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2"/>
  </p:notesMasterIdLst>
  <p:sldIdLst>
    <p:sldId id="256" r:id="rId2"/>
    <p:sldId id="257" r:id="rId3"/>
    <p:sldId id="258" r:id="rId4"/>
    <p:sldId id="259" r:id="rId5"/>
    <p:sldId id="284" r:id="rId6"/>
    <p:sldId id="260" r:id="rId7"/>
    <p:sldId id="261" r:id="rId8"/>
    <p:sldId id="288" r:id="rId9"/>
    <p:sldId id="262" r:id="rId10"/>
    <p:sldId id="264" r:id="rId11"/>
    <p:sldId id="265" r:id="rId12"/>
    <p:sldId id="286" r:id="rId13"/>
    <p:sldId id="266" r:id="rId14"/>
    <p:sldId id="267" r:id="rId15"/>
    <p:sldId id="295" r:id="rId16"/>
    <p:sldId id="297" r:id="rId17"/>
    <p:sldId id="263" r:id="rId18"/>
    <p:sldId id="287" r:id="rId19"/>
    <p:sldId id="269" r:id="rId20"/>
    <p:sldId id="290" r:id="rId21"/>
    <p:sldId id="270" r:id="rId22"/>
    <p:sldId id="271" r:id="rId23"/>
    <p:sldId id="272" r:id="rId24"/>
    <p:sldId id="291" r:id="rId25"/>
    <p:sldId id="274" r:id="rId26"/>
    <p:sldId id="292" r:id="rId27"/>
    <p:sldId id="275" r:id="rId28"/>
    <p:sldId id="276" r:id="rId29"/>
    <p:sldId id="293" r:id="rId30"/>
    <p:sldId id="298" r:id="rId31"/>
    <p:sldId id="273" r:id="rId32"/>
    <p:sldId id="299" r:id="rId33"/>
    <p:sldId id="296" r:id="rId34"/>
    <p:sldId id="278" r:id="rId35"/>
    <p:sldId id="289" r:id="rId36"/>
    <p:sldId id="279" r:id="rId37"/>
    <p:sldId id="280" r:id="rId38"/>
    <p:sldId id="281" r:id="rId39"/>
    <p:sldId id="282" r:id="rId40"/>
    <p:sldId id="283" r:id="rId41"/>
  </p:sldIdLst>
  <p:sldSz cx="18288000" cy="10287000"/>
  <p:notesSz cx="6858000" cy="9144000"/>
  <p:embeddedFontLst>
    <p:embeddedFont>
      <p:font typeface="Clear Sans Regular" panose="020B0604020202020204" charset="0"/>
      <p:regular r:id="rId43"/>
    </p:embeddedFont>
    <p:embeddedFont>
      <p:font typeface="Clear Sans Regular Bold" panose="020B0604020202020204" charset="0"/>
      <p:regular r:id="rId44"/>
    </p:embeddedFont>
    <p:embeddedFont>
      <p:font typeface="League Spartan" pitchFamily="2" charset="0"/>
      <p:regular r:id="rId45"/>
      <p:bold r:id="rId46"/>
    </p:embeddedFont>
    <p:embeddedFont>
      <p:font typeface="League Spartan Bold" pitchFamily="2" charset="0"/>
      <p:bold r:id="rId47"/>
    </p:embeddedFont>
    <p:embeddedFont>
      <p:font typeface="Segoe UI" panose="020B0502040204020203"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76C409-015C-357E-B0B4-FFC526082341}" name="Patricia Gray" initials="PG" userId="tgVVWaP/eYCbY3kxoUwHKsXHev0a/+ZRR11UgRBTT+M=" providerId="None"/>
  <p188:author id="{A3D2F484-FE2C-A33F-BE05-C949259F2D59}" name="Megan O'Brien" initials="MO" userId="S::Megan.OBrien@rescue.org::5cf56506-8aab-4927-982a-e9679497ee65" providerId="AD"/>
  <p188:author id="{4FA61096-CE59-90A4-E9B4-F9245572383A}" name="Becka Kindler" initials="BK" userId="S::Becka.Kindler@rescue-uk.org::c0af05cf-ef5c-46bb-a05b-125272a281d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500"/>
    <a:srgbClr val="63FF00"/>
    <a:srgbClr val="FF0000"/>
    <a:srgbClr val="FFFF00"/>
    <a:srgbClr val="D6FF00"/>
    <a:srgbClr val="FFC100"/>
    <a:srgbClr val="F9B4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082" autoAdjust="0"/>
    <p:restoredTop sz="72852" autoAdjust="0"/>
  </p:normalViewPr>
  <p:slideViewPr>
    <p:cSldViewPr>
      <p:cViewPr varScale="1">
        <p:scale>
          <a:sx n="32" d="100"/>
          <a:sy n="32" d="100"/>
        </p:scale>
        <p:origin x="1052" y="3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56" Type="http://schemas.microsoft.com/office/2018/10/relationships/authors" Target="authors.xml"/><Relationship Id="rId8" Type="http://schemas.openxmlformats.org/officeDocument/2006/relationships/slide" Target="slides/slide7.xml"/><Relationship Id="rId51" Type="http://schemas.openxmlformats.org/officeDocument/2006/relationships/font" Target="fonts/font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7.fntdata"/></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ES_tradnl" sz="2800" noProof="0" dirty="0">
                <a:solidFill>
                  <a:schemeClr val="tx1"/>
                </a:solidFill>
              </a:rPr>
              <a:t>Figura 1: EJEMPLO Puntajes Bienestar Psicosocial</a:t>
            </a:r>
          </a:p>
          <a:p>
            <a:pPr>
              <a:defRPr/>
            </a:pPr>
            <a:r>
              <a:rPr lang="es-ES_tradnl" sz="2800" noProof="0" dirty="0">
                <a:solidFill>
                  <a:schemeClr val="tx1"/>
                </a:solidFill>
              </a:rPr>
              <a:t>Número de sobrevivientes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rgbClr val="FFC000"/>
            </a:solidFill>
            <a:ln>
              <a:noFill/>
            </a:ln>
            <a:effectLst/>
          </c:spPr>
          <c:invertIfNegative val="0"/>
          <c:dPt>
            <c:idx val="0"/>
            <c:invertIfNegative val="0"/>
            <c:bubble3D val="0"/>
            <c:spPr>
              <a:solidFill>
                <a:srgbClr val="63FF00"/>
              </a:solidFill>
              <a:ln>
                <a:solidFill>
                  <a:srgbClr val="63FF00"/>
                </a:solidFill>
              </a:ln>
              <a:effectLst/>
            </c:spPr>
            <c:extLst>
              <c:ext xmlns:c16="http://schemas.microsoft.com/office/drawing/2014/chart" uri="{C3380CC4-5D6E-409C-BE32-E72D297353CC}">
                <c16:uniqueId val="{00000001-FE9D-4BE9-B02C-7B34D652DE65}"/>
              </c:ext>
            </c:extLst>
          </c:dPt>
          <c:dPt>
            <c:idx val="1"/>
            <c:invertIfNegative val="0"/>
            <c:bubble3D val="0"/>
            <c:spPr>
              <a:solidFill>
                <a:srgbClr val="D6FF00"/>
              </a:solidFill>
              <a:ln>
                <a:solidFill>
                  <a:srgbClr val="D6FF00"/>
                </a:solidFill>
              </a:ln>
              <a:effectLst/>
            </c:spPr>
            <c:extLst>
              <c:ext xmlns:c16="http://schemas.microsoft.com/office/drawing/2014/chart" uri="{C3380CC4-5D6E-409C-BE32-E72D297353CC}">
                <c16:uniqueId val="{00000002-FE9D-4BE9-B02C-7B34D652DE65}"/>
              </c:ext>
            </c:extLst>
          </c:dPt>
          <c:dPt>
            <c:idx val="2"/>
            <c:invertIfNegative val="0"/>
            <c:bubble3D val="0"/>
            <c:spPr>
              <a:solidFill>
                <a:srgbClr val="FFC100"/>
              </a:solidFill>
              <a:ln>
                <a:solidFill>
                  <a:srgbClr val="FFC100"/>
                </a:solidFill>
              </a:ln>
              <a:effectLst/>
            </c:spPr>
            <c:extLst>
              <c:ext xmlns:c16="http://schemas.microsoft.com/office/drawing/2014/chart" uri="{C3380CC4-5D6E-409C-BE32-E72D297353CC}">
                <c16:uniqueId val="{00000003-FE9D-4BE9-B02C-7B34D652DE65}"/>
              </c:ext>
            </c:extLst>
          </c:dPt>
          <c:dPt>
            <c:idx val="3"/>
            <c:invertIfNegative val="0"/>
            <c:bubble3D val="0"/>
            <c:spPr>
              <a:solidFill>
                <a:srgbClr val="FF0000"/>
              </a:solidFill>
              <a:ln>
                <a:solidFill>
                  <a:srgbClr val="FF0000"/>
                </a:solidFill>
              </a:ln>
              <a:effectLst/>
            </c:spPr>
            <c:extLst>
              <c:ext xmlns:c16="http://schemas.microsoft.com/office/drawing/2014/chart" uri="{C3380CC4-5D6E-409C-BE32-E72D297353CC}">
                <c16:uniqueId val="{00000004-FE9D-4BE9-B02C-7B34D652DE65}"/>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Sheet1!$A$3:$A$6</c:f>
              <c:strCache>
                <c:ptCount val="4"/>
                <c:pt idx="0">
                  <c:v>0 to 1</c:v>
                </c:pt>
                <c:pt idx="1">
                  <c:v>1 to 1.5</c:v>
                </c:pt>
                <c:pt idx="2">
                  <c:v>1.5 to 2.25</c:v>
                </c:pt>
                <c:pt idx="3">
                  <c:v>2.25 to 4</c:v>
                </c:pt>
              </c:strCache>
            </c:strRef>
          </c:cat>
          <c:val>
            <c:numRef>
              <c:f>Sheet1!$B$3:$B$6</c:f>
              <c:numCache>
                <c:formatCode>General</c:formatCode>
                <c:ptCount val="4"/>
                <c:pt idx="0">
                  <c:v>5</c:v>
                </c:pt>
                <c:pt idx="1">
                  <c:v>13</c:v>
                </c:pt>
                <c:pt idx="2">
                  <c:v>22</c:v>
                </c:pt>
                <c:pt idx="3">
                  <c:v>6</c:v>
                </c:pt>
              </c:numCache>
            </c:numRef>
          </c:val>
          <c:extLst>
            <c:ext xmlns:c16="http://schemas.microsoft.com/office/drawing/2014/chart" uri="{C3380CC4-5D6E-409C-BE32-E72D297353CC}">
              <c16:uniqueId val="{00000000-5A8F-411B-B07B-E62D6DFED00E}"/>
            </c:ext>
          </c:extLst>
        </c:ser>
        <c:dLbls>
          <c:dLblPos val="outEnd"/>
          <c:showLegendKey val="0"/>
          <c:showVal val="1"/>
          <c:showCatName val="0"/>
          <c:showSerName val="0"/>
          <c:showPercent val="0"/>
          <c:showBubbleSize val="0"/>
        </c:dLbls>
        <c:gapWidth val="219"/>
        <c:overlap val="-27"/>
        <c:axId val="132283664"/>
        <c:axId val="132281264"/>
      </c:barChart>
      <c:catAx>
        <c:axId val="13228366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32281264"/>
        <c:crosses val="autoZero"/>
        <c:auto val="1"/>
        <c:lblAlgn val="ctr"/>
        <c:lblOffset val="100"/>
        <c:noMultiLvlLbl val="0"/>
      </c:catAx>
      <c:valAx>
        <c:axId val="132281264"/>
        <c:scaling>
          <c:orientation val="minMax"/>
        </c:scaling>
        <c:delete val="1"/>
        <c:axPos val="l"/>
        <c:numFmt formatCode="General" sourceLinked="1"/>
        <c:majorTickMark val="out"/>
        <c:minorTickMark val="none"/>
        <c:tickLblPos val="nextTo"/>
        <c:crossAx val="132283664"/>
        <c:crosses val="autoZero"/>
        <c:crossBetween val="between"/>
      </c:valAx>
      <c:spPr>
        <a:noFill/>
        <a:ln>
          <a:noFill/>
        </a:ln>
        <a:effectLst/>
      </c:spPr>
    </c:plotArea>
    <c:plotVisOnly val="1"/>
    <c:dispBlanksAs val="gap"/>
    <c:showDLblsOverMax val="0"/>
  </c:chart>
  <c:spPr>
    <a:noFill/>
    <a:ln>
      <a:solidFill>
        <a:schemeClr val="tx1"/>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s-ES_tradnl" sz="2000" noProof="0" dirty="0"/>
              <a:t>Figura 3: EJEMPLO Variación en el tiempo</a:t>
            </a:r>
            <a:r>
              <a:rPr lang="es-ES_tradnl" sz="2000" baseline="0" noProof="0" dirty="0"/>
              <a:t>, Puntajes de estigma percibido</a:t>
            </a:r>
            <a:endParaRPr lang="es-ES_tradnl" sz="2000" noProof="0" dirty="0"/>
          </a:p>
        </c:rich>
      </c:tx>
      <c:layout>
        <c:manualLayout>
          <c:xMode val="edge"/>
          <c:yMode val="edge"/>
          <c:x val="0.2213759842519685"/>
          <c:y val="2.3846326674412822E-3"/>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FFFF00"/>
            </a:solidFill>
            <a:ln>
              <a:noFill/>
            </a:ln>
            <a:effectLst/>
          </c:spPr>
          <c:invertIfNegative val="0"/>
          <c:dPt>
            <c:idx val="2"/>
            <c:invertIfNegative val="0"/>
            <c:bubble3D val="0"/>
            <c:spPr>
              <a:solidFill>
                <a:srgbClr val="63FF00"/>
              </a:solidFill>
              <a:ln>
                <a:noFill/>
              </a:ln>
              <a:effectLst/>
            </c:spPr>
            <c:extLst>
              <c:ext xmlns:c16="http://schemas.microsoft.com/office/drawing/2014/chart" uri="{C3380CC4-5D6E-409C-BE32-E72D297353CC}">
                <c16:uniqueId val="{00000001-CBA3-4828-993D-BFC4624B4EA7}"/>
              </c:ext>
            </c:extLst>
          </c:dPt>
          <c:dPt>
            <c:idx val="3"/>
            <c:invertIfNegative val="0"/>
            <c:bubble3D val="0"/>
            <c:spPr>
              <a:solidFill>
                <a:srgbClr val="FFA500"/>
              </a:solidFill>
              <a:ln>
                <a:noFill/>
              </a:ln>
              <a:effectLst/>
            </c:spPr>
            <c:extLst>
              <c:ext xmlns:c16="http://schemas.microsoft.com/office/drawing/2014/chart" uri="{C3380CC4-5D6E-409C-BE32-E72D297353CC}">
                <c16:uniqueId val="{00000004-CBA3-4828-993D-BFC4624B4EA7}"/>
              </c:ext>
            </c:extLst>
          </c:dPt>
          <c:dPt>
            <c:idx val="4"/>
            <c:invertIfNegative val="0"/>
            <c:bubble3D val="0"/>
            <c:spPr>
              <a:solidFill>
                <a:srgbClr val="00B050"/>
              </a:solidFill>
              <a:ln>
                <a:noFill/>
              </a:ln>
              <a:effectLst/>
            </c:spPr>
            <c:extLst>
              <c:ext xmlns:c16="http://schemas.microsoft.com/office/drawing/2014/chart" uri="{C3380CC4-5D6E-409C-BE32-E72D297353CC}">
                <c16:uniqueId val="{00000002-CBA3-4828-993D-BFC4624B4EA7}"/>
              </c:ext>
            </c:extLst>
          </c:dPt>
          <c:dPt>
            <c:idx val="5"/>
            <c:invertIfNegative val="0"/>
            <c:bubble3D val="0"/>
            <c:spPr>
              <a:solidFill>
                <a:srgbClr val="FF0000"/>
              </a:solidFill>
              <a:ln>
                <a:noFill/>
              </a:ln>
              <a:effectLst/>
            </c:spPr>
            <c:extLst>
              <c:ext xmlns:c16="http://schemas.microsoft.com/office/drawing/2014/chart" uri="{C3380CC4-5D6E-409C-BE32-E72D297353CC}">
                <c16:uniqueId val="{00000003-CBA3-4828-993D-BFC4624B4EA7}"/>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Small Change: 
0 to -0.2</c:v>
                </c:pt>
                <c:pt idx="1">
                  <c:v>Small Change: 
0 to +0.2</c:v>
                </c:pt>
                <c:pt idx="2">
                  <c:v>Medium Change: 
-0.2 to -1.2 </c:v>
                </c:pt>
                <c:pt idx="3">
                  <c:v>Medium Change: 
+0.2 to +1.2 </c:v>
                </c:pt>
                <c:pt idx="4">
                  <c:v>Large Change:
-1.2 and lower </c:v>
                </c:pt>
                <c:pt idx="5">
                  <c:v>Large Change:
+1.2 and higher </c:v>
                </c:pt>
              </c:strCache>
            </c:strRef>
          </c:cat>
          <c:val>
            <c:numRef>
              <c:f>Sheet1!$B$2:$B$7</c:f>
              <c:numCache>
                <c:formatCode>General</c:formatCode>
                <c:ptCount val="6"/>
                <c:pt idx="0">
                  <c:v>3</c:v>
                </c:pt>
                <c:pt idx="1">
                  <c:v>1</c:v>
                </c:pt>
                <c:pt idx="2">
                  <c:v>19</c:v>
                </c:pt>
                <c:pt idx="3">
                  <c:v>4</c:v>
                </c:pt>
                <c:pt idx="4">
                  <c:v>6</c:v>
                </c:pt>
                <c:pt idx="5">
                  <c:v>2</c:v>
                </c:pt>
              </c:numCache>
            </c:numRef>
          </c:val>
          <c:extLst>
            <c:ext xmlns:c16="http://schemas.microsoft.com/office/drawing/2014/chart" uri="{C3380CC4-5D6E-409C-BE32-E72D297353CC}">
              <c16:uniqueId val="{00000000-F94D-4B82-A34D-BD2CFA1191B4}"/>
            </c:ext>
          </c:extLst>
        </c:ser>
        <c:dLbls>
          <c:showLegendKey val="0"/>
          <c:showVal val="0"/>
          <c:showCatName val="0"/>
          <c:showSerName val="0"/>
          <c:showPercent val="0"/>
          <c:showBubbleSize val="0"/>
        </c:dLbls>
        <c:gapWidth val="140"/>
        <c:overlap val="-27"/>
        <c:axId val="1838819055"/>
        <c:axId val="1838809455"/>
        <c:extLst>
          <c:ext xmlns:c15="http://schemas.microsoft.com/office/drawing/2012/chart" uri="{02D57815-91ED-43cb-92C2-25804820EDAC}">
            <c15:filteredBarSeries>
              <c15:ser>
                <c:idx val="1"/>
                <c:order val="1"/>
                <c:tx>
                  <c:strRef>
                    <c:extLst>
                      <c:ext uri="{02D57815-91ED-43cb-92C2-25804820EDAC}">
                        <c15:formulaRef>
                          <c15:sqref>Sheet1!$C$1</c15:sqref>
                        </c15:formulaRef>
                      </c:ext>
                    </c:extLst>
                    <c:strCache>
                      <c:ptCount val="1"/>
                      <c:pt idx="0">
                        <c:v>Column1</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Sheet1!$A$2:$A$7</c15:sqref>
                        </c15:formulaRef>
                      </c:ext>
                    </c:extLst>
                    <c:strCache>
                      <c:ptCount val="6"/>
                      <c:pt idx="0">
                        <c:v>Small Change: 
0 to -0.2</c:v>
                      </c:pt>
                      <c:pt idx="1">
                        <c:v>Small Change: 
0 to +0.2</c:v>
                      </c:pt>
                      <c:pt idx="2">
                        <c:v>Medium Change: 
-0.2 to -1.2 </c:v>
                      </c:pt>
                      <c:pt idx="3">
                        <c:v>Medium Change: 
+0.2 to +1.2 </c:v>
                      </c:pt>
                      <c:pt idx="4">
                        <c:v>Large Change:
-1.2 and lower </c:v>
                      </c:pt>
                      <c:pt idx="5">
                        <c:v>Large Change:
+1.2 and higher </c:v>
                      </c:pt>
                    </c:strCache>
                  </c:strRef>
                </c:cat>
                <c:val>
                  <c:numRef>
                    <c:extLst>
                      <c:ext uri="{02D57815-91ED-43cb-92C2-25804820EDAC}">
                        <c15:formulaRef>
                          <c15:sqref>Sheet1!$C$2:$C$7</c15:sqref>
                        </c15:formulaRef>
                      </c:ext>
                    </c:extLst>
                    <c:numCache>
                      <c:formatCode>General</c:formatCode>
                      <c:ptCount val="6"/>
                    </c:numCache>
                  </c:numRef>
                </c:val>
                <c:extLst>
                  <c:ext xmlns:c16="http://schemas.microsoft.com/office/drawing/2014/chart" uri="{C3380CC4-5D6E-409C-BE32-E72D297353CC}">
                    <c16:uniqueId val="{00000001-F94D-4B82-A34D-BD2CFA1191B4}"/>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Sheet1!$D$1</c15:sqref>
                        </c15:formulaRef>
                      </c:ext>
                    </c:extLst>
                    <c:strCache>
                      <c:ptCount val="1"/>
                      <c:pt idx="0">
                        <c:v>Column2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Sheet1!$A$2:$A$7</c15:sqref>
                        </c15:formulaRef>
                      </c:ext>
                    </c:extLst>
                    <c:strCache>
                      <c:ptCount val="6"/>
                      <c:pt idx="0">
                        <c:v>Small Change: 
0 to -0.2</c:v>
                      </c:pt>
                      <c:pt idx="1">
                        <c:v>Small Change: 
0 to +0.2</c:v>
                      </c:pt>
                      <c:pt idx="2">
                        <c:v>Medium Change: 
-0.2 to -1.2 </c:v>
                      </c:pt>
                      <c:pt idx="3">
                        <c:v>Medium Change: 
+0.2 to +1.2 </c:v>
                      </c:pt>
                      <c:pt idx="4">
                        <c:v>Large Change:
-1.2 and lower </c:v>
                      </c:pt>
                      <c:pt idx="5">
                        <c:v>Large Change:
+1.2 and higher </c:v>
                      </c:pt>
                    </c:strCache>
                  </c:strRef>
                </c:cat>
                <c:val>
                  <c:numRef>
                    <c:extLst xmlns:c15="http://schemas.microsoft.com/office/drawing/2012/chart">
                      <c:ext xmlns:c15="http://schemas.microsoft.com/office/drawing/2012/chart" uri="{02D57815-91ED-43cb-92C2-25804820EDAC}">
                        <c15:formulaRef>
                          <c15:sqref>Sheet1!$D$2:$D$7</c15:sqref>
                        </c15:formulaRef>
                      </c:ext>
                    </c:extLst>
                    <c:numCache>
                      <c:formatCode>General</c:formatCode>
                      <c:ptCount val="6"/>
                    </c:numCache>
                  </c:numRef>
                </c:val>
                <c:extLst xmlns:c15="http://schemas.microsoft.com/office/drawing/2012/chart">
                  <c:ext xmlns:c16="http://schemas.microsoft.com/office/drawing/2014/chart" uri="{C3380CC4-5D6E-409C-BE32-E72D297353CC}">
                    <c16:uniqueId val="{00000002-F94D-4B82-A34D-BD2CFA1191B4}"/>
                  </c:ext>
                </c:extLst>
              </c15:ser>
            </c15:filteredBarSeries>
          </c:ext>
        </c:extLst>
      </c:barChart>
      <c:catAx>
        <c:axId val="18388190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838809455"/>
        <c:crosses val="autoZero"/>
        <c:auto val="1"/>
        <c:lblAlgn val="ctr"/>
        <c:lblOffset val="100"/>
        <c:noMultiLvlLbl val="0"/>
      </c:catAx>
      <c:valAx>
        <c:axId val="1838809455"/>
        <c:scaling>
          <c:orientation val="minMax"/>
        </c:scaling>
        <c:delete val="1"/>
        <c:axPos val="l"/>
        <c:numFmt formatCode="General" sourceLinked="1"/>
        <c:majorTickMark val="none"/>
        <c:minorTickMark val="none"/>
        <c:tickLblPos val="nextTo"/>
        <c:crossAx val="183881905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3175">
      <a:solidFill>
        <a:schemeClr val="tx1"/>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dirty="0"/>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a:t>
            </a:fld>
            <a:endParaRPr lang="cs-CZ"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s-ES_tradnl" noProof="0" dirty="0"/>
              <a:t>La herramienta de monitoreo de los resultados de la gestión de casos de violencia de género tiene dos objetivos principales. El primero, proporcionar a las asistentes sociales una herramienta para apoyar su trabajo con mujeres y chicas adolescentes. Cuantificar los avances y progresos en los casos puede contribuir a la formulación de estrategias de apoyo psicosocial más adecuadas para el personal de gestión de casos y facilitar la elaboración de planes de acción por parte de las usuarias. Asimismo, puede contribuir a establecer con mayor precisión qué clientas requieren remisiones a servicios de salud mental más especializados.</a:t>
            </a:r>
          </a:p>
          <a:p>
            <a:pPr lvl="0"/>
            <a:endParaRPr lang="es-ES_tradnl" noProof="0" dirty="0"/>
          </a:p>
          <a:p>
            <a:pPr lvl="0"/>
            <a:r>
              <a:rPr lang="es-ES_tradnl" noProof="0" dirty="0"/>
              <a:t>El segundo objetivo es proporcionar a los equipos de respuesta a la violencia de género datos agregados y de alta calidad sobre el bienestar psicosocial y los estigmas que afectan a las clientas para que puedan hacer mejoras en los programas. Para lograr este segundo objetivo, es fundamental que los resultados agregados que se recopilen a partir de la </a:t>
            </a:r>
            <a:r>
              <a:rPr lang="es-ES_tradnl" i="1" noProof="0" dirty="0"/>
              <a:t>Escala de bienestar psicosocial</a:t>
            </a:r>
            <a:r>
              <a:rPr lang="es-ES_tradnl" noProof="0" dirty="0"/>
              <a:t> y la </a:t>
            </a:r>
            <a:r>
              <a:rPr lang="es-ES_tradnl" i="1" noProof="0" dirty="0"/>
              <a:t>Escala de percepción del estigma </a:t>
            </a:r>
            <a:r>
              <a:rPr lang="es-ES_tradnl" noProof="0" dirty="0"/>
              <a:t>sean analizados y comentados para poder formular recomendaciones prácticas.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a:t>
            </a:fld>
            <a:endParaRPr lang="cs-CZ"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ES_tradnl" noProof="0" dirty="0"/>
              <a:t>El monitoreo y la evaluación (M&amp;E) son un componente importante para garantizar la responsabilidad y la eficacia en la respuesta a la violencia de género. No obstante, el sector humanitario se ha centrado históricamente en los resultados, por ejemplo, el número de sobrevivientes que reciben servicios, el número de personas capacitadas y el número de kits de dignidad entregados. </a:t>
            </a:r>
          </a:p>
          <a:p>
            <a:pPr lvl="0"/>
            <a:endParaRPr lang="es-ES_tradnl" noProof="0" dirty="0"/>
          </a:p>
          <a:p>
            <a:pPr lvl="0"/>
            <a:r>
              <a:rPr lang="es-ES_tradnl" noProof="0" dirty="0"/>
              <a:t>El conjunto de herramientas para el monitoreo de los resultados de la gestión de casos de violencia de género se centra en los resultados, no en los productos; es decir, en el impacto de la gestión de casos de VG sobre el bienestar psicosocial y la percepción del estigma. Este conjunto de herramientas ha sido desarrollado a partir de escalas reconocidas que miden los cambios relacionados con el bienestar psicosocial y el estigma percibido por las mujeres sobrevivientes de la violencia de género en la República Democrática del Congo. El Comité Internacional de Rescate (IRC) ha adaptado este conjunto de herramientas para utilizarlo con mujeres y chicas adolescentes mayores que reciben servicios de gestión de casos de violencia de género con el apoyo de la población somalí y siria.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a:t>
            </a:fld>
            <a:endParaRPr lang="cs-CZ"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ES_tradnl" noProof="0" dirty="0"/>
              <a:t>¿Qué mide el conjunto de herramientas para el monitoreo de los resultados de la gestión de casos de violencia de género? </a:t>
            </a:r>
          </a:p>
          <a:p>
            <a:pPr lvl="0"/>
            <a:endParaRPr lang="es-ES_tradnl" noProof="0" dirty="0"/>
          </a:p>
          <a:p>
            <a:pPr lvl="0"/>
            <a:r>
              <a:rPr lang="es-ES_tradnl" noProof="0" dirty="0"/>
              <a:t>La </a:t>
            </a:r>
            <a:r>
              <a:rPr lang="es-ES_tradnl" i="1" noProof="0" dirty="0"/>
              <a:t>Escala de bienestar psicosocial </a:t>
            </a:r>
            <a:r>
              <a:rPr lang="es-ES_tradnl" noProof="0" dirty="0"/>
              <a:t>es un cuestionario de 10 preguntas que mide la capacidad de las mujeres y las adolescentes para llevar a cabo actividades importantes en su día a día. </a:t>
            </a:r>
          </a:p>
          <a:p>
            <a:pPr lvl="0"/>
            <a:endParaRPr lang="es-ES_tradnl" noProof="0" dirty="0"/>
          </a:p>
          <a:p>
            <a:pPr lvl="0"/>
            <a:r>
              <a:rPr lang="es-ES_tradnl" noProof="0" dirty="0"/>
              <a:t>Para aplicar la </a:t>
            </a:r>
            <a:r>
              <a:rPr lang="es-ES_tradnl" i="1" noProof="0" dirty="0"/>
              <a:t>Escala de bienestar psicosocial</a:t>
            </a:r>
            <a:r>
              <a:rPr lang="es-ES_tradnl" noProof="0" dirty="0"/>
              <a:t>, usted le formulará a la sobreviviente una serie de preguntas sobre determinadas tareas y actividades cotidianas. Este cuestionario se centra en el grado de dificultad de la sobreviviente para llevar a cabo esas actividades durante las últimas cuatro semanas. Por ejemplo: ¿Qué tan difícil es para usted dar consejos a miembros de su familia? Las opciones de respuesta son: </a:t>
            </a:r>
          </a:p>
          <a:p>
            <a:pPr marL="171450" lvl="0" indent="-171450">
              <a:buFont typeface="Arial" panose="020B0604020202020204" pitchFamily="34" charset="0"/>
              <a:buChar char="•"/>
            </a:pPr>
            <a:endParaRPr lang="es-ES_tradnl" noProof="0" dirty="0"/>
          </a:p>
          <a:p>
            <a:pPr marL="171450" lvl="0" indent="-171450">
              <a:buFont typeface="Arial" panose="020B0604020202020204" pitchFamily="34" charset="0"/>
              <a:buChar char="•"/>
            </a:pPr>
            <a:r>
              <a:rPr lang="es-ES_tradnl" noProof="0" dirty="0"/>
              <a:t>Nada difícil (0 puntos)</a:t>
            </a:r>
          </a:p>
          <a:p>
            <a:pPr marL="171450" lvl="0" indent="-171450">
              <a:buFont typeface="Arial" panose="020B0604020202020204" pitchFamily="34" charset="0"/>
              <a:buChar char="•"/>
            </a:pPr>
            <a:r>
              <a:rPr lang="es-ES_tradnl" noProof="0" dirty="0"/>
              <a:t>Difícil (1 punto)</a:t>
            </a:r>
          </a:p>
          <a:p>
            <a:pPr marL="171450" lvl="0" indent="-171450">
              <a:buFont typeface="Arial" panose="020B0604020202020204" pitchFamily="34" charset="0"/>
              <a:buChar char="•"/>
            </a:pPr>
            <a:r>
              <a:rPr lang="es-ES_tradnl" noProof="0" dirty="0"/>
              <a:t>Un poco difícil (2 puntos)</a:t>
            </a:r>
          </a:p>
          <a:p>
            <a:pPr marL="171450" lvl="0" indent="-171450">
              <a:buFont typeface="Arial" panose="020B0604020202020204" pitchFamily="34" charset="0"/>
              <a:buChar char="•"/>
            </a:pPr>
            <a:r>
              <a:rPr lang="es-ES_tradnl" noProof="0" dirty="0"/>
              <a:t>Muy difícil (3 puntos)</a:t>
            </a:r>
          </a:p>
          <a:p>
            <a:pPr marL="171450" lvl="0" indent="-171450">
              <a:buFont typeface="Arial" panose="020B0604020202020204" pitchFamily="34" charset="0"/>
              <a:buChar char="•"/>
            </a:pPr>
            <a:r>
              <a:rPr lang="es-ES_tradnl" noProof="0" dirty="0"/>
              <a:t>Tan difícil que no puedo hacerlo con frecuencia (4 puntos)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4</a:t>
            </a:fld>
            <a:endParaRPr lang="cs-CZ"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indent="0">
              <a:lnSpc>
                <a:spcPts val="3750"/>
              </a:lnSpc>
              <a:spcBef>
                <a:spcPts val="600"/>
              </a:spcBef>
              <a:spcAft>
                <a:spcPts val="600"/>
              </a:spcAft>
              <a:buFont typeface="Arial" panose="020B0604020202020204" pitchFamily="34" charset="0"/>
              <a:buNone/>
            </a:pPr>
            <a:r>
              <a:rPr lang="es-ES_tradnl" sz="1200" noProof="0" dirty="0">
                <a:solidFill>
                  <a:srgbClr val="1B1B1B"/>
                </a:solidFill>
                <a:latin typeface="League Spartan Bold"/>
              </a:rPr>
              <a:t>Los temas de las preguntas de la </a:t>
            </a:r>
            <a:r>
              <a:rPr lang="es-ES_tradnl" sz="1200" i="1" noProof="0" dirty="0">
                <a:solidFill>
                  <a:srgbClr val="1B1B1B"/>
                </a:solidFill>
                <a:latin typeface="League Spartan Bold"/>
              </a:rPr>
              <a:t>Escala de bienestar psicosocial </a:t>
            </a:r>
            <a:r>
              <a:rPr lang="es-ES_tradnl" sz="1200" noProof="0" dirty="0">
                <a:solidFill>
                  <a:srgbClr val="1B1B1B"/>
                </a:solidFill>
                <a:latin typeface="League Spartan Bold"/>
              </a:rPr>
              <a:t>se refieren a: </a:t>
            </a:r>
          </a:p>
          <a:p>
            <a:pPr marL="0" indent="0">
              <a:lnSpc>
                <a:spcPts val="3750"/>
              </a:lnSpc>
              <a:spcBef>
                <a:spcPts val="600"/>
              </a:spcBef>
              <a:spcAft>
                <a:spcPts val="600"/>
              </a:spcAft>
              <a:buFont typeface="Arial" panose="020B0604020202020204" pitchFamily="34" charset="0"/>
              <a:buNone/>
            </a:pPr>
            <a:endParaRPr lang="es-ES_tradnl" sz="1200" noProof="0" dirty="0">
              <a:solidFill>
                <a:srgbClr val="1B1B1B"/>
              </a:solidFill>
              <a:latin typeface="League Spartan Bold"/>
            </a:endParaRPr>
          </a:p>
          <a:p>
            <a:pPr marL="514350" indent="-514350">
              <a:lnSpc>
                <a:spcPts val="3750"/>
              </a:lnSpc>
              <a:spcBef>
                <a:spcPts val="600"/>
              </a:spcBef>
              <a:spcAft>
                <a:spcPts val="600"/>
              </a:spcAft>
              <a:buFont typeface="Arial" panose="020B0604020202020204" pitchFamily="34" charset="0"/>
              <a:buChar char="•"/>
            </a:pPr>
            <a:r>
              <a:rPr lang="es-ES_tradnl" sz="1200" noProof="0" dirty="0">
                <a:solidFill>
                  <a:srgbClr val="1B1B1B"/>
                </a:solidFill>
                <a:latin typeface="League Spartan Bold"/>
              </a:rPr>
              <a:t>Dar consejos a miembros de la familia</a:t>
            </a:r>
          </a:p>
          <a:p>
            <a:pPr marL="514350" indent="-514350">
              <a:lnSpc>
                <a:spcPts val="3750"/>
              </a:lnSpc>
              <a:spcBef>
                <a:spcPts val="600"/>
              </a:spcBef>
              <a:spcAft>
                <a:spcPts val="600"/>
              </a:spcAft>
              <a:buFont typeface="Arial" panose="020B0604020202020204" pitchFamily="34" charset="0"/>
              <a:buChar char="•"/>
            </a:pPr>
            <a:r>
              <a:rPr lang="es-ES_tradnl" sz="1200" noProof="0" dirty="0">
                <a:solidFill>
                  <a:srgbClr val="1B1B1B"/>
                </a:solidFill>
                <a:latin typeface="League Spartan Bold"/>
              </a:rPr>
              <a:t>Compartir y dialogar con otras personas</a:t>
            </a:r>
          </a:p>
          <a:p>
            <a:pPr marL="514350" indent="-514350">
              <a:lnSpc>
                <a:spcPts val="3750"/>
              </a:lnSpc>
              <a:spcBef>
                <a:spcPts val="600"/>
              </a:spcBef>
              <a:spcAft>
                <a:spcPts val="600"/>
              </a:spcAft>
              <a:buFont typeface="Arial" panose="020B0604020202020204" pitchFamily="34" charset="0"/>
              <a:buChar char="•"/>
            </a:pPr>
            <a:r>
              <a:rPr lang="es-ES_tradnl" sz="1200" noProof="0" dirty="0">
                <a:solidFill>
                  <a:srgbClr val="1B1B1B"/>
                </a:solidFill>
                <a:latin typeface="League Spartan Bold"/>
              </a:rPr>
              <a:t>Reunirse con otras personas de la comunidad para llevar a cabo actividades comunitarias</a:t>
            </a:r>
          </a:p>
          <a:p>
            <a:pPr marL="514350" indent="-514350">
              <a:lnSpc>
                <a:spcPts val="3750"/>
              </a:lnSpc>
              <a:spcBef>
                <a:spcPts val="600"/>
              </a:spcBef>
              <a:spcAft>
                <a:spcPts val="600"/>
              </a:spcAft>
              <a:buFont typeface="Arial" panose="020B0604020202020204" pitchFamily="34" charset="0"/>
              <a:buChar char="•"/>
            </a:pPr>
            <a:r>
              <a:rPr lang="es-ES_tradnl" sz="1200" noProof="0" dirty="0">
                <a:solidFill>
                  <a:srgbClr val="1B1B1B"/>
                </a:solidFill>
                <a:latin typeface="League Spartan Bold"/>
              </a:rPr>
              <a:t>Pedir o recibir ayuda de otras personas u organizaciones cuando es necesario</a:t>
            </a:r>
          </a:p>
          <a:p>
            <a:pPr marL="514350" indent="-514350">
              <a:lnSpc>
                <a:spcPts val="3750"/>
              </a:lnSpc>
              <a:spcBef>
                <a:spcPts val="600"/>
              </a:spcBef>
              <a:spcAft>
                <a:spcPts val="600"/>
              </a:spcAft>
              <a:buFont typeface="Arial" panose="020B0604020202020204" pitchFamily="34" charset="0"/>
              <a:buChar char="•"/>
            </a:pPr>
            <a:r>
              <a:rPr lang="es-ES_tradnl" sz="1200" noProof="0" dirty="0">
                <a:solidFill>
                  <a:srgbClr val="1B1B1B"/>
                </a:solidFill>
                <a:latin typeface="League Spartan Bold"/>
              </a:rPr>
              <a:t>Tomar decisiones importantes sobre asuntos cotidianos</a:t>
            </a:r>
          </a:p>
          <a:p>
            <a:pPr marL="514350" indent="-514350">
              <a:lnSpc>
                <a:spcPts val="3750"/>
              </a:lnSpc>
              <a:spcBef>
                <a:spcPts val="600"/>
              </a:spcBef>
              <a:spcAft>
                <a:spcPts val="600"/>
              </a:spcAft>
              <a:buFont typeface="Arial" panose="020B0604020202020204" pitchFamily="34" charset="0"/>
              <a:buChar char="•"/>
            </a:pPr>
            <a:r>
              <a:rPr lang="es-ES_tradnl" sz="1200" noProof="0" dirty="0">
                <a:solidFill>
                  <a:srgbClr val="1B1B1B"/>
                </a:solidFill>
                <a:latin typeface="League Spartan Bold"/>
              </a:rPr>
              <a:t>Participar en las decisiones familiares</a:t>
            </a:r>
          </a:p>
          <a:p>
            <a:pPr marL="514350" indent="-514350">
              <a:lnSpc>
                <a:spcPts val="3750"/>
              </a:lnSpc>
              <a:spcBef>
                <a:spcPts val="600"/>
              </a:spcBef>
              <a:spcAft>
                <a:spcPts val="600"/>
              </a:spcAft>
              <a:buFont typeface="Arial" panose="020B0604020202020204" pitchFamily="34" charset="0"/>
              <a:buChar char="•"/>
            </a:pPr>
            <a:r>
              <a:rPr lang="es-ES_tradnl" sz="1200" noProof="0" dirty="0">
                <a:solidFill>
                  <a:srgbClr val="1B1B1B"/>
                </a:solidFill>
                <a:latin typeface="League Spartan Bold"/>
              </a:rPr>
              <a:t>Desarrollar nuevas habilidades o destrezas</a:t>
            </a:r>
          </a:p>
          <a:p>
            <a:pPr marL="514350" indent="-514350">
              <a:lnSpc>
                <a:spcPts val="3750"/>
              </a:lnSpc>
              <a:spcBef>
                <a:spcPts val="600"/>
              </a:spcBef>
              <a:spcAft>
                <a:spcPts val="600"/>
              </a:spcAft>
              <a:buFont typeface="Arial" panose="020B0604020202020204" pitchFamily="34" charset="0"/>
              <a:buChar char="•"/>
            </a:pPr>
            <a:r>
              <a:rPr lang="es-ES_tradnl" sz="1200" noProof="0" dirty="0">
                <a:solidFill>
                  <a:srgbClr val="1B1B1B"/>
                </a:solidFill>
                <a:latin typeface="League Spartan Bold"/>
              </a:rPr>
              <a:t>Cumplir con obligaciones o responsabilidades</a:t>
            </a:r>
          </a:p>
          <a:p>
            <a:pPr marL="514350" indent="-514350">
              <a:lnSpc>
                <a:spcPts val="3750"/>
              </a:lnSpc>
              <a:spcBef>
                <a:spcPts val="600"/>
              </a:spcBef>
              <a:spcAft>
                <a:spcPts val="600"/>
              </a:spcAft>
              <a:buFont typeface="Arial" panose="020B0604020202020204" pitchFamily="34" charset="0"/>
              <a:buChar char="•"/>
            </a:pPr>
            <a:r>
              <a:rPr lang="es-ES_tradnl" sz="1200" noProof="0" dirty="0">
                <a:solidFill>
                  <a:srgbClr val="1B1B1B"/>
                </a:solidFill>
                <a:latin typeface="League Spartan Bold"/>
              </a:rPr>
              <a:t>Interactuar o relacionarse con personas desconocidas</a:t>
            </a:r>
          </a:p>
          <a:p>
            <a:pPr marL="514350" indent="-514350">
              <a:lnSpc>
                <a:spcPts val="3750"/>
              </a:lnSpc>
              <a:spcBef>
                <a:spcPts val="600"/>
              </a:spcBef>
              <a:spcAft>
                <a:spcPts val="600"/>
              </a:spcAft>
              <a:buFont typeface="Arial" panose="020B0604020202020204" pitchFamily="34" charset="0"/>
              <a:buChar char="•"/>
            </a:pPr>
            <a:r>
              <a:rPr lang="es-ES_tradnl" sz="1200" noProof="0" dirty="0">
                <a:solidFill>
                  <a:srgbClr val="1B1B1B"/>
                </a:solidFill>
                <a:latin typeface="League Spartan Bold"/>
              </a:rPr>
              <a:t>Realizar tareas domésticas como la limpieza del hogar</a:t>
            </a:r>
          </a:p>
          <a:p>
            <a:pPr marL="0" indent="0">
              <a:lnSpc>
                <a:spcPts val="3750"/>
              </a:lnSpc>
              <a:spcBef>
                <a:spcPts val="600"/>
              </a:spcBef>
              <a:spcAft>
                <a:spcPts val="600"/>
              </a:spcAft>
              <a:buFont typeface="Arial" panose="020B0604020202020204" pitchFamily="34" charset="0"/>
              <a:buNone/>
            </a:pPr>
            <a:endParaRPr lang="es-ES_tradnl" sz="1200" noProof="0" dirty="0">
              <a:solidFill>
                <a:srgbClr val="1B1B1B"/>
              </a:solidFill>
              <a:latin typeface="League Spartan Bold"/>
            </a:endParaRPr>
          </a:p>
          <a:p>
            <a:pPr marL="0" indent="0">
              <a:lnSpc>
                <a:spcPts val="3750"/>
              </a:lnSpc>
              <a:spcBef>
                <a:spcPts val="600"/>
              </a:spcBef>
              <a:spcAft>
                <a:spcPts val="600"/>
              </a:spcAft>
              <a:buFont typeface="Arial" panose="020B0604020202020204" pitchFamily="34" charset="0"/>
              <a:buNone/>
            </a:pPr>
            <a:r>
              <a:rPr lang="es-ES_tradnl" sz="1200" noProof="0" dirty="0">
                <a:solidFill>
                  <a:srgbClr val="1B1B1B"/>
                </a:solidFill>
                <a:latin typeface="League Spartan Bold"/>
              </a:rPr>
              <a:t>Las respuestas a las preguntas le permitirán calcular un puntaje final.</a:t>
            </a:r>
          </a:p>
          <a:p>
            <a:pPr lvl="0"/>
            <a:endParaRPr lang="es-ES_tradnl" noProof="0" dirty="0"/>
          </a:p>
          <a:p>
            <a:pPr lvl="0"/>
            <a:endParaRPr lang="es-ES_tradnl" noProof="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5</a:t>
            </a:fld>
            <a:endParaRPr lang="cs-CZ" dirty="0"/>
          </a:p>
        </p:txBody>
      </p:sp>
    </p:spTree>
    <p:extLst>
      <p:ext uri="{BB962C8B-B14F-4D97-AF65-F5344CB8AC3E}">
        <p14:creationId xmlns:p14="http://schemas.microsoft.com/office/powerpoint/2010/main" val="512456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ES_tradnl" noProof="0" dirty="0"/>
              <a:t>En caso de que esta guía visual no se adapte a su contexto, podrá utilizar otras guías complementarias que se incluyen en los cuestionarios. Esta guía fue adaptada para la población de refugiados sirios.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6</a:t>
            </a:fld>
            <a:endParaRPr lang="cs-CZ"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ES_tradnl" noProof="0" dirty="0"/>
              <a:t>El "estigma percibido" se refiere a la sensación en las mujeres de ser juzgadas o menospreciadas por los demás, lo que tiene un impacto en su autoestima y comportamiento y se manifiesta en la interiorización de actitudes, creencias y/o prácticas discriminatorias perjudiciales como consecuencia de una experiencia específica (p. ej., la violencia de género), una condición o una circunstancia particular, producto de la sociedad y las normas patriarcales. El estigma percibido puede conducir a sentimientos de vergüenza, culpa e/o incomodidad y puede hacer que la persona se aísle de la sociedad y se considere indigna.</a:t>
            </a:r>
          </a:p>
          <a:p>
            <a:pPr lvl="0"/>
            <a:endParaRPr lang="es-ES_tradnl" noProof="0" dirty="0"/>
          </a:p>
          <a:p>
            <a:pPr lvl="0"/>
            <a:r>
              <a:rPr lang="es-ES_tradnl" noProof="0" dirty="0"/>
              <a:t>La </a:t>
            </a:r>
            <a:r>
              <a:rPr lang="es-ES_tradnl" i="1" noProof="0" dirty="0"/>
              <a:t>Escala de percepción del estigma </a:t>
            </a:r>
            <a:r>
              <a:rPr lang="es-ES_tradnl" noProof="0" dirty="0"/>
              <a:t>es un </a:t>
            </a:r>
            <a:r>
              <a:rPr lang="es-ES_tradnl" sz="1200" noProof="0" dirty="0">
                <a:solidFill>
                  <a:srgbClr val="1B1B1B"/>
                </a:solidFill>
                <a:latin typeface="League Spartan Bold"/>
              </a:rPr>
              <a:t>cuestionario de 10 preguntas que evalúa el estigma percibido e interiorizado por mujeres y chicas adolescentes</a:t>
            </a:r>
            <a:r>
              <a:rPr lang="es-ES_tradnl" noProof="0" dirty="0"/>
              <a:t>. </a:t>
            </a:r>
          </a:p>
          <a:p>
            <a:pPr lvl="0"/>
            <a:endParaRPr lang="es-ES_tradnl" noProof="0" dirty="0"/>
          </a:p>
          <a:p>
            <a:pPr lvl="0"/>
            <a:r>
              <a:rPr lang="es-ES_tradnl" noProof="0" dirty="0"/>
              <a:t>Para aplicar la </a:t>
            </a:r>
            <a:r>
              <a:rPr lang="es-ES_tradnl" i="1" noProof="0" dirty="0"/>
              <a:t>Escala de percepción del estigma</a:t>
            </a:r>
            <a:r>
              <a:rPr lang="es-ES_tradnl" noProof="0" dirty="0"/>
              <a:t>, usted le pedirá a la sobreviviente que piense en las últimas cuatro semanas, y le preguntará en qué medida ha pensado o sentido ciertas cosas. Por ejemplo: ¿Se ha sentido "inútil o poco valiosa”? Las opciones de respuesta son: </a:t>
            </a:r>
          </a:p>
          <a:p>
            <a:pPr marL="171450" lvl="0" indent="-171450">
              <a:buFont typeface="Arial" panose="020B0604020202020204" pitchFamily="34" charset="0"/>
              <a:buChar char="•"/>
            </a:pPr>
            <a:endParaRPr lang="es-ES_tradnl" noProof="0" dirty="0"/>
          </a:p>
          <a:p>
            <a:pPr marL="171450" lvl="0" indent="-171450">
              <a:buFont typeface="Arial" panose="020B0604020202020204" pitchFamily="34" charset="0"/>
              <a:buChar char="•"/>
            </a:pPr>
            <a:r>
              <a:rPr lang="es-ES_tradnl" noProof="0" dirty="0"/>
              <a:t>En absoluto/para nada (0 puntos)</a:t>
            </a:r>
          </a:p>
          <a:p>
            <a:pPr marL="171450" lvl="0" indent="-171450">
              <a:buFont typeface="Arial" panose="020B0604020202020204" pitchFamily="34" charset="0"/>
              <a:buChar char="•"/>
            </a:pPr>
            <a:r>
              <a:rPr lang="es-ES_tradnl" noProof="0" dirty="0"/>
              <a:t>Un poco (1 punto)</a:t>
            </a:r>
          </a:p>
          <a:p>
            <a:pPr marL="171450" lvl="0" indent="-171450">
              <a:buFont typeface="Arial" panose="020B0604020202020204" pitchFamily="34" charset="0"/>
              <a:buChar char="•"/>
            </a:pPr>
            <a:r>
              <a:rPr lang="es-ES_tradnl" noProof="0" dirty="0"/>
              <a:t>Moderadamente (2 puntos) </a:t>
            </a:r>
          </a:p>
          <a:p>
            <a:pPr marL="171450" lvl="0" indent="-171450">
              <a:buFont typeface="Arial" panose="020B0604020202020204" pitchFamily="34" charset="0"/>
              <a:buChar char="•"/>
            </a:pPr>
            <a:r>
              <a:rPr lang="es-ES_tradnl" noProof="0" dirty="0"/>
              <a:t>Bastante/mucho (3 puntos)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7</a:t>
            </a:fld>
            <a:endParaRPr lang="cs-CZ"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ES_tradnl" sz="1200" noProof="0" dirty="0">
                <a:solidFill>
                  <a:srgbClr val="1B1B1B"/>
                </a:solidFill>
                <a:latin typeface="League Spartan Bold"/>
              </a:rPr>
              <a:t>Los temas de las preguntas de la </a:t>
            </a:r>
            <a:r>
              <a:rPr lang="es-ES_tradnl" sz="1200" i="1" noProof="0" dirty="0">
                <a:solidFill>
                  <a:srgbClr val="1B1B1B"/>
                </a:solidFill>
                <a:latin typeface="League Spartan Bold"/>
              </a:rPr>
              <a:t>Escala de percepción del estigma</a:t>
            </a:r>
            <a:r>
              <a:rPr lang="es-ES_tradnl" sz="1200" noProof="0" dirty="0">
                <a:solidFill>
                  <a:srgbClr val="1B1B1B"/>
                </a:solidFill>
                <a:latin typeface="League Spartan Bold"/>
              </a:rPr>
              <a:t> hacen referencia a</a:t>
            </a:r>
            <a:r>
              <a:rPr lang="es-ES_tradnl" noProof="0" dirty="0"/>
              <a:t>:</a:t>
            </a:r>
          </a:p>
          <a:p>
            <a:pPr lvl="0"/>
            <a:endParaRPr lang="es-ES_tradnl" noProof="0" dirty="0"/>
          </a:p>
          <a:p>
            <a:pPr marL="514350" indent="-514350">
              <a:lnSpc>
                <a:spcPts val="3750"/>
              </a:lnSpc>
              <a:spcBef>
                <a:spcPts val="600"/>
              </a:spcBef>
              <a:spcAft>
                <a:spcPts val="600"/>
              </a:spcAft>
              <a:buFont typeface="Arial" panose="020B0604020202020204" pitchFamily="34" charset="0"/>
              <a:buChar char="•"/>
            </a:pPr>
            <a:r>
              <a:rPr lang="es-ES_tradnl" sz="1200" noProof="0" dirty="0">
                <a:solidFill>
                  <a:srgbClr val="1B1B1B"/>
                </a:solidFill>
                <a:latin typeface="League Spartan Bold"/>
              </a:rPr>
              <a:t>Sentirse inútil, sin valor</a:t>
            </a:r>
          </a:p>
          <a:p>
            <a:pPr marL="514350" indent="-514350">
              <a:lnSpc>
                <a:spcPts val="3750"/>
              </a:lnSpc>
              <a:spcBef>
                <a:spcPts val="600"/>
              </a:spcBef>
              <a:spcAft>
                <a:spcPts val="600"/>
              </a:spcAft>
              <a:buFont typeface="Arial" panose="020B0604020202020204" pitchFamily="34" charset="0"/>
              <a:buChar char="•"/>
            </a:pPr>
            <a:r>
              <a:rPr lang="es-ES_tradnl" sz="1200" noProof="0" dirty="0">
                <a:solidFill>
                  <a:srgbClr val="1B1B1B"/>
                </a:solidFill>
                <a:latin typeface="League Spartan Bold"/>
              </a:rPr>
              <a:t>Sentirse alejada o aislada de los demás</a:t>
            </a:r>
          </a:p>
          <a:p>
            <a:pPr marL="514350" indent="-514350">
              <a:lnSpc>
                <a:spcPts val="3750"/>
              </a:lnSpc>
              <a:spcBef>
                <a:spcPts val="600"/>
              </a:spcBef>
              <a:spcAft>
                <a:spcPts val="600"/>
              </a:spcAft>
              <a:buFont typeface="Arial" panose="020B0604020202020204" pitchFamily="34" charset="0"/>
              <a:buChar char="•"/>
            </a:pPr>
            <a:r>
              <a:rPr lang="es-ES_tradnl" sz="1200" noProof="0" dirty="0">
                <a:solidFill>
                  <a:srgbClr val="1B1B1B"/>
                </a:solidFill>
                <a:latin typeface="League Spartan Bold"/>
              </a:rPr>
              <a:t>Sentirse maltratada por personas de la comunidad</a:t>
            </a:r>
          </a:p>
          <a:p>
            <a:pPr marL="514350" indent="-514350">
              <a:lnSpc>
                <a:spcPts val="3750"/>
              </a:lnSpc>
              <a:spcBef>
                <a:spcPts val="600"/>
              </a:spcBef>
              <a:spcAft>
                <a:spcPts val="600"/>
              </a:spcAft>
              <a:buFont typeface="Arial" panose="020B0604020202020204" pitchFamily="34" charset="0"/>
              <a:buChar char="•"/>
            </a:pPr>
            <a:r>
              <a:rPr lang="es-ES_tradnl" sz="1200" noProof="0" dirty="0">
                <a:solidFill>
                  <a:srgbClr val="1B1B1B"/>
                </a:solidFill>
                <a:latin typeface="League Spartan Bold"/>
              </a:rPr>
              <a:t>Sentirse avergonzada</a:t>
            </a:r>
          </a:p>
          <a:p>
            <a:pPr marL="514350" indent="-514350">
              <a:lnSpc>
                <a:spcPts val="3750"/>
              </a:lnSpc>
              <a:spcBef>
                <a:spcPts val="600"/>
              </a:spcBef>
              <a:spcAft>
                <a:spcPts val="600"/>
              </a:spcAft>
              <a:buFont typeface="Arial" panose="020B0604020202020204" pitchFamily="34" charset="0"/>
              <a:buChar char="•"/>
            </a:pPr>
            <a:r>
              <a:rPr lang="es-ES_tradnl" sz="1200" noProof="0" dirty="0">
                <a:solidFill>
                  <a:srgbClr val="1B1B1B"/>
                </a:solidFill>
                <a:latin typeface="League Spartan Bold"/>
              </a:rPr>
              <a:t>Culparse por hechos del pasado</a:t>
            </a:r>
          </a:p>
          <a:p>
            <a:pPr marL="514350" indent="-514350">
              <a:lnSpc>
                <a:spcPts val="3750"/>
              </a:lnSpc>
              <a:spcBef>
                <a:spcPts val="600"/>
              </a:spcBef>
              <a:spcAft>
                <a:spcPts val="600"/>
              </a:spcAft>
              <a:buFont typeface="Arial" panose="020B0604020202020204" pitchFamily="34" charset="0"/>
              <a:buChar char="•"/>
            </a:pPr>
            <a:r>
              <a:rPr lang="es-ES_tradnl" sz="1200" noProof="0" dirty="0">
                <a:solidFill>
                  <a:srgbClr val="1B1B1B"/>
                </a:solidFill>
                <a:latin typeface="League Spartan Bold"/>
              </a:rPr>
              <a:t>Sentirse rechazada por los demás</a:t>
            </a:r>
          </a:p>
          <a:p>
            <a:pPr marL="514350" indent="-514350">
              <a:lnSpc>
                <a:spcPts val="3750"/>
              </a:lnSpc>
              <a:spcBef>
                <a:spcPts val="600"/>
              </a:spcBef>
              <a:spcAft>
                <a:spcPts val="600"/>
              </a:spcAft>
              <a:buFont typeface="Arial" panose="020B0604020202020204" pitchFamily="34" charset="0"/>
              <a:buChar char="•"/>
            </a:pPr>
            <a:r>
              <a:rPr lang="es-ES_tradnl" sz="1200" noProof="0" dirty="0">
                <a:solidFill>
                  <a:srgbClr val="1B1B1B"/>
                </a:solidFill>
                <a:latin typeface="League Spartan Bold"/>
              </a:rPr>
              <a:t>Sentirse estigmatizada</a:t>
            </a:r>
          </a:p>
          <a:p>
            <a:pPr marL="514350" indent="-514350">
              <a:lnSpc>
                <a:spcPts val="3750"/>
              </a:lnSpc>
              <a:spcBef>
                <a:spcPts val="600"/>
              </a:spcBef>
              <a:spcAft>
                <a:spcPts val="600"/>
              </a:spcAft>
              <a:buFont typeface="Arial" panose="020B0604020202020204" pitchFamily="34" charset="0"/>
              <a:buChar char="•"/>
            </a:pPr>
            <a:r>
              <a:rPr lang="es-ES_tradnl" sz="1200" noProof="0" dirty="0">
                <a:solidFill>
                  <a:srgbClr val="1B1B1B"/>
                </a:solidFill>
                <a:latin typeface="League Spartan Bold"/>
              </a:rPr>
              <a:t>Querer evitar o esconderse de la gente</a:t>
            </a:r>
          </a:p>
          <a:p>
            <a:pPr marL="514350" indent="-514350">
              <a:lnSpc>
                <a:spcPts val="3750"/>
              </a:lnSpc>
              <a:spcBef>
                <a:spcPts val="600"/>
              </a:spcBef>
              <a:spcAft>
                <a:spcPts val="600"/>
              </a:spcAft>
              <a:buFont typeface="Arial" panose="020B0604020202020204" pitchFamily="34" charset="0"/>
              <a:buChar char="•"/>
            </a:pPr>
            <a:r>
              <a:rPr lang="es-ES_tradnl" sz="1200" noProof="0" dirty="0">
                <a:solidFill>
                  <a:srgbClr val="1B1B1B"/>
                </a:solidFill>
                <a:latin typeface="League Spartan Bold"/>
              </a:rPr>
              <a:t>Sentirse culpada por su propia familia</a:t>
            </a:r>
          </a:p>
          <a:p>
            <a:pPr marL="514350" indent="-514350">
              <a:lnSpc>
                <a:spcPts val="3750"/>
              </a:lnSpc>
              <a:spcBef>
                <a:spcPts val="600"/>
              </a:spcBef>
              <a:spcAft>
                <a:spcPts val="600"/>
              </a:spcAft>
              <a:buFont typeface="Arial" panose="020B0604020202020204" pitchFamily="34" charset="0"/>
              <a:buChar char="•"/>
            </a:pPr>
            <a:r>
              <a:rPr lang="es-ES_tradnl" sz="1200" noProof="0" dirty="0">
                <a:solidFill>
                  <a:srgbClr val="1B1B1B"/>
                </a:solidFill>
                <a:latin typeface="League Spartan Bold"/>
              </a:rPr>
              <a:t>Sentirse culpada por su entorno/comunidad</a:t>
            </a:r>
          </a:p>
          <a:p>
            <a:pPr marL="514350" indent="-514350">
              <a:lnSpc>
                <a:spcPts val="3750"/>
              </a:lnSpc>
              <a:spcBef>
                <a:spcPts val="600"/>
              </a:spcBef>
              <a:spcAft>
                <a:spcPts val="600"/>
              </a:spcAft>
              <a:buFont typeface="Arial" panose="020B0604020202020204" pitchFamily="34" charset="0"/>
              <a:buChar char="•"/>
            </a:pPr>
            <a:endParaRPr lang="es-ES_tradnl" sz="1200" noProof="0" dirty="0">
              <a:solidFill>
                <a:srgbClr val="1B1B1B"/>
              </a:solidFill>
              <a:latin typeface="League Spartan Bold"/>
            </a:endParaRPr>
          </a:p>
          <a:p>
            <a:pPr marL="0" marR="0" lvl="0" indent="0" algn="l" defTabSz="914400" rtl="0" eaLnBrk="1" fontAlgn="auto" latinLnBrk="0" hangingPunct="1">
              <a:lnSpc>
                <a:spcPts val="3750"/>
              </a:lnSpc>
              <a:spcBef>
                <a:spcPts val="600"/>
              </a:spcBef>
              <a:spcAft>
                <a:spcPts val="600"/>
              </a:spcAft>
              <a:buClrTx/>
              <a:buSzTx/>
              <a:buFont typeface="Arial" panose="020B0604020202020204" pitchFamily="34" charset="0"/>
              <a:buNone/>
              <a:tabLst/>
              <a:defRPr/>
            </a:pPr>
            <a:r>
              <a:rPr lang="es-ES_tradnl" sz="1200" noProof="0" dirty="0">
                <a:solidFill>
                  <a:srgbClr val="1B1B1B"/>
                </a:solidFill>
                <a:latin typeface="League Spartan Bold"/>
              </a:rPr>
              <a:t>Las respuestas a las preguntas le permitirán calcular un puntaje final.</a:t>
            </a:r>
          </a:p>
          <a:p>
            <a:pPr marL="0" indent="0">
              <a:lnSpc>
                <a:spcPts val="3750"/>
              </a:lnSpc>
              <a:spcBef>
                <a:spcPts val="600"/>
              </a:spcBef>
              <a:spcAft>
                <a:spcPts val="600"/>
              </a:spcAft>
              <a:buFont typeface="Arial" panose="020B0604020202020204" pitchFamily="34" charset="0"/>
              <a:buNone/>
            </a:pPr>
            <a:endParaRPr lang="es-ES_tradnl" noProof="0" dirty="0"/>
          </a:p>
          <a:p>
            <a:pPr lvl="0"/>
            <a:endParaRPr lang="es-ES_tradnl" noProof="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8</a:t>
            </a:fld>
            <a:endParaRPr lang="cs-CZ" dirty="0"/>
          </a:p>
        </p:txBody>
      </p:sp>
    </p:spTree>
    <p:extLst>
      <p:ext uri="{BB962C8B-B14F-4D97-AF65-F5344CB8AC3E}">
        <p14:creationId xmlns:p14="http://schemas.microsoft.com/office/powerpoint/2010/main" val="2632255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ES_tradnl" noProof="0" dirty="0"/>
              <a:t>Esta es una guía visual complementaria al cuestionario correspondiente a </a:t>
            </a:r>
            <a:r>
              <a:rPr lang="es-ES_tradnl" i="1" noProof="0" dirty="0"/>
              <a:t>la Escala de percepción del estigma</a:t>
            </a:r>
            <a:r>
              <a:rPr lang="es-ES_tradnl" noProof="0" dirty="0"/>
              <a:t>. En caso de que esta guía visual no se adapte a su contexto, podrá utilizar otras guías complementarias.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9</a:t>
            </a:fld>
            <a:endParaRPr lang="cs-CZ"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ES_tradnl" noProof="0" dirty="0"/>
              <a:t>Las escalas de la caja de herramientas han sido sometidas a pruebas y validadas para su uso con mujeres sobrevivientes desde los 15 años de edad en adelante, que están recibiendo servicios de gestión de casos de violencia de género. Estas herramientas no son aptas para su uso con chicas menores de 15 años.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10</a:t>
            </a:fld>
            <a:endParaRPr lang="cs-CZ"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ES_tradnl" noProof="0" dirty="0"/>
              <a:t>¿Cuándo es recomendable utilizar el conjunto de herramientas de monitoreo de los resultados de la gestión de casos de VG? </a:t>
            </a:r>
          </a:p>
          <a:p>
            <a:pPr lvl="0"/>
            <a:endParaRPr lang="es-ES_tradnl" noProof="0" dirty="0"/>
          </a:p>
          <a:p>
            <a:r>
              <a:rPr lang="es-ES_tradnl" noProof="0" dirty="0"/>
              <a:t>Las asistentes sociales y el personal encargado de la gestión de casos pueden utilizar estas escalas como parte de la evaluación psicosocial de la sobreviviente. </a:t>
            </a:r>
            <a:endParaRPr lang="es-ES_tradnl" noProof="0" dirty="0">
              <a:cs typeface="Calibri"/>
            </a:endParaRPr>
          </a:p>
          <a:p>
            <a:pPr lvl="0"/>
            <a:endParaRPr lang="es-ES_tradnl" noProof="0" dirty="0"/>
          </a:p>
          <a:p>
            <a:pPr lvl="0"/>
            <a:r>
              <a:rPr lang="es-ES_tradnl" noProof="0" dirty="0"/>
              <a:t>Esto corresponde al Paso 2 - Evaluación, Sección 3: Necesidades psicosociales y de apoyo en las </a:t>
            </a:r>
            <a:r>
              <a:rPr lang="es-ES_tradnl" i="1" noProof="0" dirty="0"/>
              <a:t>Directrices interinstitucionales para la gestión de casos de violencia de género</a:t>
            </a:r>
            <a:r>
              <a:rPr lang="es-ES_tradnl" noProof="0" dirty="0"/>
              <a:t>. Cada cuestionario requiere aproximadamente de 10 a 20 minutos.</a:t>
            </a:r>
          </a:p>
          <a:p>
            <a:pPr lvl="0"/>
            <a:endParaRPr lang="es-ES_tradnl" noProof="0" dirty="0"/>
          </a:p>
          <a:p>
            <a:pPr lvl="0"/>
            <a:r>
              <a:rPr lang="es-ES_tradnl" b="1" noProof="0" dirty="0"/>
              <a:t>Para una medición puntual del bienestar psicosocial y/o del estigma percibido: </a:t>
            </a:r>
          </a:p>
          <a:p>
            <a:pPr marL="171450" lvl="0" indent="-171450">
              <a:buFont typeface="Arial" panose="020B0604020202020204" pitchFamily="34" charset="0"/>
              <a:buChar char="•"/>
            </a:pPr>
            <a:r>
              <a:rPr lang="es-ES_tradnl" noProof="0" dirty="0"/>
              <a:t>Se debe aplicar la herramienta una sola vez. </a:t>
            </a:r>
          </a:p>
          <a:p>
            <a:pPr marL="171450" lvl="0" indent="-171450">
              <a:buFont typeface="Arial" panose="020B0604020202020204" pitchFamily="34" charset="0"/>
              <a:buChar char="•"/>
            </a:pPr>
            <a:r>
              <a:rPr lang="es-ES_tradnl" noProof="0" dirty="0"/>
              <a:t>Se recomienda utilizar la herramienta de monitoreo durante la evaluación de las necesidades psicosociales y de apoyo, o después de al menos tres visitas, para poder abordar las necesidades más urgentes de las sobrevivientes y dar tiempo a que se establezca una relación de confianza. </a:t>
            </a:r>
          </a:p>
          <a:p>
            <a:pPr marL="628650" lvl="1" indent="-171450">
              <a:buFont typeface="Arial" panose="020B0604020202020204" pitchFamily="34" charset="0"/>
              <a:buChar char="•"/>
            </a:pPr>
            <a:r>
              <a:rPr lang="es-ES_tradnl" sz="1800" b="0" i="0" noProof="0" dirty="0">
                <a:solidFill>
                  <a:srgbClr val="000000"/>
                </a:solidFill>
                <a:effectLst/>
                <a:latin typeface="Calibri" panose="020F0502020204030204" pitchFamily="34" charset="0"/>
              </a:rPr>
              <a:t>NO OBSTANTE, en ciertos contextos o circunstancias puede ser difícil utilizar la escala después de tan solo tres visitas. Si aplica la escala por primera vez durante la cuarta sesión no es conveniente, considere la posibilidad de llevar a cabo una sola medición del bienestar psicosocial y/o del estigma percibido como parte de la evaluación de las necesidades psicosociales y de apoyo, o del Paso 2 del proceso de gestión de casos, siempre y cuando la sobreviviente no presente un cuadro agudo de angustia</a:t>
            </a:r>
            <a:r>
              <a:rPr lang="es-ES_tradnl" sz="1800" b="0" i="0" u="none" baseline="30000" noProof="0" dirty="0">
                <a:solidFill>
                  <a:srgbClr val="000000"/>
                </a:solidFill>
                <a:effectLst/>
                <a:latin typeface="Calibri" panose="020F0502020204030204" pitchFamily="34" charset="0"/>
              </a:rPr>
              <a:t>4</a:t>
            </a:r>
            <a:r>
              <a:rPr lang="es-ES_tradnl" sz="1800" b="0" i="0" u="none" noProof="0" dirty="0">
                <a:solidFill>
                  <a:srgbClr val="000000"/>
                </a:solidFill>
                <a:effectLst/>
                <a:latin typeface="Calibri" panose="020F0502020204030204" pitchFamily="34" charset="0"/>
              </a:rPr>
              <a:t>. De este modo, tendrá la oportunidad de hablar con ella sobre su bienestar y animarla para que asista a más sesiones de gestión de casos. </a:t>
            </a:r>
            <a:endParaRPr lang="es-ES_tradnl" sz="1800" b="0" i="0" u="none" noProof="0" dirty="0">
              <a:solidFill>
                <a:srgbClr val="D13438"/>
              </a:solidFill>
              <a:effectLst/>
              <a:latin typeface="Calibri" panose="020F0502020204030204" pitchFamily="34" charset="0"/>
            </a:endParaRPr>
          </a:p>
          <a:p>
            <a:pPr marL="628650" lvl="1" indent="-171450">
              <a:buFont typeface="Arial" panose="020B0604020202020204" pitchFamily="34" charset="0"/>
              <a:buChar char="•"/>
            </a:pPr>
            <a:r>
              <a:rPr lang="es-ES_tradnl" sz="1800" b="0" i="0" noProof="0" dirty="0">
                <a:solidFill>
                  <a:srgbClr val="000000"/>
                </a:solidFill>
                <a:effectLst/>
                <a:latin typeface="Calibri" panose="020F0502020204030204" pitchFamily="34" charset="0"/>
              </a:rPr>
              <a:t>RECUERDE que </a:t>
            </a:r>
            <a:r>
              <a:rPr lang="es-ES_tradnl" sz="1800" b="1" i="0" noProof="0" dirty="0">
                <a:solidFill>
                  <a:srgbClr val="000000"/>
                </a:solidFill>
                <a:effectLst/>
                <a:latin typeface="Calibri" panose="020F0502020204030204" pitchFamily="34" charset="0"/>
              </a:rPr>
              <a:t>no es recomendable </a:t>
            </a:r>
            <a:r>
              <a:rPr lang="es-ES_tradnl" sz="1800" b="0" i="0" noProof="0" dirty="0">
                <a:solidFill>
                  <a:srgbClr val="000000"/>
                </a:solidFill>
                <a:effectLst/>
                <a:latin typeface="Calibri" panose="020F0502020204030204" pitchFamily="34" charset="0"/>
              </a:rPr>
              <a:t>utilizar las escalas durante la primera sesión con una sobreviviente.  </a:t>
            </a:r>
          </a:p>
          <a:p>
            <a:pPr lvl="0"/>
            <a:endParaRPr lang="es-ES_tradnl" noProof="0" dirty="0"/>
          </a:p>
          <a:p>
            <a:pPr lvl="0"/>
            <a:endParaRPr lang="es-ES_tradnl" noProof="0" dirty="0"/>
          </a:p>
          <a:p>
            <a:pPr lvl="0"/>
            <a:r>
              <a:rPr lang="es-ES_tradnl" b="1" noProof="0" dirty="0"/>
              <a:t>Para medir cambios en el bienestar de las sobrevivientes a largo plazo:</a:t>
            </a:r>
          </a:p>
          <a:p>
            <a:pPr marL="285750" lvl="0" indent="-285750">
              <a:buFont typeface="Arial" panose="020B0604020202020204" pitchFamily="34" charset="0"/>
              <a:buChar char="•"/>
            </a:pPr>
            <a:r>
              <a:rPr lang="es-ES_tradnl" sz="1800" b="0" i="0" noProof="0" dirty="0">
                <a:solidFill>
                  <a:srgbClr val="000000"/>
                </a:solidFill>
                <a:effectLst/>
                <a:latin typeface="Calibri" panose="020F0502020204030204" pitchFamily="34" charset="0"/>
              </a:rPr>
              <a:t>Las escalas de bienestar psicosocial y de percepción del estigma deben aplicarse como mínimo dos veces: primero, al establecer la línea de base (por lo general, durante la evaluación de las necesidades psicosociales y de apoyo) y, posteriormente, después de haber completado tres sesiones en el proceso de gestión del caso (por lo general, justo antes del cierre del caso o en la sesión 7).  </a:t>
            </a:r>
          </a:p>
          <a:p>
            <a:pPr marL="285750" lvl="0" indent="-285750">
              <a:buFont typeface="Arial" panose="020B0604020202020204" pitchFamily="34" charset="0"/>
              <a:buChar char="•"/>
            </a:pPr>
            <a:r>
              <a:rPr lang="es-ES_tradnl" sz="1800" b="0" i="0" noProof="0" dirty="0">
                <a:solidFill>
                  <a:srgbClr val="000000"/>
                </a:solidFill>
                <a:effectLst/>
                <a:latin typeface="Calibri" panose="020F0502020204030204" pitchFamily="34" charset="0"/>
              </a:rPr>
              <a:t>Si la gestión del caso se prolonga o debe retomarse como consecuencia de los resultados obtenidos a partir de la segunda aplicación de la escala (en lugar de proceder al cierre del caso), se podría aplicar la herramienta por tercera vez al planear el cierre del caso. En este caso se deberá comparar la línea de base y la encuesta más reciente.</a:t>
            </a:r>
          </a:p>
          <a:p>
            <a:pPr marL="285750" lvl="0" indent="-285750">
              <a:buFont typeface="Arial" panose="020B0604020202020204" pitchFamily="34" charset="0"/>
              <a:buChar char="•"/>
            </a:pPr>
            <a:r>
              <a:rPr lang="es-ES_tradnl" sz="1800" b="1" i="0" noProof="0" dirty="0">
                <a:solidFill>
                  <a:srgbClr val="000000"/>
                </a:solidFill>
                <a:effectLst/>
                <a:latin typeface="Calibri" panose="020F0502020204030204" pitchFamily="34" charset="0"/>
              </a:rPr>
              <a:t>RECUERDE</a:t>
            </a:r>
            <a:r>
              <a:rPr lang="es-ES_tradnl" sz="1800" b="0" i="0" noProof="0" dirty="0">
                <a:solidFill>
                  <a:srgbClr val="000000"/>
                </a:solidFill>
                <a:effectLst/>
                <a:latin typeface="Calibri" panose="020F0502020204030204" pitchFamily="34" charset="0"/>
              </a:rPr>
              <a:t> que esta es una recomendación, y que usted puede decidir cuál es el mejor momento para utilizar la herramienta en función del contexto.</a:t>
            </a:r>
          </a:p>
          <a:p>
            <a:pPr marL="742950" lvl="1" indent="-285750">
              <a:buFont typeface="Arial" panose="020B0604020202020204" pitchFamily="34" charset="0"/>
              <a:buChar char="•"/>
            </a:pPr>
            <a:r>
              <a:rPr lang="es-ES_tradnl" sz="2800" b="0" i="0" u="none" noProof="0" dirty="0">
                <a:solidFill>
                  <a:srgbClr val="000000"/>
                </a:solidFill>
                <a:effectLst/>
                <a:latin typeface="WordVisi_MSFontService"/>
              </a:rPr>
              <a:t>Por ejemplo, si usted por lo general solo se reúne con una sobreviviente tres veces, en lugar de esperar a una cuarta sesión, podría realizar la encuesta de línea de base durante el Paso 2 de la gestión de casos de VG, que corresponde a la evaluación de las necesidades psicosociales y de apoyo, y después, cada tres semanas o cuando se planee el cierre del caso</a:t>
            </a:r>
            <a:r>
              <a:rPr lang="es-ES_tradnl" sz="1800" b="0" i="0" u="none" noProof="0" dirty="0">
                <a:solidFill>
                  <a:srgbClr val="000000"/>
                </a:solidFill>
                <a:effectLst/>
                <a:latin typeface="Calibri" panose="020F0502020204030204" pitchFamily="34" charset="0"/>
              </a:rPr>
              <a:t>.  </a:t>
            </a:r>
            <a:endParaRPr lang="es-ES_tradnl" u="none" noProof="0" dirty="0"/>
          </a:p>
          <a:p>
            <a:pPr lvl="0"/>
            <a:endParaRPr lang="es-ES_tradnl" sz="1800" b="0" i="0" noProof="0" dirty="0">
              <a:solidFill>
                <a:srgbClr val="000000"/>
              </a:solidFill>
              <a:effectLst/>
              <a:latin typeface="Calibri" panose="020F0502020204030204" pitchFamily="34" charset="0"/>
            </a:endParaRPr>
          </a:p>
          <a:p>
            <a:pPr lvl="0"/>
            <a:r>
              <a:rPr lang="es-ES_tradnl" sz="1800" b="0" i="0" noProof="0" dirty="0">
                <a:solidFill>
                  <a:srgbClr val="000000"/>
                </a:solidFill>
                <a:effectLst/>
                <a:latin typeface="Calibri" panose="020F0502020204030204" pitchFamily="34" charset="0"/>
              </a:rPr>
              <a:t>El objetivo principal de las escalas es apoyar los procesos de gestión de casos, comprender las necesidades psicosociales y servir de base para la planificación de acciones con las sobrevivientes. Tenga presente que es su responsabilidad decidir con sus equipos cuándo es oportuno aplicar estas encuestas en función de su contexto. </a:t>
            </a:r>
          </a:p>
          <a:p>
            <a:pPr lvl="0"/>
            <a:endParaRPr lang="es-ES_tradnl" sz="1800" b="0" i="0" noProof="0" dirty="0">
              <a:solidFill>
                <a:srgbClr val="000000"/>
              </a:solidFill>
              <a:effectLst/>
              <a:latin typeface="Calibri" panose="020F0502020204030204" pitchFamily="34" charset="0"/>
            </a:endParaRPr>
          </a:p>
          <a:p>
            <a:pPr lvl="0"/>
            <a:r>
              <a:rPr lang="es-ES_tradnl" sz="1800" b="1" i="0" noProof="0" dirty="0">
                <a:solidFill>
                  <a:srgbClr val="000000"/>
                </a:solidFill>
                <a:effectLst/>
                <a:latin typeface="Calibri" panose="020F0502020204030204" pitchFamily="34" charset="0"/>
              </a:rPr>
              <a:t>NOTA: </a:t>
            </a:r>
            <a:r>
              <a:rPr lang="es-ES_tradnl" sz="1800" b="0" i="0" noProof="0" dirty="0">
                <a:solidFill>
                  <a:srgbClr val="000000"/>
                </a:solidFill>
                <a:effectLst/>
                <a:latin typeface="Calibri" panose="020F0502020204030204" pitchFamily="34" charset="0"/>
              </a:rPr>
              <a:t>Si va a utilizar las herramientas de monitoreo de resultados para calcular y elaborar informes sobre los indicadores, asegúrese de que las escalas se ajusten a los requisitos de medición de su programa. Consulte con su asesora técnica (TA) y su punto focal de monitoreo y evaluación (M&amp;E) si tiene preguntas o inquietudes. </a:t>
            </a:r>
            <a:endParaRPr lang="es-ES_tradnl" b="1" noProof="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11</a:t>
            </a:fld>
            <a:endParaRPr lang="cs-CZ"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ES_tradnl" noProof="0" dirty="0"/>
              <a:t>Video: Cómo aplicar las escalas de resultados de la gestión de casos de violencia de género</a:t>
            </a:r>
          </a:p>
          <a:p>
            <a:pPr lvl="0"/>
            <a:r>
              <a:rPr lang="en-US" dirty="0"/>
              <a:t>https://youtu.be/67glIZLDGVU </a:t>
            </a:r>
            <a:endParaRPr lang="es-ES_tradnl" noProof="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12</a:t>
            </a:fld>
            <a:endParaRPr lang="cs-CZ" dirty="0"/>
          </a:p>
        </p:txBody>
      </p:sp>
    </p:spTree>
    <p:extLst>
      <p:ext uri="{BB962C8B-B14F-4D97-AF65-F5344CB8AC3E}">
        <p14:creationId xmlns:p14="http://schemas.microsoft.com/office/powerpoint/2010/main" val="27894928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ES_tradnl" noProof="0" dirty="0"/>
              <a:t>Ahora, ya conoce el conjunto de herramientas para el monitoreo de los resultados de la gestión de casos de violencia de género…pero ¿cómo deben usarse?</a:t>
            </a:r>
          </a:p>
          <a:p>
            <a:pPr lvl="0"/>
            <a:endParaRPr lang="es-ES_tradnl" noProof="0" dirty="0"/>
          </a:p>
          <a:p>
            <a:pPr lvl="0"/>
            <a:r>
              <a:rPr lang="es-ES_tradnl" b="1" noProof="0" dirty="0"/>
              <a:t>Paso 1: Presentar la herramienta a la sobreviviente y obtener su consentimiento para usarla </a:t>
            </a:r>
          </a:p>
          <a:p>
            <a:pPr lvl="0"/>
            <a:r>
              <a:rPr lang="es-ES_tradnl" noProof="0" dirty="0"/>
              <a:t>Explicar lo siguiente: “En la sesión de hoy, me gustaría saber si está(s) interesada(s) en participar conmigo en una actividad que nos ayudará a comprender cómo te has sentido / se ha sentido en este proceso de sanar la situación de violencia que ha(s) vivido.  Estas preguntas nos ayudarán a reconocer tus emociones y sentimientos, las actividades que realiza(s) a diario y las relaciones que mantiene(s) con otras personas. Las respuestas nos ayudarán a formular juntas un plan de acción. ¿Quisiera(s) participar en esta actividad?” </a:t>
            </a:r>
          </a:p>
          <a:p>
            <a:pPr lvl="0"/>
            <a:endParaRPr lang="es-ES_tradnl" noProof="0" dirty="0"/>
          </a:p>
          <a:p>
            <a:pPr lvl="0"/>
            <a:r>
              <a:rPr lang="es-ES_tradnl" noProof="0" dirty="0"/>
              <a:t>Si la sobreviviente da su consentimiento, proceder al paso 2. </a:t>
            </a:r>
          </a:p>
          <a:p>
            <a:pPr lvl="0"/>
            <a:endParaRPr lang="es-ES_tradnl" noProof="0" dirty="0"/>
          </a:p>
          <a:p>
            <a:pPr lvl="0"/>
            <a:r>
              <a:rPr lang="es-ES_tradnl" b="1" noProof="0" dirty="0"/>
              <a:t>Paso 2: Guiar a la sobreviviente a través del cuestionario, apoyándose en ayudas visuales adaptadas al contexto siempre que sea conveniente. </a:t>
            </a:r>
          </a:p>
          <a:p>
            <a:pPr lvl="0"/>
            <a:endParaRPr lang="es-ES_tradnl" noProof="0" dirty="0"/>
          </a:p>
          <a:p>
            <a:pPr lvl="0"/>
            <a:r>
              <a:rPr lang="es-ES_tradnl" noProof="0" dirty="0"/>
              <a:t>Explicar lo siguiente: “Ahora le/te haré algunas preguntas sobre cómo se/te siente(s), sobre las actividades que realiza(s) y sobre las relaciones que han sido importantes en tu/su proceso de recuperación. En esta imagen vemos a una mujer sosteniendo una carga (una canastilla, un recipiente de agua, etc.). Sostener esa carga puede parecerle nada difícil, un poco difícil, difícil, muy difícil, etc. Cuando piense si una actividad o un sentimiento es difícil o no, puede utilizar esta imagen como guía. Esta imagen puede ayudarle/ayudarte a decidir si algo es difícil de hacer o no”. </a:t>
            </a:r>
          </a:p>
          <a:p>
            <a:pPr lvl="0"/>
            <a:endParaRPr lang="es-ES_tradnl" noProof="0" dirty="0"/>
          </a:p>
          <a:p>
            <a:pPr lvl="0"/>
            <a:r>
              <a:rPr lang="es-ES_tradnl" b="1" noProof="0" dirty="0"/>
              <a:t>A continuación, </a:t>
            </a:r>
            <a:r>
              <a:rPr lang="es-ES_tradnl" noProof="0" dirty="0"/>
              <a:t>lea en voz alta las preguntas de la </a:t>
            </a:r>
            <a:r>
              <a:rPr lang="es-ES_tradnl" i="1" noProof="0" dirty="0"/>
              <a:t>Escala de bienestar psicosocial </a:t>
            </a:r>
            <a:r>
              <a:rPr lang="es-ES_tradnl" noProof="0" dirty="0"/>
              <a:t>y/o de la </a:t>
            </a:r>
            <a:r>
              <a:rPr lang="es-ES_tradnl" i="1" noProof="0" dirty="0"/>
              <a:t>Escala de percepción del estigma</a:t>
            </a:r>
            <a:r>
              <a:rPr lang="es-ES_tradnl" noProof="0" dirty="0"/>
              <a:t> (en función de lo que desee medir) (consulte los cuestionarios más abajo).</a:t>
            </a:r>
          </a:p>
          <a:p>
            <a:pPr lvl="0"/>
            <a:endParaRPr lang="es-ES_tradnl" noProof="0" dirty="0"/>
          </a:p>
          <a:p>
            <a:pPr lvl="0"/>
            <a:r>
              <a:rPr lang="es-ES_tradnl" b="1" noProof="0" dirty="0"/>
              <a:t>A continuación, </a:t>
            </a:r>
            <a:r>
              <a:rPr lang="es-ES_tradnl" noProof="0" dirty="0"/>
              <a:t>asegúrese de utilizar las guías visuales adecuadas. Hay dos versiones: una para la </a:t>
            </a:r>
            <a:r>
              <a:rPr lang="es-ES_tradnl" i="1" noProof="0" dirty="0"/>
              <a:t>Escala de bienestar psicosocial </a:t>
            </a:r>
            <a:r>
              <a:rPr lang="es-ES_tradnl" noProof="0" dirty="0"/>
              <a:t>y otra para la </a:t>
            </a:r>
            <a:r>
              <a:rPr lang="es-ES_tradnl" i="1" noProof="0" dirty="0"/>
              <a:t>Escala de percepción del estigma</a:t>
            </a:r>
            <a:r>
              <a:rPr lang="es-ES_tradnl" noProof="0" dirty="0"/>
              <a:t>.</a:t>
            </a:r>
          </a:p>
          <a:p>
            <a:pPr lvl="0"/>
            <a:endParaRPr lang="es-ES_tradnl" noProof="0" dirty="0"/>
          </a:p>
          <a:p>
            <a:pPr lvl="0"/>
            <a:r>
              <a:rPr lang="es-ES_tradnl" b="1" noProof="0" dirty="0"/>
              <a:t>No olvide recordar a las sobrevivientes lo siguiente: </a:t>
            </a:r>
            <a:r>
              <a:rPr lang="es-ES_tradnl" b="0" noProof="0" dirty="0"/>
              <a:t>"Si se/te siente(s) incómoda o desea(s) parar esta actividad en cualquier momento, por favor, comuníquemelo/comunícamelo".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13</a:t>
            </a:fld>
            <a:endParaRPr lang="cs-CZ"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ES_tradnl" b="1" noProof="0" dirty="0"/>
              <a:t>Paso 3: Ayudar a la sobreviviente a identificar los sentimientos, actividades y vínculos con otras personas que son relevantes para la formulación o revisión de su plan de acción. </a:t>
            </a:r>
          </a:p>
          <a:p>
            <a:pPr lvl="0"/>
            <a:r>
              <a:rPr lang="es-ES_tradnl" noProof="0" dirty="0"/>
              <a:t>Explicar lo siguiente: “Gracias por contestar estas preguntas. Hemos hablado de varios aspectos de su vida, algunos de ellos complejos. De todo lo que acabamos de comentar, quisiera que me indicara(s) cuáles son las tres tareas y/o actividades, los pensamientos, sentimientos y emociones en los que quisiera(s) que nos enfocáramos al formular su/tu plan de acción (lo que planeamos hacer). Si lo desea(s), podemos repasar las preguntas a modo de guía. No es necesario enforcarnos en lo que más le/te cueste(s) trabajo o sea más difícil para usted/ti, sino en lo que considere(s) más importante a la hora de diseñar su plan de acción".</a:t>
            </a:r>
          </a:p>
          <a:p>
            <a:pPr lvl="0"/>
            <a:endParaRPr lang="es-ES_tradnl" b="0" noProof="0" dirty="0"/>
          </a:p>
          <a:p>
            <a:pPr lvl="0"/>
            <a:r>
              <a:rPr lang="es-ES_tradnl" b="1" noProof="0" dirty="0"/>
              <a:t>Hacer lo siguiente: </a:t>
            </a:r>
            <a:r>
              <a:rPr lang="es-ES_tradnl" noProof="0" dirty="0"/>
              <a:t>Comparta con la sobreviviente la lista de sentimientos y actividades a continuación. Dependiendo de su nivel de alfabetización, opte por una versión impresa o léale la lista ud. misma. Haga una pausa después de cada sección y pídale que identifique los aspectos o elementos más importantes en su proceso de recuperación para incluirlos en el plan de acción.</a:t>
            </a:r>
          </a:p>
          <a:p>
            <a:pPr lvl="0"/>
            <a:endParaRPr lang="es-ES_tradnl" noProof="0" dirty="0"/>
          </a:p>
          <a:p>
            <a:pPr lvl="0"/>
            <a:r>
              <a:rPr lang="es-ES_tradnl" b="1" noProof="0" dirty="0"/>
              <a:t>Hacer lo siguiente: </a:t>
            </a:r>
            <a:r>
              <a:rPr lang="es-ES_tradnl" noProof="0" dirty="0"/>
              <a:t>Repase las preguntas de </a:t>
            </a:r>
            <a:r>
              <a:rPr lang="es-ES_tradnl" i="1" noProof="0" dirty="0"/>
              <a:t>la Escala de bienestar psicosocial </a:t>
            </a:r>
            <a:r>
              <a:rPr lang="es-ES_tradnl" noProof="0" dirty="0"/>
              <a:t>y/o de la </a:t>
            </a:r>
            <a:r>
              <a:rPr lang="es-ES_tradnl" i="1" noProof="0" dirty="0"/>
              <a:t>Escala de percepción del estigma </a:t>
            </a:r>
            <a:r>
              <a:rPr lang="es-ES_tradnl" noProof="0" dirty="0"/>
              <a:t>con la sobreviviente, según corresponda. </a:t>
            </a:r>
          </a:p>
          <a:p>
            <a:pPr lvl="0"/>
            <a:endParaRPr lang="es-ES_tradnl" noProof="0" dirty="0"/>
          </a:p>
          <a:p>
            <a:pPr lvl="0"/>
            <a:r>
              <a:rPr lang="es-ES_tradnl" b="1" noProof="0" dirty="0"/>
              <a:t>Paso 4: Incluya los elementos y necesidades en el plan de acción. Retome la planificación de las acciones y actividades en el proceso de gestión del caso. </a:t>
            </a:r>
          </a:p>
          <a:p>
            <a:pPr lvl="0"/>
            <a:r>
              <a:rPr lang="es-ES_tradnl" noProof="0" dirty="0"/>
              <a:t>Ahora que ha ayudado a la sobreviviente a identificar cómo se siente y qué actividades realiza cada día, proceda a planear las acciones e intervenciones y ayúdela a identificar sus metas para la semana o semanas siguientes, antes de volver a reunirse con ella. Si esto hace parte de la evaluación para determinar el cierre del caso, continúe con el proceso.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14</a:t>
            </a:fld>
            <a:endParaRPr lang="cs-CZ"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228600" lvl="0" indent="-228600">
              <a:buAutoNum type="arabicPeriod"/>
            </a:pPr>
            <a:r>
              <a:rPr lang="es-ES_tradnl" noProof="0" dirty="0"/>
              <a:t>Más allá de medir los resultados, el objetivo de las escalas de resultados de la gestión de casos de VG es servir de apoyo en la elaboración y perfeccionamiento de los planes de acción con la sobreviviente. Se recomienda analizar con la sobreviviente qué sentimientos/emociones, actividades y relaciones personales se deben tener en cuenta e incluir en el plan de acción</a:t>
            </a:r>
            <a:r>
              <a:rPr lang="es-ES_tradnl" sz="1800" b="0" i="0" u="none" noProof="0" dirty="0">
                <a:solidFill>
                  <a:srgbClr val="D13438"/>
                </a:solidFill>
                <a:effectLst/>
                <a:latin typeface="Calibri" panose="020F0502020204030204" pitchFamily="34" charset="0"/>
              </a:rPr>
              <a:t>.  </a:t>
            </a:r>
          </a:p>
          <a:p>
            <a:pPr marL="228600" lvl="0" indent="-228600">
              <a:buAutoNum type="arabicPeriod"/>
            </a:pPr>
            <a:r>
              <a:rPr lang="es-ES_tradnl" sz="1800" b="0" i="0" u="none" noProof="0" dirty="0">
                <a:solidFill>
                  <a:srgbClr val="D13438"/>
                </a:solidFill>
                <a:effectLst/>
                <a:latin typeface="Calibri" panose="020F0502020204030204" pitchFamily="34" charset="0"/>
              </a:rPr>
              <a:t>Familiarizarse con las escalas facilitará su uso con las sobrevivientes. Es importante que al usarlas el proceso fluya con la misma naturalidad que una conversación y no como si se tratara de formularios adicionales rutinarios.  </a:t>
            </a:r>
            <a:endParaRPr lang="es-ES_tradnl" u="none" noProof="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15</a:t>
            </a:fld>
            <a:endParaRPr lang="cs-CZ" dirty="0"/>
          </a:p>
        </p:txBody>
      </p:sp>
    </p:spTree>
    <p:extLst>
      <p:ext uri="{BB962C8B-B14F-4D97-AF65-F5344CB8AC3E}">
        <p14:creationId xmlns:p14="http://schemas.microsoft.com/office/powerpoint/2010/main" val="1435747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ES_tradnl" noProof="0" dirty="0"/>
              <a:t>3. </a:t>
            </a:r>
            <a:r>
              <a:rPr lang="es-ES_tradnl" sz="1800" b="0" i="0" u="none" noProof="0" dirty="0">
                <a:solidFill>
                  <a:srgbClr val="D13438"/>
                </a:solidFill>
                <a:effectLst/>
                <a:latin typeface="Calibri" panose="020F0502020204030204" pitchFamily="34" charset="0"/>
              </a:rPr>
              <a:t>Cuando se sienta cómoda con la herramienta, podrá incluir las escalas en las sesiones para la planificación de acciones con las sobrevivientes, en lugar de simplemente aplicarlas como formularios complementarios. Recuerde presentar la herramienta a la sobreviviente y obtener su consentimiento informado antes de incluir las preguntas en la evaluación. Como las escalas han sido diseñadas para apoyar y guiar sus decisiones en el proceso de gestión de casos con las sobrevivientes, recuerde que son flexibles. </a:t>
            </a:r>
            <a:endParaRPr lang="es-ES_tradnl" u="none" noProof="0" dirty="0"/>
          </a:p>
          <a:p>
            <a:pPr lvl="0"/>
            <a:endParaRPr lang="es-ES_tradnl" noProof="0" dirty="0"/>
          </a:p>
          <a:p>
            <a:pPr marL="285750" indent="-285750" algn="l" rtl="0" fontAlgn="base">
              <a:buFont typeface="Arial" panose="020B0604020202020204" pitchFamily="34" charset="0"/>
              <a:buChar char="•"/>
            </a:pPr>
            <a:r>
              <a:rPr lang="es-ES_tradnl" sz="1800" b="0" i="0" noProof="0" dirty="0">
                <a:solidFill>
                  <a:srgbClr val="000000"/>
                </a:solidFill>
                <a:effectLst/>
                <a:latin typeface="Calibri" panose="020F0502020204030204" pitchFamily="34" charset="0"/>
              </a:rPr>
              <a:t>Por ejemplo, en lugar de decir "¿Qué tan difícil es para usted reunirse con otros miembros de la comunidad para llevar a cabo acciones comunitarias? Seleccione una de las siguientes respuestas...", podría optar por algo más natural y fluido: “¿Se ha reunido con gente de su comunidad en las últimas semanas? ¿Cómo se sintió? ¿Le gustaría seguir haciéndolo?”. </a:t>
            </a:r>
          </a:p>
          <a:p>
            <a:pPr marL="285750" indent="-285750" fontAlgn="base">
              <a:buFont typeface="Arial" panose="020B0604020202020204" pitchFamily="34" charset="0"/>
              <a:buChar char="•"/>
            </a:pPr>
            <a:r>
              <a:rPr lang="es-ES_tradnl" sz="1800" b="0" i="0" noProof="0" dirty="0">
                <a:solidFill>
                  <a:srgbClr val="000000"/>
                </a:solidFill>
                <a:effectLst/>
                <a:latin typeface="Calibri"/>
                <a:cs typeface="Calibri"/>
              </a:rPr>
              <a:t>O, en lugar de decir "¿Qué tan difícil es para usted mantener limpio su hogar? Seleccione una de las siguientes respuestas...", podría optar por: "Mantener una casa limpia es toda una tarea... ¿cómo se ha sentido al respecto últimamente?". </a:t>
            </a:r>
          </a:p>
          <a:p>
            <a:pPr marL="285750" indent="-285750" algn="l" rtl="0" fontAlgn="base">
              <a:buFont typeface="Arial" panose="020B0604020202020204" pitchFamily="34" charset="0"/>
              <a:buChar char="•"/>
            </a:pPr>
            <a:r>
              <a:rPr lang="es-ES_tradnl" sz="1800" b="0" i="0" noProof="0" dirty="0">
                <a:solidFill>
                  <a:srgbClr val="000000"/>
                </a:solidFill>
                <a:effectLst/>
                <a:latin typeface="Calibri" panose="020F0502020204030204" pitchFamily="34" charset="0"/>
              </a:rPr>
              <a:t>A partir de las respuestas de la sobreviviente, seleccione en el cuestionario la respuesta más adecuada..  </a:t>
            </a:r>
          </a:p>
          <a:p>
            <a:pPr marL="285750" indent="-285750" algn="l" rtl="0" fontAlgn="base">
              <a:buFont typeface="Arial" panose="020B0604020202020204" pitchFamily="34" charset="0"/>
              <a:buChar char="•"/>
            </a:pPr>
            <a:r>
              <a:rPr lang="es-ES_tradnl" sz="1800" b="0" i="0" noProof="0" dirty="0">
                <a:solidFill>
                  <a:srgbClr val="000000"/>
                </a:solidFill>
                <a:effectLst/>
                <a:latin typeface="Calibri"/>
                <a:cs typeface="Calibri"/>
              </a:rPr>
              <a:t>No hay nada de malo en no hacer todas las preguntas: ¡podrá calcular el puntaje en función de las respuestas que tenga!</a:t>
            </a:r>
            <a:endParaRPr lang="es-ES_tradnl" noProof="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16</a:t>
            </a:fld>
            <a:endParaRPr lang="cs-CZ" dirty="0"/>
          </a:p>
        </p:txBody>
      </p:sp>
    </p:spTree>
    <p:extLst>
      <p:ext uri="{BB962C8B-B14F-4D97-AF65-F5344CB8AC3E}">
        <p14:creationId xmlns:p14="http://schemas.microsoft.com/office/powerpoint/2010/main" val="40059376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noProof="0" dirty="0"/>
              <a:t>Los equipos de programa del país deben determinar, junto con su asesora técnica, si es conveniente o no usar ambas escalas durante el proceso de gestión de casos.</a:t>
            </a:r>
          </a:p>
          <a:p>
            <a:pPr lvl="0"/>
            <a:endParaRPr lang="es-ES_tradnl" noProof="0" dirty="0"/>
          </a:p>
          <a:p>
            <a:pPr lvl="0"/>
            <a:r>
              <a:rPr lang="es-ES_tradnl" noProof="0" dirty="0"/>
              <a:t>En función de lo que determinen, usted podrá decidir si desea usar una o ambas escalas con las sobrevivientes (en una misma sesión o en sesiones distintas) en función de los factores o aspectos a los que usted y la sobreviviente (o en su defecto, su programa) decidan hacer seguimiento.</a:t>
            </a:r>
          </a:p>
          <a:p>
            <a:pPr lvl="0"/>
            <a:endParaRPr lang="es-ES_tradnl" noProof="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17</a:t>
            </a:fld>
            <a:endParaRPr lang="cs-CZ"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noProof="0" dirty="0"/>
              <a:t>Reproducir video (by Woven Ink)</a:t>
            </a:r>
          </a:p>
          <a:p>
            <a:pPr lvl="0"/>
            <a:endParaRPr lang="es-ES_tradnl" noProof="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18</a:t>
            </a:fld>
            <a:endParaRPr lang="cs-CZ" dirty="0"/>
          </a:p>
        </p:txBody>
      </p:sp>
    </p:spTree>
    <p:extLst>
      <p:ext uri="{BB962C8B-B14F-4D97-AF65-F5344CB8AC3E}">
        <p14:creationId xmlns:p14="http://schemas.microsoft.com/office/powerpoint/2010/main" val="5878124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ES_tradnl" b="1" i="1" noProof="0" dirty="0"/>
              <a:t>NOTA: </a:t>
            </a:r>
            <a:r>
              <a:rPr lang="es-ES_tradnl" i="1" noProof="0" dirty="0"/>
              <a:t>Si la sobreviviente desea calcular su puntaje, proporciónele una escala de muestra con puntajes.</a:t>
            </a:r>
          </a:p>
          <a:p>
            <a:pPr lvl="0"/>
            <a:endParaRPr lang="es-ES_tradnl" i="1" noProof="0" dirty="0"/>
          </a:p>
          <a:p>
            <a:pPr lvl="0"/>
            <a:r>
              <a:rPr lang="es-ES_tradnl" i="1" noProof="0" dirty="0"/>
              <a:t>Por ejemplo: </a:t>
            </a:r>
          </a:p>
          <a:p>
            <a:pPr lvl="0"/>
            <a:endParaRPr lang="es-ES_tradnl" noProof="0" dirty="0"/>
          </a:p>
          <a:p>
            <a:pPr marL="171450" indent="-171450">
              <a:lnSpc>
                <a:spcPts val="3750"/>
              </a:lnSpc>
              <a:spcBef>
                <a:spcPts val="600"/>
              </a:spcBef>
              <a:spcAft>
                <a:spcPts val="600"/>
              </a:spcAft>
              <a:buFont typeface="Arial" panose="020B0604020202020204" pitchFamily="34" charset="0"/>
              <a:buChar char="•"/>
            </a:pPr>
            <a:r>
              <a:rPr lang="es-ES_tradnl" sz="1200" i="1" noProof="0" dirty="0">
                <a:solidFill>
                  <a:srgbClr val="1B1B1B"/>
                </a:solidFill>
                <a:latin typeface="League Spartan Bold"/>
              </a:rPr>
              <a:t>Dar consejos a miembros de la familia - 2</a:t>
            </a:r>
          </a:p>
          <a:p>
            <a:pPr marL="171450" indent="-171450">
              <a:lnSpc>
                <a:spcPts val="3750"/>
              </a:lnSpc>
              <a:spcBef>
                <a:spcPts val="600"/>
              </a:spcBef>
              <a:spcAft>
                <a:spcPts val="600"/>
              </a:spcAft>
              <a:buFont typeface="Arial" panose="020B0604020202020204" pitchFamily="34" charset="0"/>
              <a:buChar char="•"/>
            </a:pPr>
            <a:r>
              <a:rPr lang="es-ES_tradnl" sz="1200" i="1" noProof="0" dirty="0">
                <a:solidFill>
                  <a:srgbClr val="1B1B1B"/>
                </a:solidFill>
                <a:latin typeface="League Spartan Bold"/>
              </a:rPr>
              <a:t>Compartir y dialogar con otras personas - 3</a:t>
            </a:r>
          </a:p>
          <a:p>
            <a:pPr marL="171450" indent="-171450">
              <a:lnSpc>
                <a:spcPts val="3750"/>
              </a:lnSpc>
              <a:spcBef>
                <a:spcPts val="600"/>
              </a:spcBef>
              <a:spcAft>
                <a:spcPts val="600"/>
              </a:spcAft>
              <a:buFont typeface="Arial" panose="020B0604020202020204" pitchFamily="34" charset="0"/>
              <a:buChar char="•"/>
            </a:pPr>
            <a:r>
              <a:rPr lang="es-ES_tradnl" sz="1200" i="1" noProof="0" dirty="0">
                <a:solidFill>
                  <a:srgbClr val="1B1B1B"/>
                </a:solidFill>
                <a:latin typeface="League Spartan Bold"/>
              </a:rPr>
              <a:t>Reunirse con otras personas de la comunidad para llevar a cabo actividades comunitarias -3</a:t>
            </a:r>
          </a:p>
          <a:p>
            <a:pPr marL="171450" indent="-171450">
              <a:lnSpc>
                <a:spcPts val="3750"/>
              </a:lnSpc>
              <a:spcBef>
                <a:spcPts val="600"/>
              </a:spcBef>
              <a:spcAft>
                <a:spcPts val="600"/>
              </a:spcAft>
              <a:buFont typeface="Arial" panose="020B0604020202020204" pitchFamily="34" charset="0"/>
              <a:buChar char="•"/>
            </a:pPr>
            <a:r>
              <a:rPr lang="es-ES_tradnl" sz="1200" i="1" noProof="0" dirty="0">
                <a:solidFill>
                  <a:srgbClr val="1B1B1B"/>
                </a:solidFill>
                <a:latin typeface="League Spartan Bold"/>
              </a:rPr>
              <a:t>Pedir o recibir ayuda de otras personas u organizaciones cuando es necesario - 2</a:t>
            </a:r>
          </a:p>
          <a:p>
            <a:pPr marL="171450" indent="-171450">
              <a:lnSpc>
                <a:spcPts val="3750"/>
              </a:lnSpc>
              <a:spcBef>
                <a:spcPts val="600"/>
              </a:spcBef>
              <a:spcAft>
                <a:spcPts val="600"/>
              </a:spcAft>
              <a:buFont typeface="Arial" panose="020B0604020202020204" pitchFamily="34" charset="0"/>
              <a:buChar char="•"/>
            </a:pPr>
            <a:r>
              <a:rPr lang="es-ES_tradnl" sz="1200" i="1" noProof="0" dirty="0">
                <a:solidFill>
                  <a:srgbClr val="1B1B1B"/>
                </a:solidFill>
                <a:latin typeface="League Spartan Bold"/>
              </a:rPr>
              <a:t>Tomar decisiones importantes sobre asuntos cotidianos -2</a:t>
            </a:r>
          </a:p>
          <a:p>
            <a:pPr marL="171450" indent="-171450">
              <a:lnSpc>
                <a:spcPts val="3750"/>
              </a:lnSpc>
              <a:spcBef>
                <a:spcPts val="600"/>
              </a:spcBef>
              <a:spcAft>
                <a:spcPts val="600"/>
              </a:spcAft>
              <a:buFont typeface="Arial" panose="020B0604020202020204" pitchFamily="34" charset="0"/>
              <a:buChar char="•"/>
            </a:pPr>
            <a:r>
              <a:rPr lang="es-ES_tradnl" sz="1200" i="1" noProof="0" dirty="0">
                <a:solidFill>
                  <a:srgbClr val="1B1B1B"/>
                </a:solidFill>
                <a:latin typeface="League Spartan Bold"/>
              </a:rPr>
              <a:t>Participar en las decisiones familiares - 2</a:t>
            </a:r>
          </a:p>
          <a:p>
            <a:pPr marL="171450" indent="-171450">
              <a:lnSpc>
                <a:spcPts val="3750"/>
              </a:lnSpc>
              <a:spcBef>
                <a:spcPts val="600"/>
              </a:spcBef>
              <a:spcAft>
                <a:spcPts val="600"/>
              </a:spcAft>
              <a:buFont typeface="Arial" panose="020B0604020202020204" pitchFamily="34" charset="0"/>
              <a:buChar char="•"/>
            </a:pPr>
            <a:r>
              <a:rPr lang="es-ES_tradnl" sz="1200" i="1" noProof="0" dirty="0">
                <a:solidFill>
                  <a:srgbClr val="1B1B1B"/>
                </a:solidFill>
                <a:latin typeface="League Spartan Bold"/>
              </a:rPr>
              <a:t>Desarrollar nuevas habilidades o destrezas - 4</a:t>
            </a:r>
          </a:p>
          <a:p>
            <a:pPr marL="171450" indent="-171450">
              <a:lnSpc>
                <a:spcPts val="3750"/>
              </a:lnSpc>
              <a:spcBef>
                <a:spcPts val="600"/>
              </a:spcBef>
              <a:spcAft>
                <a:spcPts val="600"/>
              </a:spcAft>
              <a:buFont typeface="Arial" panose="020B0604020202020204" pitchFamily="34" charset="0"/>
              <a:buChar char="•"/>
            </a:pPr>
            <a:r>
              <a:rPr lang="es-ES_tradnl" sz="1200" i="1" noProof="0" dirty="0">
                <a:solidFill>
                  <a:srgbClr val="1B1B1B"/>
                </a:solidFill>
                <a:latin typeface="League Spartan Bold"/>
              </a:rPr>
              <a:t>Cumplir con obligaciones o responsabilidades - 4</a:t>
            </a:r>
          </a:p>
          <a:p>
            <a:pPr marL="171450" indent="-171450">
              <a:lnSpc>
                <a:spcPts val="3750"/>
              </a:lnSpc>
              <a:spcBef>
                <a:spcPts val="600"/>
              </a:spcBef>
              <a:spcAft>
                <a:spcPts val="600"/>
              </a:spcAft>
              <a:buFont typeface="Arial" panose="020B0604020202020204" pitchFamily="34" charset="0"/>
              <a:buChar char="•"/>
            </a:pPr>
            <a:r>
              <a:rPr lang="es-ES_tradnl" sz="1200" i="1" noProof="0" dirty="0">
                <a:solidFill>
                  <a:srgbClr val="1B1B1B"/>
                </a:solidFill>
                <a:latin typeface="League Spartan Bold"/>
              </a:rPr>
              <a:t>Interactuar o relacionarse con personas desconocidas - 3</a:t>
            </a:r>
          </a:p>
          <a:p>
            <a:pPr marL="171450" indent="-171450">
              <a:lnSpc>
                <a:spcPts val="3750"/>
              </a:lnSpc>
              <a:spcBef>
                <a:spcPts val="600"/>
              </a:spcBef>
              <a:spcAft>
                <a:spcPts val="600"/>
              </a:spcAft>
              <a:buFont typeface="Arial" panose="020B0604020202020204" pitchFamily="34" charset="0"/>
              <a:buChar char="•"/>
            </a:pPr>
            <a:r>
              <a:rPr lang="es-ES_tradnl" sz="1200" i="1" noProof="0" dirty="0">
                <a:solidFill>
                  <a:srgbClr val="1B1B1B"/>
                </a:solidFill>
                <a:latin typeface="League Spartan Bold"/>
              </a:rPr>
              <a:t>Realizar tareas domésticas como la limpieza del hogar – 3</a:t>
            </a:r>
          </a:p>
          <a:p>
            <a:pPr marL="171450" indent="-171450">
              <a:lnSpc>
                <a:spcPts val="3750"/>
              </a:lnSpc>
              <a:spcBef>
                <a:spcPts val="600"/>
              </a:spcBef>
              <a:spcAft>
                <a:spcPts val="600"/>
              </a:spcAft>
              <a:buFont typeface="Arial" panose="020B0604020202020204" pitchFamily="34" charset="0"/>
              <a:buChar char="•"/>
            </a:pPr>
            <a:endParaRPr lang="es-ES_tradnl" sz="1200" i="1" noProof="0" dirty="0">
              <a:solidFill>
                <a:srgbClr val="1B1B1B"/>
              </a:solidFill>
              <a:latin typeface="League Spartan Bold"/>
            </a:endParaRPr>
          </a:p>
          <a:p>
            <a:pPr marL="0" indent="0">
              <a:lnSpc>
                <a:spcPts val="3750"/>
              </a:lnSpc>
              <a:spcBef>
                <a:spcPts val="600"/>
              </a:spcBef>
              <a:spcAft>
                <a:spcPts val="600"/>
              </a:spcAft>
              <a:buFont typeface="Arial" panose="020B0604020202020204" pitchFamily="34" charset="0"/>
              <a:buNone/>
            </a:pPr>
            <a:r>
              <a:rPr lang="es-ES_tradnl" sz="1200" i="1" noProof="0" dirty="0">
                <a:solidFill>
                  <a:srgbClr val="1B1B1B"/>
                </a:solidFill>
                <a:latin typeface="League Spartan Bold"/>
              </a:rPr>
              <a:t>Puntaje total: 28 / 10 = 2.8</a:t>
            </a:r>
          </a:p>
          <a:p>
            <a:pPr lvl="0"/>
            <a:endParaRPr lang="es-ES_tradnl" noProof="0" dirty="0"/>
          </a:p>
          <a:p>
            <a:pPr lvl="0"/>
            <a:r>
              <a:rPr lang="es-ES_tradnl" noProof="0" dirty="0"/>
              <a:t>***************************************</a:t>
            </a:r>
          </a:p>
          <a:p>
            <a:pPr lvl="0"/>
            <a:endParaRPr lang="es-ES_tradnl" noProof="0" dirty="0"/>
          </a:p>
          <a:p>
            <a:pPr lvl="0"/>
            <a:r>
              <a:rPr lang="es-ES_tradnl" noProof="0" dirty="0"/>
              <a:t>Todas las preguntas de la </a:t>
            </a:r>
            <a:r>
              <a:rPr lang="es-ES_tradnl" i="1" noProof="0" dirty="0"/>
              <a:t>Escala de bienestar psicosocial </a:t>
            </a:r>
            <a:r>
              <a:rPr lang="es-ES_tradnl" noProof="0" dirty="0"/>
              <a:t>corresponden a una escala de 5 puntos, como se indica en la lista de respuestas. </a:t>
            </a:r>
          </a:p>
          <a:p>
            <a:pPr lvl="0"/>
            <a:endParaRPr lang="es-ES_tradnl" noProof="0" dirty="0"/>
          </a:p>
          <a:p>
            <a:pPr lvl="0"/>
            <a:r>
              <a:rPr lang="es-ES_tradnl" noProof="0" dirty="0"/>
              <a:t>Para calcular el puntaje de UNA SOBREVIVIENTE o de una adolescente, primero sume los puntos correspondientes a las 10 preguntas. A continuación, divida el número total por 10. </a:t>
            </a:r>
          </a:p>
          <a:p>
            <a:pPr lvl="0"/>
            <a:endParaRPr lang="es-ES_tradnl"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200" noProof="0" dirty="0">
                <a:solidFill>
                  <a:srgbClr val="1B1B1B"/>
                </a:solidFill>
                <a:latin typeface="League Spartan" panose="020B0604020202020204" charset="0"/>
              </a:rPr>
              <a:t>Si la sobreviviente no contestó una o más preguntas del cuestionario, sume los puntos de todas las preguntas que haya contestado y divida por el número total de preguntas respondidas</a:t>
            </a:r>
            <a:r>
              <a:rPr lang="es-ES_tradnl" noProof="0" dirty="0"/>
              <a:t>. </a:t>
            </a:r>
            <a:r>
              <a:rPr lang="es-ES_tradnl" sz="1200" noProof="0" dirty="0">
                <a:solidFill>
                  <a:srgbClr val="1B1B1B"/>
                </a:solidFill>
                <a:latin typeface="League Spartan" panose="020B0604020202020204" charset="0"/>
              </a:rPr>
              <a:t>Por ejemplo, si contestó 8 preguntas, divida el puntaje total por 8.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noProof="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19</a:t>
            </a:fld>
            <a:endParaRPr lang="cs-CZ"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ES_tradnl" b="1" i="1" noProof="0" dirty="0"/>
              <a:t>NOTA: </a:t>
            </a:r>
            <a:r>
              <a:rPr lang="es-ES_tradnl" b="0" i="1" noProof="0" dirty="0"/>
              <a:t>Invite a alguien a calcular el puntaje con base en los puntos para cada pregunta.</a:t>
            </a:r>
          </a:p>
          <a:p>
            <a:pPr lvl="0"/>
            <a:endParaRPr lang="es-ES_tradnl" b="0" i="1" noProof="0" dirty="0"/>
          </a:p>
          <a:p>
            <a:pPr lvl="0"/>
            <a:r>
              <a:rPr lang="es-ES_tradnl" b="0" i="1" noProof="0" dirty="0"/>
              <a:t>Respuesta = 28 / 10 = 2,8</a:t>
            </a:r>
          </a:p>
          <a:p>
            <a:pPr lvl="0"/>
            <a:endParaRPr lang="es-ES_tradnl" noProof="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20</a:t>
            </a:fld>
            <a:endParaRPr lang="cs-CZ" dirty="0"/>
          </a:p>
        </p:txBody>
      </p:sp>
    </p:spTree>
    <p:extLst>
      <p:ext uri="{BB962C8B-B14F-4D97-AF65-F5344CB8AC3E}">
        <p14:creationId xmlns:p14="http://schemas.microsoft.com/office/powerpoint/2010/main" val="23043178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ES_tradnl" noProof="0" dirty="0"/>
              <a:t>Después de calcular el puntaje de la sobreviviente o adolescente, interprete los resultados y formule el plan de acción con ella (no plan de emergencia) a partir de sus hallazgos. </a:t>
            </a:r>
          </a:p>
          <a:p>
            <a:pPr lvl="0"/>
            <a:endParaRPr lang="es-ES_tradnl" noProof="0" dirty="0"/>
          </a:p>
          <a:p>
            <a:pPr lvl="0"/>
            <a:r>
              <a:rPr lang="es-ES_tradnl" noProof="0" dirty="0"/>
              <a:t>Si el puntaje es de 0 a 1, esto significa que la sobreviviente tiene poca o ninguna dificultad para realizar las tareas descritas en el cuestionario. </a:t>
            </a:r>
          </a:p>
          <a:p>
            <a:pPr lvl="0"/>
            <a:endParaRPr lang="es-ES_tradnl" noProof="0" dirty="0"/>
          </a:p>
          <a:p>
            <a:pPr lvl="0"/>
            <a:r>
              <a:rPr lang="es-ES_tradnl" noProof="0" dirty="0"/>
              <a:t>Si el puntaje es de 1 a 1,5, esto significa que la sobreviviente tiene una dificultad mínima y, a veces, moderada realizar las tareas descritas en el cuestionario. </a:t>
            </a:r>
          </a:p>
          <a:p>
            <a:pPr marL="171450" lvl="0" indent="-171450">
              <a:buFont typeface="Arial" panose="020B0604020202020204" pitchFamily="34" charset="0"/>
              <a:buChar char="•"/>
            </a:pPr>
            <a:r>
              <a:rPr lang="es-ES_tradnl" noProof="0" dirty="0"/>
              <a:t>Identifique las preguntas en donde la sobreviviente haya indicado una mayor dificultad y pregúntele si los aspectos o factores descritos en las preguntas deberían ser los objetivos en su plan de acción.</a:t>
            </a:r>
          </a:p>
          <a:p>
            <a:pPr lvl="0"/>
            <a:endParaRPr lang="es-ES_tradnl" noProof="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21</a:t>
            </a:fld>
            <a:endParaRPr lang="cs-CZ"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ES_tradnl" dirty="0"/>
              <a:t>Si el puntaje es de 1.5 a 2.25, esto significa que la sobreviviente está mostrando una dificultad de moderada a significativa para realizar algunas tareas cotidianas.</a:t>
            </a:r>
          </a:p>
          <a:p>
            <a:pPr marL="171450" lvl="0" indent="-171450">
              <a:buFont typeface="Arial" panose="020B0604020202020204" pitchFamily="34" charset="0"/>
              <a:buChar char="•"/>
            </a:pPr>
            <a:r>
              <a:rPr lang="es-ES_tradnl" dirty="0"/>
              <a:t>Es importante ayudar a la sobreviviente a identificar los objetivos más importantes para el plan de acción. Tenga en cuenta que las actividades que se incluyan en el plan de acción no tienen que ser necesariamente las que, precisamente, más trabajo le están costando, sino las que considere más útiles o necesarias en su día a día.</a:t>
            </a:r>
          </a:p>
          <a:p>
            <a:pPr lvl="0"/>
            <a:endParaRPr lang="es-ES_tradnl" dirty="0"/>
          </a:p>
          <a:p>
            <a:pPr lvl="0"/>
            <a:r>
              <a:rPr lang="es-ES_tradnl" b="1" dirty="0"/>
              <a:t>Si el puntaje es de 2.25 a 4, esto significa que la sobreviviente </a:t>
            </a:r>
            <a:r>
              <a:rPr lang="es-ES_tradnl" sz="1200" b="1" dirty="0">
                <a:solidFill>
                  <a:srgbClr val="1B1B1B"/>
                </a:solidFill>
                <a:latin typeface="League Spartan" panose="020B0604020202020204" charset="0"/>
              </a:rPr>
              <a:t>tiene gran dificultad para llevar a cabo tareas cotidianas y, de hecho, con frecuencia no es capaz de realizarlas</a:t>
            </a:r>
            <a:r>
              <a:rPr lang="es-ES_tradnl" b="1" dirty="0"/>
              <a:t>. </a:t>
            </a:r>
          </a:p>
          <a:p>
            <a:pPr marL="171450" lvl="0" indent="-171450">
              <a:buFont typeface="Arial" panose="020B0604020202020204" pitchFamily="34" charset="0"/>
              <a:buChar char="•"/>
            </a:pPr>
            <a:r>
              <a:rPr lang="es-ES_tradnl" b="0" i="0" dirty="0"/>
              <a:t>Volviendo al puntaje que usamos como ejemplo, la sobreviviente se ubica en esta categoría, ya que está teniendo una gran dificultad para llevar a cabo sus tareas cotidianas.</a:t>
            </a:r>
          </a:p>
          <a:p>
            <a:pPr marL="171450" lvl="0" indent="-171450">
              <a:buFont typeface="Arial" panose="020B0604020202020204" pitchFamily="34" charset="0"/>
              <a:buChar char="•"/>
            </a:pPr>
            <a:r>
              <a:rPr lang="es-ES_tradnl" dirty="0"/>
              <a:t>Nuevamente, lo más importante es aplicar un enfoque centrado en la sobreviviente para ayudarle a identificar los objetivos principales para el plan de acción. Las actividades que se incluyan en el plan de acción no tienen que ser necesariamente las que, precisamente, más trabajo le están costando, sino las que considere más útiles o necesarias en su día a día. </a:t>
            </a:r>
            <a:endParaRPr lang="es-ES_tradnl" b="0" i="0" dirty="0"/>
          </a:p>
          <a:p>
            <a:pPr marL="628650" lvl="1" indent="-171450">
              <a:buFont typeface="Arial" panose="020B0604020202020204" pitchFamily="34" charset="0"/>
              <a:buChar char="•"/>
            </a:pPr>
            <a:r>
              <a:rPr lang="es-ES_tradnl" b="0" i="0" dirty="0"/>
              <a:t>Entonces, volviendo al ejemplo que usamos en la diapositiva anterior, vemos que la sobreviviente respondió "Tan difícil que no puedo hacerlo con frecuencia (4)" a dos de las preguntas. ¿Qué nos está indicando esto? ¿Qué podríamos hacer a partir de esta información?</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200" b="0" i="0" dirty="0">
                <a:solidFill>
                  <a:srgbClr val="1B1B1B"/>
                </a:solidFill>
                <a:latin typeface="League Spartan Bold"/>
              </a:rPr>
              <a:t>Desarrollar nuevas habilidades o destrezas– 4</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200" i="0" noProof="0" dirty="0">
                <a:solidFill>
                  <a:srgbClr val="1B1B1B"/>
                </a:solidFill>
                <a:latin typeface="League Spartan Bold"/>
              </a:rPr>
              <a:t>Cumplir con obligaciones o responsabilidades</a:t>
            </a:r>
            <a:r>
              <a:rPr lang="es-ES_tradnl" sz="1200" b="0" i="0" dirty="0">
                <a:solidFill>
                  <a:srgbClr val="1B1B1B"/>
                </a:solidFill>
                <a:latin typeface="League Spartan Bold"/>
              </a:rPr>
              <a:t>– 4</a:t>
            </a:r>
          </a:p>
          <a:p>
            <a:pPr marL="171450" indent="-171450">
              <a:buFont typeface="Arial" panose="020B0604020202020204" pitchFamily="34" charset="0"/>
              <a:buChar char="•"/>
            </a:pPr>
            <a:r>
              <a:rPr lang="es-ES_tradnl" dirty="0"/>
              <a:t>Se recomienda que las asistentes sociales hablen con sus supervisores sobre los casos que hayan obtenido puntajes muy altos, como en este ejemplo, para asesorarse mejor sobre la ayuda que deben brindar a estas sobrevivientes, ya que podrían requerir intervenciones especializadas. </a:t>
            </a:r>
            <a:endParaRPr lang="es-ES_tradnl" dirty="0">
              <a:cs typeface="Calibri"/>
            </a:endParaRPr>
          </a:p>
          <a:p>
            <a:pPr marL="171450" lvl="0" indent="-171450">
              <a:buFont typeface="Arial" panose="020B0604020202020204" pitchFamily="34" charset="0"/>
              <a:buChar char="•"/>
            </a:pPr>
            <a:r>
              <a:rPr lang="es-ES_tradnl" dirty="0"/>
              <a:t>Considere poner en contacto a la sobreviviente con servicios especializados de SMAPS (Salud mental y apoyo psicosocial) y haga seguimiento permanente al caso. </a:t>
            </a:r>
          </a:p>
          <a:p>
            <a:pPr marL="171450" lvl="0" indent="-171450">
              <a:buFont typeface="Arial" panose="020B0604020202020204" pitchFamily="34" charset="0"/>
              <a:buChar char="•"/>
            </a:pPr>
            <a:r>
              <a:rPr lang="es-ES_tradnl" dirty="0"/>
              <a:t>Haga seguimiento con la sobreviviente: organice sesiones adicionales para monitorear el progreso del caso y utilice la escala nuevamente para verificar si hay avances.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22</a:t>
            </a:fld>
            <a:endParaRPr lang="cs-CZ"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ES_tradnl" noProof="0" dirty="0"/>
              <a:t>Si desea determinar el progreso en el bienestar de la sobreviviente en el transcurso del proceso de gestión del caso, y dispone como mínimo de dos puntajes en un periodo de tiempo específico (p. ej., el puntaje obtenido en la evaluación de las necesidades psicosociales y de apoyo, y el puntaje obtenido al considerar el cierre del caso), calcule la diferencia entre ambos puntajes.</a:t>
            </a:r>
          </a:p>
          <a:p>
            <a:pPr lvl="0"/>
            <a:endParaRPr lang="es-ES_tradnl" noProof="0" dirty="0"/>
          </a:p>
          <a:p>
            <a:pPr lvl="0"/>
            <a:r>
              <a:rPr lang="es-ES_tradnl" noProof="0" dirty="0"/>
              <a:t>Dependiendo de cuál haya sido el último puntaje obtenido, la variación en el tiempo podría corresponder a un resultado positivo o negativo. ¿Esto qué quiere decir? Si al restar ambos puntajes, obtiene un número negativo, esto significa que las dificultades han disminuido y, por tanto, ha habido una mejora en el bienestar de la sobreviviente. Si el resultado es positivo, esto indica que ha habido un aumento en la dificultad para realizar tareas, lo que podría sugerir una disminución en el bienestar psicosocial de la sobreviviente. </a:t>
            </a:r>
          </a:p>
          <a:p>
            <a:pPr lvl="0"/>
            <a:endParaRPr lang="es-ES_tradnl" noProof="0" dirty="0"/>
          </a:p>
          <a:p>
            <a:pPr lvl="0"/>
            <a:r>
              <a:rPr lang="es-ES_tradnl" noProof="0" dirty="0"/>
              <a:t>A la hora de interpretar la variación en el tiempo, hay que tener en cuenta el puntaje obtenido y la puntuación original. No basta con saber si la variación ha sido pequeña, mediana o grande: también hay que determinar la tendencia de la variación. </a:t>
            </a:r>
          </a:p>
          <a:p>
            <a:pPr lvl="0"/>
            <a:endParaRPr lang="es-ES_tradnl" noProof="0" dirty="0"/>
          </a:p>
          <a:p>
            <a:pPr lvl="0"/>
            <a:r>
              <a:rPr lang="es-ES_tradnl" noProof="0" dirty="0"/>
              <a:t>Por ejemplo: el puntaje inicial obtenido por una sobreviviente al comienzo del proceso de gestión del caso podría indicar que en ese momento no presentaba dificultades para realizar sus tareas. Sin embargo, el puntaje más reciente podría haber cambiado e indicar que la sobreviviente está teniendo una gran dificultad para llevar a cabo tareas cotidianas. Si calculáramos la variación en el tiempo, el puntaje nos indicaría una variación considerable y positiva, lo que significaría que, desde la escala inicial a la última escala ha habido un incremento considerable en su dificultad para llevar a cabo sus tareas cotidianas. Es decir que, a pesar del proceso de gestión del caso y de haber manifestado inicialmente poca dificultad para cumplir con sus tareas ha habido un deterioro en el bienestar psicosocial de la sobreviviente</a:t>
            </a:r>
            <a:r>
              <a:rPr lang="es-ES_tradnl" sz="1800" b="0" i="0" noProof="0" dirty="0">
                <a:solidFill>
                  <a:srgbClr val="000000"/>
                </a:solidFill>
                <a:effectLst/>
                <a:latin typeface="Calibri" panose="020F0502020204030204" pitchFamily="34" charset="0"/>
              </a:rPr>
              <a:t>. </a:t>
            </a:r>
          </a:p>
          <a:p>
            <a:pPr lvl="0"/>
            <a:endParaRPr lang="es-ES_tradnl" sz="1800" b="0" i="0" noProof="0" dirty="0">
              <a:solidFill>
                <a:srgbClr val="000000"/>
              </a:solidFill>
              <a:effectLst/>
              <a:latin typeface="Calibri" panose="020F0502020204030204" pitchFamily="34" charset="0"/>
            </a:endParaRPr>
          </a:p>
          <a:p>
            <a:pPr lvl="0"/>
            <a:r>
              <a:rPr lang="es-ES_tradnl" sz="1800" b="0" i="0" noProof="0" dirty="0">
                <a:solidFill>
                  <a:srgbClr val="000000"/>
                </a:solidFill>
                <a:effectLst/>
                <a:latin typeface="Calibri" panose="020F0502020204030204" pitchFamily="34" charset="0"/>
              </a:rPr>
              <a:t>Esta información le ayudará a tomar decisiones con la sobreviviente. Converse con ella sobre el plan de acción y las remisiones a servicios especializados. También puede ponerse en contacto con su supervisora/or para recibir apoyo adicional para el caso.</a:t>
            </a:r>
          </a:p>
          <a:p>
            <a:pPr lvl="0"/>
            <a:endParaRPr lang="es-ES_tradnl" sz="1800" b="0" i="0" noProof="0" dirty="0">
              <a:solidFill>
                <a:srgbClr val="000000"/>
              </a:solidFill>
              <a:effectLst/>
              <a:latin typeface="Calibri" panose="020F0502020204030204" pitchFamily="34" charset="0"/>
            </a:endParaRPr>
          </a:p>
          <a:p>
            <a:pPr lvl="0"/>
            <a:r>
              <a:rPr lang="es-ES_tradnl" sz="1800" b="0" i="0" noProof="0" dirty="0">
                <a:solidFill>
                  <a:srgbClr val="000000"/>
                </a:solidFill>
                <a:effectLst/>
                <a:latin typeface="Calibri" panose="020F0502020204030204" pitchFamily="34" charset="0"/>
              </a:rPr>
              <a:t>Si desea obtener instrucciones más detalladas sobre la interpretación y el uso de los datos en la formulación de acciones, consulte el documento </a:t>
            </a:r>
            <a:r>
              <a:rPr lang="es-ES_tradnl" sz="1800" b="0" i="1" noProof="0" dirty="0">
                <a:solidFill>
                  <a:srgbClr val="000000"/>
                </a:solidFill>
                <a:effectLst/>
                <a:latin typeface="Calibri" panose="020F0502020204030204" pitchFamily="34" charset="0"/>
              </a:rPr>
              <a:t>GBV Case Management Outcome Scale Practitioner Guidance </a:t>
            </a:r>
            <a:r>
              <a:rPr lang="es-ES_tradnl" sz="1800" b="0" i="0" noProof="0" dirty="0">
                <a:solidFill>
                  <a:srgbClr val="000000"/>
                </a:solidFill>
                <a:effectLst/>
                <a:latin typeface="Calibri" panose="020F0502020204030204" pitchFamily="34" charset="0"/>
              </a:rPr>
              <a:t>(Guía para usuarios: escalas de resultados de la gestión de casos de VG).</a:t>
            </a:r>
            <a:endParaRPr lang="es-ES_tradnl" noProof="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23</a:t>
            </a:fld>
            <a:endParaRPr lang="cs-CZ"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ctr"/>
            <a:r>
              <a:rPr lang="es-ES_tradnl" noProof="0" dirty="0"/>
              <a:t>****************************EJEMPLO*******************************************</a:t>
            </a:r>
          </a:p>
          <a:p>
            <a:pPr lvl="0"/>
            <a:r>
              <a:rPr lang="es-ES_tradnl" b="1" i="1" noProof="0" dirty="0"/>
              <a:t>NOTA: </a:t>
            </a:r>
            <a:r>
              <a:rPr lang="es-ES_tradnl" i="1" noProof="0" dirty="0"/>
              <a:t>PIDA A LOS PARTICIPANTES QUE CALCULEN EL PUNTAJE Y COMPARTAN SUS RESPUESTAS. Pídales que respondan a las preguntas que se indican más abajo en negrita. </a:t>
            </a:r>
          </a:p>
          <a:p>
            <a:pPr marL="0" indent="0">
              <a:lnSpc>
                <a:spcPts val="3750"/>
              </a:lnSpc>
              <a:spcBef>
                <a:spcPts val="600"/>
              </a:spcBef>
              <a:spcAft>
                <a:spcPts val="600"/>
              </a:spcAft>
              <a:buFont typeface="Arial" panose="020B0604020202020204" pitchFamily="34" charset="0"/>
              <a:buNone/>
            </a:pPr>
            <a:endParaRPr lang="es-ES_tradnl" sz="1200" i="1" noProof="0" dirty="0">
              <a:solidFill>
                <a:srgbClr val="1B1B1B"/>
              </a:solidFill>
              <a:latin typeface="League Spartan Bold"/>
            </a:endParaRPr>
          </a:p>
          <a:p>
            <a:pPr marL="0" indent="0">
              <a:lnSpc>
                <a:spcPts val="3750"/>
              </a:lnSpc>
              <a:spcBef>
                <a:spcPts val="600"/>
              </a:spcBef>
              <a:spcAft>
                <a:spcPts val="600"/>
              </a:spcAft>
              <a:buFont typeface="Arial" panose="020B0604020202020204" pitchFamily="34" charset="0"/>
              <a:buNone/>
            </a:pPr>
            <a:r>
              <a:rPr lang="es-ES_tradnl" sz="1200" i="1" noProof="0" dirty="0">
                <a:solidFill>
                  <a:srgbClr val="1B1B1B"/>
                </a:solidFill>
                <a:latin typeface="League Spartan Bold"/>
              </a:rPr>
              <a:t>En este ejemplo, el puntaje de la Escala de bienestar psicosocial inicial fue 2,8. El puntaje más reciente es 1.</a:t>
            </a:r>
          </a:p>
          <a:p>
            <a:pPr lvl="0"/>
            <a:endParaRPr lang="es-ES_tradnl"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i="1" noProof="0" dirty="0"/>
              <a:t>1 – 2.8 = </a:t>
            </a:r>
            <a:r>
              <a:rPr lang="es-ES_tradnl" b="1" i="1" noProof="0" dirty="0"/>
              <a:t>-1.8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b="1" i="1"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b="0" i="1" noProof="0" dirty="0"/>
              <a:t>Como podemos ver, es una variación grande y negativa, lo que sugiere que la sobreviviente ha experimentado una reducción significativa en su dificultad para realizar tareas cotidianas.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b="0" noProof="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b="0" noProof="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b="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b="1" noProof="0" dirty="0"/>
              <a:t>Teniendo en cuenta los puntajes en el ejemplo: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b="1" noProof="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b="1" noProof="0" dirty="0"/>
              <a:t>¿Cuál es el puntaje de la variación a lo largo del tiempo?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b="0" noProof="0" dirty="0"/>
              <a:t>-1.8</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b="1" noProof="0" dirty="0"/>
              <a:t>¿Indica una variación pequeña, mediana o grande?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b="0" noProof="0" dirty="0"/>
              <a:t>Es una variación grande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b="1" noProof="0" dirty="0"/>
              <a:t>¿Es un cambio positivo o negativo?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b="0" noProof="0" dirty="0"/>
              <a:t>Negativo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b="1" noProof="0" dirty="0"/>
              <a:t>Teniendo en cuenta el puntaje inicial que obtuvo la sobreviviente en el ejemplo, ¿qué significa esto?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b="0" i="0" noProof="0" dirty="0">
                <a:solidFill>
                  <a:srgbClr val="000000"/>
                </a:solidFill>
                <a:effectLst/>
                <a:latin typeface="Calibri" panose="020F0502020204030204" pitchFamily="34" charset="0"/>
              </a:rPr>
              <a:t>En el momento de la evaluación inicial de las necesidades psicosociales y de apoyo, la sobreviviente estaba teniendo gran dificultad para realizar tareas cotidianas, llegando incluso a no poder hacerlo con frecuencia.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800" b="0" i="0" noProof="0" dirty="0">
                <a:solidFill>
                  <a:srgbClr val="000000"/>
                </a:solidFill>
                <a:effectLst/>
                <a:latin typeface="Calibri" panose="020F0502020204030204" pitchFamily="34" charset="0"/>
              </a:rPr>
              <a:t>Desde entonces, todo parece indicar que ha habido una reducción significativa en su dificultad para llevar a cabo sus tareas.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800" b="0" i="0" noProof="0" dirty="0">
                <a:solidFill>
                  <a:srgbClr val="000000"/>
                </a:solidFill>
                <a:effectLst/>
                <a:latin typeface="Calibri" panose="020F0502020204030204" pitchFamily="34" charset="0"/>
              </a:rPr>
              <a:t>Lo anterior quiere decir que el bienestar psicosocial de la sobreviviente ha mejorado significativamente gracias al proceso de gestión del caso. Sin embargo, dado que al principio su dificultad era bastante importante, todavía podría seguir necesitando apoyo adicional.   </a:t>
            </a:r>
            <a:endParaRPr lang="es-ES_tradnl" b="0" noProof="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b="1" noProof="0" dirty="0"/>
              <a:t>A partir de esta información, ¿qué medidas o acciones podría llevar a cabo usted o una asistente social para ayudar a la sobreviviente?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800" b="0" i="0" noProof="0" dirty="0">
                <a:solidFill>
                  <a:srgbClr val="000000"/>
                </a:solidFill>
                <a:effectLst/>
                <a:latin typeface="Calibri" panose="020F0502020204030204" pitchFamily="34" charset="0"/>
              </a:rPr>
              <a:t>Esta podría ser una oportunidad para brindarle a la sobreviviente más herramientas de autocuidado para sobrellevar el trauma a largo plazo. También sería recomendable revisar el plan de seguridad y ayudarla a comprender la importancia de velar por su salud, seguridad y bienestar.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b="0" i="0" noProof="0" dirty="0">
                <a:solidFill>
                  <a:srgbClr val="000000"/>
                </a:solidFill>
                <a:effectLst/>
                <a:latin typeface="WordVisi_MSFontService"/>
              </a:rPr>
              <a:t>Esta también podría ser una oportunidad para revisar el plan de acción con la sobreviviente y redefinir las actividades e intervenciones prioritarias.</a:t>
            </a:r>
            <a:endParaRPr lang="es-ES_tradnl" b="1" i="0" noProof="0" dirty="0">
              <a:solidFill>
                <a:srgbClr val="000000"/>
              </a:solidFill>
              <a:effectLst/>
              <a:latin typeface="WordVisi_MSFontService"/>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800" b="0" i="0" noProof="0" dirty="0">
                <a:solidFill>
                  <a:srgbClr val="000000"/>
                </a:solidFill>
                <a:effectLst/>
                <a:latin typeface="Calibri" panose="020F0502020204030204" pitchFamily="34" charset="0"/>
              </a:rPr>
              <a:t>Identifique las preguntas en donde la sobreviviente haya indicado una mayor dificultad y pregúntele si los aspectos o factores descritos en las preguntas deberían ser los objetivos en su plan de acción. Pregúntele qué sugerencias tiene para hacer que esas tareas no le resulten tan difíciles y qué medidas podrían ayudarla a enfocarse en mejorar su bienestar. </a:t>
            </a:r>
            <a:endParaRPr lang="es-ES_tradnl" sz="1800" b="1" i="0" noProof="0" dirty="0">
              <a:solidFill>
                <a:srgbClr val="000000"/>
              </a:solidFill>
              <a:effectLst/>
              <a:latin typeface="WordVisi_MSFontService"/>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800" b="0" i="0" noProof="0" dirty="0">
                <a:solidFill>
                  <a:srgbClr val="000000"/>
                </a:solidFill>
                <a:effectLst/>
                <a:latin typeface="Calibri" panose="020F0502020204030204" pitchFamily="34" charset="0"/>
              </a:rPr>
              <a:t>El puntaje obtenido por la sobreviviente en la variación en el tiempo podría indicar si está lista o no para culminar el proceso de gestión del caso. Pregúntele qué piensa acerca de concluir las sesiones, qué planes tiene a futuro y si le gustaría recibir ayuda para formular un nuevo plan de acción para seguir trabajando en sus objetivos personales después del cierre del caso.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800" b="0" i="0" noProof="0" dirty="0">
                <a:solidFill>
                  <a:srgbClr val="000000"/>
                </a:solidFill>
                <a:effectLst/>
                <a:latin typeface="Calibri" panose="020F0502020204030204" pitchFamily="34" charset="0"/>
              </a:rPr>
              <a:t>También podría hablar con su supervisora/os para establecer los pasos a seguir para el cierre del caso.</a:t>
            </a:r>
            <a:endParaRPr lang="es-ES_tradnl" noProof="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24</a:t>
            </a:fld>
            <a:endParaRPr lang="cs-CZ" dirty="0"/>
          </a:p>
        </p:txBody>
      </p:sp>
    </p:spTree>
    <p:extLst>
      <p:ext uri="{BB962C8B-B14F-4D97-AF65-F5344CB8AC3E}">
        <p14:creationId xmlns:p14="http://schemas.microsoft.com/office/powerpoint/2010/main" val="4635413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ES_tradnl" b="1" i="1" dirty="0"/>
              <a:t>NOTA: </a:t>
            </a:r>
            <a:r>
              <a:rPr lang="es-ES_tradnl" i="1" dirty="0"/>
              <a:t>Comparta con los participantes un ejemplo para que puedan calcular el puntaje con usted.</a:t>
            </a:r>
          </a:p>
          <a:p>
            <a:pPr lvl="0"/>
            <a:endParaRPr lang="es-ES_tradnl" dirty="0"/>
          </a:p>
          <a:p>
            <a:pPr marL="171450" indent="-171450">
              <a:lnSpc>
                <a:spcPts val="3750"/>
              </a:lnSpc>
              <a:spcBef>
                <a:spcPts val="600"/>
              </a:spcBef>
              <a:spcAft>
                <a:spcPts val="600"/>
              </a:spcAft>
              <a:buFont typeface="Arial" panose="020B0604020202020204" pitchFamily="34" charset="0"/>
              <a:buChar char="•"/>
            </a:pPr>
            <a:r>
              <a:rPr lang="es-ES_tradnl" sz="1200" i="1" dirty="0">
                <a:solidFill>
                  <a:srgbClr val="1B1B1B"/>
                </a:solidFill>
                <a:latin typeface="League Spartan Bold"/>
              </a:rPr>
              <a:t>Sentirse inútil, sin valor - 1</a:t>
            </a:r>
          </a:p>
          <a:p>
            <a:pPr marL="171450" indent="-171450">
              <a:lnSpc>
                <a:spcPts val="3750"/>
              </a:lnSpc>
              <a:spcBef>
                <a:spcPts val="600"/>
              </a:spcBef>
              <a:spcAft>
                <a:spcPts val="600"/>
              </a:spcAft>
              <a:buFont typeface="Arial" panose="020B0604020202020204" pitchFamily="34" charset="0"/>
              <a:buChar char="•"/>
            </a:pPr>
            <a:r>
              <a:rPr lang="es-ES_tradnl" sz="1200" i="1" dirty="0">
                <a:solidFill>
                  <a:srgbClr val="1B1B1B"/>
                </a:solidFill>
                <a:latin typeface="League Spartan Bold"/>
              </a:rPr>
              <a:t>Sentirse alejada o aislada de los demás- 3</a:t>
            </a:r>
          </a:p>
          <a:p>
            <a:pPr marL="171450" indent="-171450">
              <a:lnSpc>
                <a:spcPts val="3750"/>
              </a:lnSpc>
              <a:spcBef>
                <a:spcPts val="600"/>
              </a:spcBef>
              <a:spcAft>
                <a:spcPts val="600"/>
              </a:spcAft>
              <a:buFont typeface="Arial" panose="020B0604020202020204" pitchFamily="34" charset="0"/>
              <a:buChar char="•"/>
            </a:pPr>
            <a:r>
              <a:rPr lang="es-ES_tradnl" sz="1200" i="1" dirty="0">
                <a:solidFill>
                  <a:srgbClr val="1B1B1B"/>
                </a:solidFill>
                <a:latin typeface="League Spartan Bold"/>
              </a:rPr>
              <a:t>Sentirse maltratada por personas de la comunidad - 1</a:t>
            </a:r>
          </a:p>
          <a:p>
            <a:pPr marL="171450" indent="-171450">
              <a:lnSpc>
                <a:spcPts val="3750"/>
              </a:lnSpc>
              <a:spcBef>
                <a:spcPts val="600"/>
              </a:spcBef>
              <a:spcAft>
                <a:spcPts val="600"/>
              </a:spcAft>
              <a:buFont typeface="Arial" panose="020B0604020202020204" pitchFamily="34" charset="0"/>
              <a:buChar char="•"/>
            </a:pPr>
            <a:r>
              <a:rPr lang="es-ES_tradnl" sz="1200" i="1" dirty="0">
                <a:solidFill>
                  <a:srgbClr val="1B1B1B"/>
                </a:solidFill>
                <a:latin typeface="League Spartan Bold"/>
              </a:rPr>
              <a:t>Sentirse avergonzada - 2</a:t>
            </a:r>
          </a:p>
          <a:p>
            <a:pPr marL="171450" indent="-171450">
              <a:lnSpc>
                <a:spcPts val="3750"/>
              </a:lnSpc>
              <a:spcBef>
                <a:spcPts val="600"/>
              </a:spcBef>
              <a:spcAft>
                <a:spcPts val="600"/>
              </a:spcAft>
              <a:buFont typeface="Arial" panose="020B0604020202020204" pitchFamily="34" charset="0"/>
              <a:buChar char="•"/>
            </a:pPr>
            <a:r>
              <a:rPr lang="es-ES_tradnl" sz="1200" i="1" dirty="0">
                <a:solidFill>
                  <a:srgbClr val="1B1B1B"/>
                </a:solidFill>
                <a:latin typeface="League Spartan Bold"/>
              </a:rPr>
              <a:t>Culparse por hechos del pasado – 0 </a:t>
            </a:r>
          </a:p>
          <a:p>
            <a:pPr marL="171450" indent="-171450">
              <a:lnSpc>
                <a:spcPts val="3750"/>
              </a:lnSpc>
              <a:spcBef>
                <a:spcPts val="600"/>
              </a:spcBef>
              <a:spcAft>
                <a:spcPts val="600"/>
              </a:spcAft>
              <a:buFont typeface="Arial" panose="020B0604020202020204" pitchFamily="34" charset="0"/>
              <a:buChar char="•"/>
            </a:pPr>
            <a:r>
              <a:rPr lang="es-ES_tradnl" sz="1200" i="1" dirty="0">
                <a:solidFill>
                  <a:srgbClr val="1B1B1B"/>
                </a:solidFill>
                <a:latin typeface="League Spartan Bold"/>
              </a:rPr>
              <a:t>Sentirse rechazada por los demás – 1 </a:t>
            </a:r>
          </a:p>
          <a:p>
            <a:pPr marL="171450" indent="-171450">
              <a:lnSpc>
                <a:spcPts val="3750"/>
              </a:lnSpc>
              <a:spcBef>
                <a:spcPts val="600"/>
              </a:spcBef>
              <a:spcAft>
                <a:spcPts val="600"/>
              </a:spcAft>
              <a:buFont typeface="Arial" panose="020B0604020202020204" pitchFamily="34" charset="0"/>
              <a:buChar char="•"/>
            </a:pPr>
            <a:r>
              <a:rPr lang="es-ES_tradnl" sz="1200" i="1" dirty="0">
                <a:solidFill>
                  <a:srgbClr val="1B1B1B"/>
                </a:solidFill>
                <a:latin typeface="League Spartan Bold"/>
              </a:rPr>
              <a:t>Sentirse estigmatizada - 1</a:t>
            </a:r>
          </a:p>
          <a:p>
            <a:pPr marL="171450" indent="-171450">
              <a:lnSpc>
                <a:spcPts val="3750"/>
              </a:lnSpc>
              <a:spcBef>
                <a:spcPts val="600"/>
              </a:spcBef>
              <a:spcAft>
                <a:spcPts val="600"/>
              </a:spcAft>
              <a:buFont typeface="Arial" panose="020B0604020202020204" pitchFamily="34" charset="0"/>
              <a:buChar char="•"/>
            </a:pPr>
            <a:r>
              <a:rPr lang="es-ES_tradnl" sz="1200" i="1" dirty="0">
                <a:solidFill>
                  <a:srgbClr val="1B1B1B"/>
                </a:solidFill>
                <a:latin typeface="League Spartan Bold"/>
              </a:rPr>
              <a:t>Querer evitar o esconderse de la gente - 3</a:t>
            </a:r>
          </a:p>
          <a:p>
            <a:pPr marL="171450" indent="-171450">
              <a:lnSpc>
                <a:spcPts val="3750"/>
              </a:lnSpc>
              <a:spcBef>
                <a:spcPts val="600"/>
              </a:spcBef>
              <a:spcAft>
                <a:spcPts val="600"/>
              </a:spcAft>
              <a:buFont typeface="Arial" panose="020B0604020202020204" pitchFamily="34" charset="0"/>
              <a:buChar char="•"/>
            </a:pPr>
            <a:r>
              <a:rPr lang="es-ES_tradnl" sz="1200" i="1" dirty="0">
                <a:solidFill>
                  <a:srgbClr val="1B1B1B"/>
                </a:solidFill>
                <a:latin typeface="League Spartan Bold"/>
              </a:rPr>
              <a:t>Sentirse culpada por su propia familia – 0 </a:t>
            </a:r>
          </a:p>
          <a:p>
            <a:pPr marL="171450" indent="-171450">
              <a:lnSpc>
                <a:spcPts val="3750"/>
              </a:lnSpc>
              <a:spcBef>
                <a:spcPts val="600"/>
              </a:spcBef>
              <a:spcAft>
                <a:spcPts val="600"/>
              </a:spcAft>
              <a:buFont typeface="Arial" panose="020B0604020202020204" pitchFamily="34" charset="0"/>
              <a:buChar char="•"/>
            </a:pPr>
            <a:r>
              <a:rPr lang="es-ES_tradnl" sz="1200" i="1" dirty="0">
                <a:solidFill>
                  <a:srgbClr val="1B1B1B"/>
                </a:solidFill>
                <a:latin typeface="League Spartan Bold"/>
              </a:rPr>
              <a:t>Sentirse culpada por su entorno/comunidad - 1</a:t>
            </a:r>
          </a:p>
          <a:p>
            <a:pPr marL="0" indent="0">
              <a:lnSpc>
                <a:spcPts val="3750"/>
              </a:lnSpc>
              <a:spcBef>
                <a:spcPts val="600"/>
              </a:spcBef>
              <a:spcAft>
                <a:spcPts val="600"/>
              </a:spcAft>
              <a:buFont typeface="Arial" panose="020B0604020202020204" pitchFamily="34" charset="0"/>
              <a:buNone/>
            </a:pPr>
            <a:endParaRPr lang="es-ES_tradnl" sz="1200" i="1" dirty="0">
              <a:solidFill>
                <a:srgbClr val="1B1B1B"/>
              </a:solidFill>
              <a:latin typeface="League Spartan Bold"/>
            </a:endParaRPr>
          </a:p>
          <a:p>
            <a:pPr marL="0" marR="0" lvl="0" indent="0" algn="l" defTabSz="914400" rtl="0" eaLnBrk="1" fontAlgn="auto" latinLnBrk="0" hangingPunct="1">
              <a:lnSpc>
                <a:spcPts val="3750"/>
              </a:lnSpc>
              <a:spcBef>
                <a:spcPts val="600"/>
              </a:spcBef>
              <a:spcAft>
                <a:spcPts val="600"/>
              </a:spcAft>
              <a:buClrTx/>
              <a:buSzTx/>
              <a:buFont typeface="Arial" panose="020B0604020202020204" pitchFamily="34" charset="0"/>
              <a:buNone/>
              <a:tabLst/>
              <a:defRPr/>
            </a:pPr>
            <a:r>
              <a:rPr lang="es-ES_tradnl" sz="1200" i="1" dirty="0">
                <a:solidFill>
                  <a:srgbClr val="1B1B1B"/>
                </a:solidFill>
                <a:latin typeface="League Spartan Bold"/>
              </a:rPr>
              <a:t>Puntaje total: 13 / 10 = 1.3</a:t>
            </a:r>
          </a:p>
          <a:p>
            <a:pPr marL="514350" indent="-514350">
              <a:lnSpc>
                <a:spcPts val="3750"/>
              </a:lnSpc>
              <a:spcBef>
                <a:spcPts val="600"/>
              </a:spcBef>
              <a:spcAft>
                <a:spcPts val="600"/>
              </a:spcAft>
              <a:buFont typeface="Arial" panose="020B0604020202020204" pitchFamily="34" charset="0"/>
              <a:buChar char="•"/>
            </a:pPr>
            <a:endParaRPr lang="es-ES_tradnl" sz="1200" i="1" dirty="0">
              <a:solidFill>
                <a:srgbClr val="1B1B1B"/>
              </a:solidFill>
              <a:latin typeface="League Spartan Bold"/>
            </a:endParaRPr>
          </a:p>
          <a:p>
            <a:pPr lvl="0"/>
            <a:endParaRPr lang="es-ES_tradnl" dirty="0"/>
          </a:p>
          <a:p>
            <a:pPr lvl="0"/>
            <a:r>
              <a:rPr lang="es-ES_tradnl" dirty="0"/>
              <a:t>***************************************</a:t>
            </a:r>
          </a:p>
          <a:p>
            <a:pPr lvl="0"/>
            <a:endParaRPr lang="es-ES_tradnl" dirty="0"/>
          </a:p>
          <a:p>
            <a:pPr lvl="0"/>
            <a:r>
              <a:rPr lang="es-ES_tradnl" noProof="0" dirty="0"/>
              <a:t>Todas las preguntas de la </a:t>
            </a:r>
            <a:r>
              <a:rPr lang="es-ES_tradnl" i="1" noProof="0" dirty="0"/>
              <a:t>Escala de bienestar psicosocial </a:t>
            </a:r>
            <a:r>
              <a:rPr lang="es-ES_tradnl" noProof="0" dirty="0"/>
              <a:t>corresponden a la siguiente escala de 5 puntos</a:t>
            </a:r>
            <a:r>
              <a:rPr lang="es-ES_tradnl" dirty="0"/>
              <a:t>:</a:t>
            </a:r>
          </a:p>
          <a:p>
            <a:pPr lvl="0"/>
            <a:endParaRPr lang="es-ES_tradnl" dirty="0"/>
          </a:p>
          <a:p>
            <a:pPr marL="171450" lvl="0" indent="-171450">
              <a:buFont typeface="Arial" panose="020B0604020202020204" pitchFamily="34" charset="0"/>
              <a:buChar char="•"/>
            </a:pPr>
            <a:r>
              <a:rPr lang="es-ES_tradnl" dirty="0"/>
              <a:t>En absoluto/para nada (0 puntos)</a:t>
            </a:r>
          </a:p>
          <a:p>
            <a:pPr marL="171450" lvl="0" indent="-171450">
              <a:buFont typeface="Arial" panose="020B0604020202020204" pitchFamily="34" charset="0"/>
              <a:buChar char="•"/>
            </a:pPr>
            <a:r>
              <a:rPr lang="es-ES_tradnl" dirty="0"/>
              <a:t>Un poco (1 punto)</a:t>
            </a:r>
          </a:p>
          <a:p>
            <a:pPr marL="171450" lvl="0" indent="-171450">
              <a:buFont typeface="Arial" panose="020B0604020202020204" pitchFamily="34" charset="0"/>
              <a:buChar char="•"/>
            </a:pPr>
            <a:r>
              <a:rPr lang="es-ES_tradnl" dirty="0"/>
              <a:t>Moderadamente (2 puntos) </a:t>
            </a:r>
          </a:p>
          <a:p>
            <a:pPr marL="171450" lvl="0" indent="-171450">
              <a:buFont typeface="Arial" panose="020B0604020202020204" pitchFamily="34" charset="0"/>
              <a:buChar char="•"/>
            </a:pPr>
            <a:r>
              <a:rPr lang="es-ES_tradnl" dirty="0"/>
              <a:t>Bastante/mucho (3 puntos)</a:t>
            </a:r>
          </a:p>
          <a:p>
            <a:pPr lvl="0"/>
            <a:endParaRPr lang="es-ES_tradnl" dirty="0"/>
          </a:p>
          <a:p>
            <a:pPr lvl="0"/>
            <a:r>
              <a:rPr lang="es-ES_tradnl" noProof="0" dirty="0"/>
              <a:t>Para calcular el puntaje de UNA SOBREVIVIENTE o de una adolescente, primero sume los puntos correspondientes a las 10 preguntas. A continuación, divida el número total por 10. </a:t>
            </a:r>
          </a:p>
          <a:p>
            <a:pPr lvl="0"/>
            <a:endParaRPr lang="es-ES_tradnl"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200" noProof="0" dirty="0">
                <a:solidFill>
                  <a:srgbClr val="1B1B1B"/>
                </a:solidFill>
                <a:latin typeface="League Spartan" panose="020B0604020202020204" charset="0"/>
              </a:rPr>
              <a:t>Si la sobreviviente no contestó una o más preguntas del cuestionario, sume los puntos de todas las preguntas que haya contestado y divida por el número total de preguntas respondidas</a:t>
            </a:r>
            <a:r>
              <a:rPr lang="es-ES_tradnl" noProof="0" dirty="0"/>
              <a:t>. </a:t>
            </a:r>
            <a:r>
              <a:rPr lang="es-ES_tradnl" sz="1200" noProof="0" dirty="0">
                <a:solidFill>
                  <a:srgbClr val="1B1B1B"/>
                </a:solidFill>
                <a:latin typeface="League Spartan" panose="020B0604020202020204" charset="0"/>
              </a:rPr>
              <a:t>Por ejemplo, si contestó 8 preguntas, divida el puntaje total por 8.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25</a:t>
            </a:fld>
            <a:endParaRPr lang="cs-CZ"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b="1" i="1" dirty="0"/>
              <a:t>NOTA: </a:t>
            </a:r>
            <a:r>
              <a:rPr lang="es-ES_tradnl" b="0" i="1" noProof="0" dirty="0"/>
              <a:t>Invite a alguien a calcular el puntaje con base en los puntos para cada pregunta.</a:t>
            </a:r>
          </a:p>
          <a:p>
            <a:pPr lvl="0"/>
            <a:endParaRPr lang="en-US" dirty="0"/>
          </a:p>
          <a:p>
            <a:pPr marL="0" marR="0" lvl="0" indent="0" algn="l" defTabSz="914400" rtl="0" eaLnBrk="1" fontAlgn="auto" latinLnBrk="0" hangingPunct="1">
              <a:lnSpc>
                <a:spcPts val="3750"/>
              </a:lnSpc>
              <a:spcBef>
                <a:spcPts val="600"/>
              </a:spcBef>
              <a:spcAft>
                <a:spcPts val="600"/>
              </a:spcAft>
              <a:buClrTx/>
              <a:buSzTx/>
              <a:buFont typeface="Arial" panose="020B0604020202020204" pitchFamily="34" charset="0"/>
              <a:buNone/>
              <a:tabLst/>
              <a:defRPr/>
            </a:pPr>
            <a:r>
              <a:rPr lang="en-US" b="0" i="1" dirty="0"/>
              <a:t>Respuesta = </a:t>
            </a:r>
            <a:r>
              <a:rPr lang="en-US" sz="1200" i="1" dirty="0">
                <a:solidFill>
                  <a:srgbClr val="1B1B1B"/>
                </a:solidFill>
                <a:latin typeface="League Spartan Bold"/>
              </a:rPr>
              <a:t>13 / 10 = 1.3</a:t>
            </a:r>
          </a:p>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26</a:t>
            </a:fld>
            <a:endParaRPr lang="cs-CZ" dirty="0"/>
          </a:p>
        </p:txBody>
      </p:sp>
    </p:spTree>
    <p:extLst>
      <p:ext uri="{BB962C8B-B14F-4D97-AF65-F5344CB8AC3E}">
        <p14:creationId xmlns:p14="http://schemas.microsoft.com/office/powerpoint/2010/main" val="3698815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ES_tradnl" dirty="0"/>
              <a:t>Después de calcular el puntaje de la sobreviviente o adolescente, interprete los resultados y formule el plan de acción con ella (no plan de emergencia) a partir de sus hallazgos. Independientemente del puntaje que haya obtenido, no olvide que el objetivo debe ser hacerle preguntas que reflejen un enfoque centrado en sus necesidades como sobreviviente.</a:t>
            </a:r>
          </a:p>
          <a:p>
            <a:pPr lvl="0"/>
            <a:endParaRPr lang="es-ES_tradnl" dirty="0"/>
          </a:p>
          <a:p>
            <a:pPr lvl="0"/>
            <a:r>
              <a:rPr lang="es-ES_tradnl" noProof="0" dirty="0"/>
              <a:t>Si el puntaje es de 0 a 1, esto significa que la sobreviviente </a:t>
            </a:r>
            <a:r>
              <a:rPr lang="es-ES_tradnl" sz="1200" dirty="0">
                <a:solidFill>
                  <a:srgbClr val="1B1B1B"/>
                </a:solidFill>
                <a:latin typeface="League Spartan" panose="020B0604020202020204" charset="0"/>
              </a:rPr>
              <a:t>se siente poco o de estigma.</a:t>
            </a:r>
            <a:endParaRPr lang="es-ES_tradnl" b="0" i="0" dirty="0">
              <a:solidFill>
                <a:srgbClr val="000000"/>
              </a:solidFill>
              <a:effectLst/>
              <a:latin typeface="WordVisi_MSFontService"/>
            </a:endParaRPr>
          </a:p>
          <a:p>
            <a:pPr marL="171450" lvl="0" indent="-171450">
              <a:buFont typeface="Arial" panose="020B0604020202020204" pitchFamily="34" charset="0"/>
              <a:buChar char="•"/>
            </a:pPr>
            <a:r>
              <a:rPr lang="es-ES_tradnl" u="none" strike="noStrike" dirty="0"/>
              <a:t>En este caso, es recomendable reconocer sus progresos y considerar la posibilidad de realizar actividades que la ayuden a ganar más confianza y fortalecer su autonomía.</a:t>
            </a:r>
            <a:endParaRPr lang="es-ES_tradnl" dirty="0"/>
          </a:p>
          <a:p>
            <a:pPr lvl="0"/>
            <a:endParaRPr lang="es-ES_tradnl" dirty="0"/>
          </a:p>
          <a:p>
            <a:pPr lvl="0"/>
            <a:r>
              <a:rPr lang="es-ES_tradnl" noProof="0" dirty="0"/>
              <a:t>Si el puntaje es de </a:t>
            </a:r>
            <a:r>
              <a:rPr lang="es-ES_tradnl" dirty="0"/>
              <a:t>1 a 2, </a:t>
            </a:r>
            <a:r>
              <a:rPr lang="es-ES_tradnl" noProof="0" dirty="0"/>
              <a:t>esto significa que la sobreviviente </a:t>
            </a:r>
            <a:r>
              <a:rPr lang="es-ES_tradnl" sz="1200" dirty="0">
                <a:solidFill>
                  <a:srgbClr val="1B1B1B"/>
                </a:solidFill>
                <a:latin typeface="League Spartan" panose="020B0604020202020204" charset="0"/>
              </a:rPr>
              <a:t>siente algo de estigma, de mínimo a moderado</a:t>
            </a:r>
            <a:r>
              <a:rPr lang="es-ES_tradnl" sz="1800" b="0" i="0" dirty="0">
                <a:solidFill>
                  <a:srgbClr val="000000"/>
                </a:solidFill>
                <a:effectLst/>
                <a:latin typeface="WordVisi_MSFontService"/>
              </a:rPr>
              <a:t>.</a:t>
            </a:r>
            <a:r>
              <a:rPr lang="es-ES_tradnl" sz="1800" b="0" i="0" dirty="0">
                <a:solidFill>
                  <a:srgbClr val="000000"/>
                </a:solidFill>
                <a:effectLst/>
                <a:latin typeface="Calibri" panose="020F0502020204030204" pitchFamily="34" charset="0"/>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800" b="1" i="0" dirty="0"/>
              <a:t>Volviendo al puntaje que usamos como ejemplo, la sobreviviente se ubica en esta categoría, ya que está teniendo una gran dificultad para llevar a cabo tareas cotidianas.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800" dirty="0">
                <a:solidFill>
                  <a:srgbClr val="1B1B1B"/>
                </a:solidFill>
                <a:latin typeface="League Spartan" panose="020B0604020202020204" charset="0"/>
              </a:rPr>
              <a:t>Identifique qué emociones o sentimientos específicos son más frecuentes en la sobreviviente (en nuestro ejemplo, la sobreviviente indicó sentirse «muy» distanciada o alejada de los demás, querer evitar el contacto con otras personas e, incluso, esconderse de los demás). Una vez los haya identificado, pregúntele si estas emociones deberían ser la prioridad en su plan de acción.</a:t>
            </a:r>
            <a:endParaRPr lang="es-ES_tradnl" sz="1800" b="0" i="0" dirty="0">
              <a:solidFill>
                <a:srgbClr val="000000"/>
              </a:solidFill>
              <a:effectLst/>
              <a:latin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2800" dirty="0"/>
              <a:t>Haga seguimiento con la sobreviviente: organice sesiones adicionales para monitorear el progreso del caso y utilice la escala nuevamente para verificar si hay avances</a:t>
            </a:r>
            <a:r>
              <a:rPr lang="es-ES_tradnl" sz="2800" b="0" i="0" dirty="0">
                <a:solidFill>
                  <a:srgbClr val="000000"/>
                </a:solidFill>
                <a:effectLst/>
                <a:latin typeface="WordVisi_MSFontService"/>
              </a:rPr>
              <a:t>.</a:t>
            </a:r>
            <a:endParaRPr lang="es-ES_tradnl" sz="1800" b="0" i="0" dirty="0">
              <a:solidFill>
                <a:srgbClr val="000000"/>
              </a:solidFill>
              <a:effectLst/>
              <a:latin typeface="Calibri" panose="020F0502020204030204" pitchFamily="34" charset="0"/>
            </a:endParaRPr>
          </a:p>
          <a:p>
            <a:pPr lvl="0"/>
            <a:endParaRPr lang="es-ES_tradnl" dirty="0"/>
          </a:p>
          <a:p>
            <a:pPr lvl="0"/>
            <a:r>
              <a:rPr lang="es-ES_tradnl" noProof="0" dirty="0"/>
              <a:t>Si el puntaje es de 2</a:t>
            </a:r>
            <a:r>
              <a:rPr lang="es-ES_tradnl" dirty="0"/>
              <a:t> a 3, </a:t>
            </a:r>
            <a:r>
              <a:rPr lang="es-ES_tradnl" noProof="0" dirty="0"/>
              <a:t>esto significa que la sobreviviente </a:t>
            </a:r>
            <a:r>
              <a:rPr lang="es-ES_tradnl" sz="1200" dirty="0">
                <a:solidFill>
                  <a:srgbClr val="1B1B1B"/>
                </a:solidFill>
                <a:latin typeface="League Spartan" panose="020B0604020202020204" charset="0"/>
              </a:rPr>
              <a:t>siente un estigma de moderado a significativo.</a:t>
            </a:r>
            <a:r>
              <a:rPr lang="es-ES_tradnl" sz="1800" b="0" i="0" dirty="0">
                <a:solidFill>
                  <a:srgbClr val="000000"/>
                </a:solidFill>
                <a:effectLst/>
                <a:latin typeface="WordVisi_MSFontService"/>
              </a:rPr>
              <a:t>.</a:t>
            </a:r>
            <a:r>
              <a:rPr lang="es-ES_tradnl" sz="1800" b="0" i="0" dirty="0">
                <a:solidFill>
                  <a:srgbClr val="000000"/>
                </a:solidFill>
                <a:effectLst/>
                <a:latin typeface="Calibri" panose="020F0502020204030204" pitchFamily="34"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800" dirty="0">
                <a:solidFill>
                  <a:srgbClr val="1B1B1B"/>
                </a:solidFill>
                <a:latin typeface="League Spartan" panose="020B0604020202020204" charset="0"/>
              </a:rPr>
              <a:t>La sobreviviente probablemente está teniendo dificultades como consecuencia de las emociones que despierta en ella el estigma que percibe. Es importante ayudarla la sobreviviente a identificar las emociones que deberían ser prioridad en el plan de acción.</a:t>
            </a:r>
            <a:r>
              <a:rPr lang="es-ES_tradnl" sz="1800" b="0" i="0" dirty="0">
                <a:solidFill>
                  <a:srgbClr val="000000"/>
                </a:solidFill>
                <a:effectLst/>
                <a:latin typeface="Calibri" panose="020F0502020204030204" pitchFamily="34" charset="0"/>
              </a:rPr>
              <a:t> Las actividades o emociones que se aborden a partir del plan de acción no tienen que ser necesariamente las que la sobreviviente haya puntuado como las “más difíciles”, sino aquellas que identifique como las más relevantes o con mayor impacto en su día a día. </a:t>
            </a:r>
          </a:p>
          <a:p>
            <a:pPr marL="171450" lvl="0" indent="-171450">
              <a:buFont typeface="Arial" panose="020B0604020202020204" pitchFamily="34" charset="0"/>
              <a:buChar char="•"/>
            </a:pPr>
            <a:r>
              <a:rPr lang="es-ES_tradnl" sz="1800" dirty="0"/>
              <a:t>Se recomienda que las asistentes sociales hablen con sus supervisores sobre los casos que hayan obtenido puntajes muy altos, como en este ejemplo, para asesorarse mejor sobre la ayuda que deben brindar a estas sobrevivientes, ya que podrían requerir intervenciones especializadas</a:t>
            </a:r>
            <a:r>
              <a:rPr lang="es-ES_tradnl" sz="1800" b="0" i="0" dirty="0">
                <a:solidFill>
                  <a:srgbClr val="000000"/>
                </a:solidFill>
                <a:effectLst/>
                <a:latin typeface="Calibri" panose="020F0502020204030204" pitchFamily="34" charset="0"/>
              </a:rPr>
              <a:t>. </a:t>
            </a:r>
          </a:p>
          <a:p>
            <a:pPr marL="171450" lvl="0" indent="-171450">
              <a:buFont typeface="Arial" panose="020B0604020202020204" pitchFamily="34" charset="0"/>
              <a:buChar char="•"/>
            </a:pPr>
            <a:r>
              <a:rPr lang="es-ES_tradnl" sz="1800" dirty="0"/>
              <a:t>Considere poner en contacto a la sobreviviente con servicios especializados de SMAPS (Salud mental y apoyo psicosocial.</a:t>
            </a:r>
            <a:endParaRPr lang="es-ES_tradnl"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27</a:t>
            </a:fld>
            <a:endParaRPr lang="cs-CZ"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ES_tradnl" b="0" i="0" noProof="0" dirty="0">
                <a:solidFill>
                  <a:srgbClr val="000000"/>
                </a:solidFill>
                <a:effectLst/>
                <a:latin typeface="Calibri" panose="020F0502020204030204" pitchFamily="34" charset="0"/>
              </a:rPr>
              <a:t>Si desea determinar el progreso en la percepción del estigma sufrido e interiorizado por la sobreviviente  en el transcurso del proceso de gestión del caso, y dispone como mínimo de dos puntajes en un periodo de tiempo específico (p. ej., el puntaje obtenido en la evaluación de las necesidades psicosociales y de apoyo, y el puntaje obtenido al considerar el cierre del caso), calcule la diferencia entre ambos puntajes.</a:t>
            </a:r>
          </a:p>
          <a:p>
            <a:pPr lvl="0"/>
            <a:endParaRPr lang="es-ES_tradnl" b="0" i="1" noProof="0" dirty="0">
              <a:solidFill>
                <a:srgbClr val="000000"/>
              </a:solidFill>
              <a:effectLst/>
              <a:latin typeface="Calibri" panose="020F0502020204030204" pitchFamily="34" charset="0"/>
            </a:endParaRPr>
          </a:p>
          <a:p>
            <a:pPr lvl="0"/>
            <a:r>
              <a:rPr lang="es-ES_tradnl" noProof="0" dirty="0"/>
              <a:t>Como con la </a:t>
            </a:r>
            <a:r>
              <a:rPr lang="es-ES_tradnl" i="1" noProof="0" dirty="0"/>
              <a:t>Escala de bienestar psicosocia</a:t>
            </a:r>
            <a:r>
              <a:rPr lang="es-ES_tradnl" noProof="0" dirty="0"/>
              <a:t>l, la variación en el tiempo podría corresponder a un resultado positivo o negativo. ¿Esto qué quiere decir? Si al restar ambos puntajes, obtiene un número negativo, esto significa que ha habido una </a:t>
            </a:r>
            <a:r>
              <a:rPr lang="es-ES_tradnl" sz="1800" b="0" i="1" noProof="0" dirty="0">
                <a:solidFill>
                  <a:srgbClr val="000000"/>
                </a:solidFill>
                <a:effectLst/>
                <a:latin typeface="Calibri" panose="020F0502020204030204" pitchFamily="34" charset="0"/>
              </a:rPr>
              <a:t>disminución</a:t>
            </a:r>
            <a:r>
              <a:rPr lang="es-ES_tradnl" sz="1800" b="0" i="0" noProof="0" dirty="0">
                <a:solidFill>
                  <a:srgbClr val="000000"/>
                </a:solidFill>
                <a:effectLst/>
                <a:latin typeface="Calibri" panose="020F0502020204030204" pitchFamily="34" charset="0"/>
              </a:rPr>
              <a:t> en la sensación de estigma, y, por tanto, una mejora en el progreso de la sobreviviente gracias a la gestión del caso. Si el resultado es positivo, esto indica que ha habido un </a:t>
            </a:r>
            <a:r>
              <a:rPr lang="es-ES_tradnl" sz="1800" b="0" i="1" noProof="0" dirty="0">
                <a:solidFill>
                  <a:srgbClr val="000000"/>
                </a:solidFill>
                <a:effectLst/>
                <a:latin typeface="Calibri" panose="020F0502020204030204" pitchFamily="34" charset="0"/>
              </a:rPr>
              <a:t>aumento</a:t>
            </a:r>
            <a:r>
              <a:rPr lang="es-ES_tradnl" sz="1800" b="0" i="0" noProof="0" dirty="0">
                <a:solidFill>
                  <a:srgbClr val="000000"/>
                </a:solidFill>
                <a:effectLst/>
                <a:latin typeface="Calibri" panose="020F0502020204030204" pitchFamily="34" charset="0"/>
              </a:rPr>
              <a:t> en la sensación de estigma, lo que podría sugerir una disminución en el bienestar de la sobreviviente. </a:t>
            </a:r>
          </a:p>
          <a:p>
            <a:pPr lvl="0"/>
            <a:endParaRPr lang="es-ES_tradnl" noProof="0" dirty="0"/>
          </a:p>
          <a:p>
            <a:pPr lvl="0"/>
            <a:r>
              <a:rPr lang="es-ES_tradnl" noProof="0" dirty="0"/>
              <a:t>A la hora de interpretar la variación en el tiempo, hay que tener en cuenta el puntaje obtenido y la puntuación original. Saber si la variación ha sido pequeña, mediana o grande no nos proporciona mucha información. </a:t>
            </a:r>
            <a:endParaRPr lang="es-ES_tradnl" sz="1800" b="0" i="0" noProof="0" dirty="0">
              <a:solidFill>
                <a:srgbClr val="000000"/>
              </a:solidFill>
              <a:effectLst/>
              <a:latin typeface="Calibri" panose="020F0502020204030204" pitchFamily="34" charset="0"/>
            </a:endParaRPr>
          </a:p>
          <a:p>
            <a:pPr lvl="0"/>
            <a:endParaRPr lang="es-ES_tradnl" sz="1800" b="0" i="0" noProof="0" dirty="0">
              <a:solidFill>
                <a:srgbClr val="000000"/>
              </a:solidFill>
              <a:effectLst/>
              <a:latin typeface="Calibri" panose="020F0502020204030204" pitchFamily="34" charset="0"/>
            </a:endParaRPr>
          </a:p>
          <a:p>
            <a:pPr lvl="0"/>
            <a:r>
              <a:rPr lang="es-ES_tradnl" sz="1800" b="0" i="0" noProof="0" dirty="0">
                <a:solidFill>
                  <a:srgbClr val="000000"/>
                </a:solidFill>
                <a:effectLst/>
                <a:latin typeface="Calibri" panose="020F0502020204030204" pitchFamily="34" charset="0"/>
              </a:rPr>
              <a:t>Si desea obtener instrucciones más detalladas sobre la interpretación y el uso de los datos en la formulación de acciones, consulte el documento </a:t>
            </a:r>
            <a:r>
              <a:rPr lang="es-ES_tradnl" sz="1800" b="0" i="1" noProof="0" dirty="0">
                <a:solidFill>
                  <a:srgbClr val="000000"/>
                </a:solidFill>
                <a:effectLst/>
                <a:latin typeface="Calibri" panose="020F0502020204030204" pitchFamily="34" charset="0"/>
              </a:rPr>
              <a:t>GBV Case Management Outcome Scale Practitioner Guidance </a:t>
            </a:r>
            <a:r>
              <a:rPr lang="es-ES_tradnl" sz="1800" b="0" i="0" noProof="0" dirty="0">
                <a:solidFill>
                  <a:srgbClr val="000000"/>
                </a:solidFill>
                <a:effectLst/>
                <a:latin typeface="Calibri" panose="020F0502020204030204" pitchFamily="34" charset="0"/>
              </a:rPr>
              <a:t>(Guía para usuarios - Escala de resultados de la gestión de casos de VG).</a:t>
            </a:r>
            <a:endParaRPr lang="es-ES_tradnl" b="0" i="1" noProof="0" dirty="0">
              <a:solidFill>
                <a:srgbClr val="000000"/>
              </a:solidFill>
              <a:effectLst/>
              <a:latin typeface="Calibri" panose="020F0502020204030204" pitchFamily="34"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28</a:t>
            </a:fld>
            <a:endParaRPr lang="cs-CZ"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ctr"/>
            <a:r>
              <a:rPr lang="es-ES_tradnl" dirty="0"/>
              <a:t>****************************EJEMPLO******************************************</a:t>
            </a:r>
          </a:p>
          <a:p>
            <a:pPr lvl="0"/>
            <a:r>
              <a:rPr lang="es-ES_tradnl" b="1" i="1" noProof="0" dirty="0"/>
              <a:t>OTA: </a:t>
            </a:r>
            <a:r>
              <a:rPr lang="es-ES_tradnl" i="1" noProof="0" dirty="0"/>
              <a:t>PIDA A LOS PARTICIPANTES QUE CALCULEN EL PUNTAJE Y COMPARTAN SUS RESPUESTAS</a:t>
            </a:r>
            <a:r>
              <a:rPr lang="es-ES_tradnl" i="1" dirty="0"/>
              <a:t>. </a:t>
            </a:r>
            <a:r>
              <a:rPr lang="es-ES_tradnl" i="1" noProof="0" dirty="0"/>
              <a:t>Pídales que respondan a las preguntas que se indican más abajo en negrita. </a:t>
            </a:r>
            <a:r>
              <a:rPr lang="es-ES_tradnl" i="1" dirty="0"/>
              <a:t> </a:t>
            </a:r>
          </a:p>
          <a:p>
            <a:pPr lvl="0"/>
            <a:endParaRPr lang="es-ES_tradnl" dirty="0"/>
          </a:p>
          <a:p>
            <a:pPr marL="0" indent="0">
              <a:lnSpc>
                <a:spcPts val="3750"/>
              </a:lnSpc>
              <a:spcBef>
                <a:spcPts val="600"/>
              </a:spcBef>
              <a:spcAft>
                <a:spcPts val="600"/>
              </a:spcAft>
              <a:buFont typeface="Arial" panose="020B0604020202020204" pitchFamily="34" charset="0"/>
              <a:buNone/>
            </a:pPr>
            <a:r>
              <a:rPr lang="es-ES_tradnl" sz="1200" i="1" noProof="0" dirty="0">
                <a:solidFill>
                  <a:srgbClr val="1B1B1B"/>
                </a:solidFill>
                <a:latin typeface="League Spartan Bold"/>
              </a:rPr>
              <a:t>En este ejemplo, el puntaje de la Escala de percepción del estigma inicial fue </a:t>
            </a:r>
            <a:r>
              <a:rPr lang="es-ES_tradnl" sz="1200" i="1" dirty="0">
                <a:solidFill>
                  <a:srgbClr val="1B1B1B"/>
                </a:solidFill>
                <a:latin typeface="League Spartan Bold"/>
              </a:rPr>
              <a:t>1.3. El puntaje más reciente es 1.1.</a:t>
            </a:r>
          </a:p>
          <a:p>
            <a:pPr lvl="0"/>
            <a:endParaRPr lang="es-ES_tradnl"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i="1" dirty="0"/>
              <a:t>1.1 – 1.3 = </a:t>
            </a:r>
            <a:r>
              <a:rPr lang="es-ES_tradnl" b="1" i="1" dirty="0"/>
              <a:t>-0.2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b="0" i="1" noProof="0" dirty="0"/>
              <a:t>Como podemos ver, es una variación pequeña y negativa, lo que sugiere que ha habido poca o casi ninguna reducción en el estigma percibido por la sobreviviente.</a:t>
            </a:r>
            <a:endParaRPr lang="es-ES_tradnl" b="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b="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s-ES_tradnl" b="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b="1" noProof="0" dirty="0"/>
              <a:t>Teniendo en cuenta los puntajes en el ejemplo</a:t>
            </a:r>
            <a:r>
              <a:rPr lang="es-ES_tradnl" b="1"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b="1" noProof="0" dirty="0"/>
              <a:t>¿Cuál es el puntaje de la variación a lo largo del tiempo</a:t>
            </a:r>
            <a:r>
              <a:rPr lang="es-ES_tradnl" b="1" dirty="0"/>
              <a: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b="0" dirty="0"/>
              <a:t>-0.2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b="1" noProof="0" dirty="0"/>
              <a:t>¿Indica una variación pequeña, mediana o grande</a:t>
            </a:r>
            <a:r>
              <a:rPr lang="es-ES_tradnl" b="1" dirty="0"/>
              <a: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b="0" dirty="0"/>
              <a:t>Es una variación pequeña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b="1" noProof="0" dirty="0"/>
              <a:t>¿Es un cambio positivo o negativo</a:t>
            </a:r>
            <a:r>
              <a:rPr lang="es-ES_tradnl" b="1" dirty="0"/>
              <a: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b="0" dirty="0"/>
              <a:t>Negativo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b="1" noProof="0" dirty="0"/>
              <a:t>Teniendo en cuenta el puntaje inicial que obtuvo la sobreviviente en el ejemplo, ¿qué significa esto</a:t>
            </a:r>
            <a:r>
              <a:rPr lang="es-ES_tradnl" b="1" dirty="0"/>
              <a: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800" b="0" i="0" dirty="0">
                <a:solidFill>
                  <a:srgbClr val="000000"/>
                </a:solidFill>
                <a:effectLst/>
                <a:latin typeface="WordVisi_MSFontService"/>
              </a:rPr>
              <a:t>La sobreviviente estaba sintiendo algo de estigma, de mínimo a moderado, en el momento de su evaluación.</a:t>
            </a:r>
            <a:r>
              <a:rPr lang="es-ES_tradnl" sz="1800" b="0" i="0" dirty="0">
                <a:solidFill>
                  <a:srgbClr val="000000"/>
                </a:solidFill>
                <a:effectLst/>
                <a:latin typeface="Calibri" panose="020F0502020204030204" pitchFamily="34" charset="0"/>
              </a:rPr>
              <a:t> </a:t>
            </a:r>
            <a:endParaRPr lang="es-ES_tradnl" b="0" i="0" dirty="0">
              <a:solidFill>
                <a:srgbClr val="000000"/>
              </a:solidFill>
              <a:effectLst/>
              <a:latin typeface="Segoe UI" panose="020B0502040204020203" pitchFamily="34"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b="0" i="0" dirty="0">
                <a:solidFill>
                  <a:srgbClr val="000000"/>
                </a:solidFill>
                <a:effectLst/>
                <a:latin typeface="WordVisi_MSFontService"/>
              </a:rPr>
              <a:t>Desde ese momento, apenas ha habido una mínima disminución en el estigma percibido por la sobreviviente. </a:t>
            </a:r>
            <a:r>
              <a:rPr lang="es-ES_tradnl" sz="1800" b="0" i="0" dirty="0">
                <a:solidFill>
                  <a:srgbClr val="000000"/>
                </a:solidFill>
                <a:effectLst/>
                <a:latin typeface="Calibri" panose="020F0502020204030204" pitchFamily="34" charset="0"/>
              </a:rPr>
              <a: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800" b="0" i="0" dirty="0">
                <a:solidFill>
                  <a:srgbClr val="000000"/>
                </a:solidFill>
                <a:effectLst/>
                <a:latin typeface="WordVisi_MSFontService"/>
              </a:rPr>
              <a:t>Esto indica que la sobreviviente ha seguido sintiendo cierto grado de estigma, a veces incluso moderado, desde que respondió el cuestionario por primera vez</a:t>
            </a:r>
            <a:r>
              <a:rPr lang="es-ES_tradnl" sz="1800" dirty="0">
                <a:effectLst/>
                <a:latin typeface="Calibri" panose="020F0502020204030204" pitchFamily="34" charset="0"/>
                <a:ea typeface="Calibri" panose="020F0502020204030204" pitchFamily="34" charset="0"/>
                <a:cs typeface="Arial" panose="020B0604020202020204" pitchFamily="34" charset="0"/>
              </a:rPr>
              <a:t>.</a:t>
            </a:r>
            <a:r>
              <a:rPr lang="es-ES_tradnl" sz="1800" b="0" i="0" dirty="0">
                <a:solidFill>
                  <a:srgbClr val="000000"/>
                </a:solidFill>
                <a:effectLst/>
                <a:latin typeface="WordVisi_MSFontService"/>
              </a:rPr>
              <a:t> </a:t>
            </a:r>
            <a:r>
              <a:rPr lang="es-ES_tradnl" sz="1800" b="0" i="0" dirty="0">
                <a:solidFill>
                  <a:srgbClr val="000000"/>
                </a:solidFill>
                <a:effectLst/>
                <a:latin typeface="Calibri" panose="020F0502020204030204" pitchFamily="34"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b="1" noProof="0" dirty="0"/>
              <a:t>A partir de esta información, ¿qué medidas o acciones podría llevar a cabo usted o una asistente social para ayudar a la sobreviviente</a:t>
            </a:r>
            <a:r>
              <a:rPr lang="es-ES_tradnl" b="1" dirty="0"/>
              <a: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800" b="0" i="0" dirty="0">
                <a:solidFill>
                  <a:srgbClr val="000000"/>
                </a:solidFill>
                <a:effectLst/>
                <a:latin typeface="WordVisi_MSFontService"/>
              </a:rPr>
              <a:t>Esta podría ser una oportunidad para brindarle a la sobreviviente más herramientas de autocuidado para sobrellevar el trauma a largo plazo. También sería recomendable revisar el plan de seguridad y ayudarla a comprender la importancia de velar por su salud, seguridad y bienestar.</a:t>
            </a:r>
            <a:r>
              <a:rPr lang="es-ES_tradnl" sz="1800" b="0" i="0" dirty="0">
                <a:solidFill>
                  <a:srgbClr val="000000"/>
                </a:solidFill>
                <a:effectLst/>
                <a:latin typeface="Calibri" panose="020F0502020204030204" pitchFamily="34" charset="0"/>
              </a:rPr>
              <a: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b="0" i="0" dirty="0">
                <a:solidFill>
                  <a:srgbClr val="000000"/>
                </a:solidFill>
                <a:effectLst/>
                <a:latin typeface="WordVisi_MSFontService"/>
              </a:rPr>
              <a:t>Esta también podría ser una oportunidad para revisar el plan de acción con la sobreviviente y redefinir las actividades e intervenciones prioritarias.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800" b="0" i="0" dirty="0">
                <a:solidFill>
                  <a:srgbClr val="000000"/>
                </a:solidFill>
                <a:effectLst/>
                <a:latin typeface="WordVisi_MSFontService"/>
              </a:rPr>
              <a:t>Identifique las preguntas en donde la sobreviviente haya indicado una mayor dificultad (p. ej., alguna emoción que haya sido bastante recurrente) y pregúntele si las emociones e ideas descritas en las preguntas deberían ser los objetivos en su plan de acción.</a:t>
            </a:r>
            <a:r>
              <a:rPr lang="es-ES_tradnl" sz="1800" b="0" i="0" dirty="0">
                <a:solidFill>
                  <a:srgbClr val="000000"/>
                </a:solidFill>
                <a:effectLst/>
                <a:latin typeface="Calibri" panose="020F0502020204030204" pitchFamily="34" charset="0"/>
              </a:rPr>
              <a: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2800" b="0" i="0" dirty="0">
                <a:solidFill>
                  <a:srgbClr val="000000"/>
                </a:solidFill>
                <a:effectLst/>
                <a:latin typeface="WordVisi_MSFontService"/>
              </a:rPr>
              <a:t>Debido a que ha habido pocos cambios a pesar de registrar una leve mejoría, la variación en el tiempo nos indica que sería recomendable que la asistente social discutiera el caso con sus supervisores para asesorarse mejor sobre la ayuda que debería ofrecer a la sobreviviente, ya que podría requerir intervenciones especializadas, por ejemplo, en SMAPS (Salud mental y apoyo psicosocial)</a:t>
            </a:r>
            <a:r>
              <a:rPr lang="es-ES_tradnl" sz="1800" kern="100" dirty="0">
                <a:effectLst/>
                <a:latin typeface="Calibri" panose="020F0502020204030204" pitchFamily="34" charset="0"/>
                <a:ea typeface="Calibri" panose="020F0502020204030204" pitchFamily="34" charset="0"/>
                <a:cs typeface="Arial" panose="020B0604020202020204" pitchFamily="34" charset="0"/>
              </a:rPr>
              <a:t>. </a:t>
            </a:r>
          </a:p>
          <a:p>
            <a:pPr lvl="0"/>
            <a:endParaRPr lang="es-ES_tradnl" dirty="0"/>
          </a:p>
          <a:p>
            <a:pPr lvl="0"/>
            <a:endParaRPr lang="es-ES_tradnl" dirty="0"/>
          </a:p>
          <a:p>
            <a:pPr lvl="0"/>
            <a:endParaRPr lang="es-ES_tradnl"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29</a:t>
            </a:fld>
            <a:endParaRPr lang="cs-CZ" dirty="0"/>
          </a:p>
        </p:txBody>
      </p:sp>
    </p:spTree>
    <p:extLst>
      <p:ext uri="{BB962C8B-B14F-4D97-AF65-F5344CB8AC3E}">
        <p14:creationId xmlns:p14="http://schemas.microsoft.com/office/powerpoint/2010/main" val="1409840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dirty="0"/>
              <a:t>Las escalas de resultados de la gestión de casos de VG ofrecen a las/os supervisoras/es, directoras/es de programa, coordinadoras/es y asesoras/es técnicas/os información y datos valiosos que pueden serles de gran ayuda al tomar decisiones y hacer ajustes en sus programas. Para esto es necesario tener una idea general de los puntajes obtenidos por sus clientes en las escalas de bienestar psicosocial y/o percepción del estigma.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dirty="0"/>
              <a:t>A continuación, repasaremos los siguientes pasos junto con algunos ejemplos específicos para entender cómo utilizar las escalas al tomar decisiones sobre los programas: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800" dirty="0"/>
              <a:t>En primer lugar, recopile los resultados de la </a:t>
            </a:r>
            <a:r>
              <a:rPr lang="es-ES_tradnl" sz="1800" i="1" dirty="0"/>
              <a:t>Escala de bienestar psicosocial </a:t>
            </a:r>
            <a:r>
              <a:rPr lang="es-ES_tradnl" sz="1800" dirty="0"/>
              <a:t>y/o de la </a:t>
            </a:r>
            <a:r>
              <a:rPr lang="es-ES_tradnl" sz="1800" i="1" dirty="0"/>
              <a:t>Escala de percepción del estigma </a:t>
            </a:r>
            <a:r>
              <a:rPr lang="es-ES_tradnl" sz="1800" dirty="0"/>
              <a:t>en su programa.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800" dirty="0"/>
              <a:t>A continuación, clasifique los puntajes en categorías y determine cuántos corresponden a cada categoría.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800" dirty="0"/>
              <a:t>A continuación, represente los resultados por medio de un gráfico de barras.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800" dirty="0"/>
              <a:t>Por último, analice el gráfico de barras e interprete los resultados para tomar decisiones sobre su programa. En el documento </a:t>
            </a:r>
            <a:r>
              <a:rPr lang="es-ES_tradnl" sz="1800" b="0" i="1" noProof="0" dirty="0">
                <a:solidFill>
                  <a:srgbClr val="000000"/>
                </a:solidFill>
                <a:effectLst/>
                <a:latin typeface="Calibri" panose="020F0502020204030204" pitchFamily="34" charset="0"/>
              </a:rPr>
              <a:t>GBV Case Management Outcome Scale Practitioner Guidance </a:t>
            </a:r>
            <a:r>
              <a:rPr lang="es-ES_tradnl" sz="1800" b="0" i="0" noProof="0" dirty="0">
                <a:solidFill>
                  <a:srgbClr val="000000"/>
                </a:solidFill>
                <a:effectLst/>
                <a:latin typeface="Calibri" panose="020F0502020204030204" pitchFamily="34" charset="0"/>
              </a:rPr>
              <a:t>(Guía para usuarios: escalas de resultados de la gestión de casos de VG)</a:t>
            </a:r>
            <a:r>
              <a:rPr lang="es-ES_tradnl" sz="1800" dirty="0"/>
              <a:t> se ofrecen guías de interpretación que le ayudarán en este paso</a:t>
            </a:r>
            <a:r>
              <a:rPr lang="es-ES_tradnl" sz="1800" b="0" i="0" u="none" strike="noStrike" baseline="0" dirty="0">
                <a:solidFill>
                  <a:srgbClr val="231F20"/>
                </a:solidFill>
                <a:latin typeface="UniversLTStd-Light"/>
              </a:rPr>
              <a:t>. </a:t>
            </a:r>
            <a:endParaRPr lang="es-ES_tradnl" sz="180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30</a:t>
            </a:fld>
            <a:endParaRPr lang="cs-CZ" dirty="0"/>
          </a:p>
        </p:txBody>
      </p:sp>
    </p:spTree>
    <p:extLst>
      <p:ext uri="{BB962C8B-B14F-4D97-AF65-F5344CB8AC3E}">
        <p14:creationId xmlns:p14="http://schemas.microsoft.com/office/powerpoint/2010/main" val="41480251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ES_tradnl" noProof="0" dirty="0"/>
              <a:t>Utilice únicamente los puntajes de una sola encuesta, es decir, de la encuesta inicial (al evaluar las necesidades de las sobrevivientes) o de la encuesta final (antes del cierre del caso). No las combine. </a:t>
            </a:r>
          </a:p>
          <a:p>
            <a:pPr lvl="0"/>
            <a:endParaRPr lang="es-ES_tradnl" noProof="0" dirty="0"/>
          </a:p>
          <a:p>
            <a:pPr lvl="0"/>
            <a:r>
              <a:rPr lang="es-ES_tradnl" noProof="0" dirty="0"/>
              <a:t>A continuación, le aconsejamos hacer un gráfico de barras que indique el número de sobrevivientes por cada categoría de resultados. Es decir, para la </a:t>
            </a:r>
            <a:r>
              <a:rPr lang="es-ES_tradnl" i="1" noProof="0" dirty="0"/>
              <a:t>Escala de bienestar psicosocial </a:t>
            </a:r>
            <a:r>
              <a:rPr lang="es-ES_tradnl" noProof="0" dirty="0"/>
              <a:t>los resultados son de 0 a 1; de 1 a 1,5; de 1,5 a 2,25; y de 2,25 a 4. Para la </a:t>
            </a:r>
            <a:r>
              <a:rPr lang="es-ES_tradnl" i="1" noProof="0" dirty="0"/>
              <a:t>Escala de percepción del estigma</a:t>
            </a:r>
            <a:r>
              <a:rPr lang="es-ES_tradnl" noProof="0" dirty="0"/>
              <a:t>, las categorías son: 0-1, 1-2, 2-3. Si lo desea, también puede incluir el promedio obtenido por todas las sobrevivientes. </a:t>
            </a:r>
          </a:p>
          <a:p>
            <a:pPr lvl="0"/>
            <a:endParaRPr lang="es-ES_tradnl" noProof="0" dirty="0"/>
          </a:p>
          <a:p>
            <a:r>
              <a:rPr lang="es-ES_tradnl" noProof="0" dirty="0"/>
              <a:t>¿Por qué no utilizar solo el promedio? Porque esto podría ocultar una gran variación en el número de casos que requieren una atención especializada. Por ejemplo, es posible que haya varias mujeres o chicas adolescentes con puntajes muy altos que requieran apoyo complementario (p. ej., terapias especializadas).</a:t>
            </a:r>
            <a:endParaRPr lang="es-ES_tradnl" noProof="0" dirty="0">
              <a:cs typeface="Calibri"/>
            </a:endParaRPr>
          </a:p>
          <a:p>
            <a:pPr lvl="0"/>
            <a:endParaRPr lang="es-ES_tradnl" i="0" noProof="0" dirty="0"/>
          </a:p>
          <a:p>
            <a:pPr lvl="0"/>
            <a:r>
              <a:rPr lang="es-ES_tradnl" b="0" i="0" noProof="0" dirty="0">
                <a:solidFill>
                  <a:srgbClr val="000000"/>
                </a:solidFill>
                <a:effectLst/>
                <a:latin typeface="Calibri" panose="020F0502020204030204" pitchFamily="34" charset="0"/>
              </a:rPr>
              <a:t>Agrupar los puntajes y visualizar cómo están distribuidos le puede ayudar a identificar patrones en los datos que le indican qué necesidades específicas tiene el programa. En este ejemplo, usamos colores para clasificar las categorías de verde a rojo para indicar desde ninguna o poca dificultad hasta una dificultad significativa para realizar las tareas. Como se aprecia en el gráfico, la mayoría de los puntajes se agrupan en la categoría de 1,5 a 2,25, lo que quiere decir que la mayoría de las sobrevivientes tienen dificultades para llevar a cabo algunas tareas cotidianas. Esta información, por tanto, podría ayudarle a pensar en medidas o acciones que podría implementar para mejorar su programa</a:t>
            </a:r>
            <a:r>
              <a:rPr lang="es-ES_tradnl" sz="1800" b="0" i="0" noProof="0" dirty="0">
                <a:solidFill>
                  <a:srgbClr val="000000"/>
                </a:solidFill>
                <a:effectLst/>
                <a:latin typeface="Calibri" panose="020F0502020204030204" pitchFamily="34" charset="0"/>
              </a:rPr>
              <a:t>. </a:t>
            </a:r>
          </a:p>
          <a:p>
            <a:pPr lvl="0"/>
            <a:endParaRPr lang="es-ES_tradnl" sz="1800" b="0" i="0" noProof="0" dirty="0">
              <a:solidFill>
                <a:srgbClr val="000000"/>
              </a:solidFill>
              <a:effectLst/>
              <a:latin typeface="Calibri" panose="020F0502020204030204" pitchFamily="34" charset="0"/>
            </a:endParaRPr>
          </a:p>
          <a:p>
            <a:pPr lvl="0"/>
            <a:r>
              <a:rPr lang="es-ES_tradnl" sz="1800" b="0" i="0" noProof="0" dirty="0">
                <a:solidFill>
                  <a:srgbClr val="000000"/>
                </a:solidFill>
                <a:effectLst/>
                <a:latin typeface="Calibri" panose="020F0502020204030204" pitchFamily="34" charset="0"/>
              </a:rPr>
              <a:t>Por ejemplo, tras identificar esa tendencia, usted podría:</a:t>
            </a:r>
          </a:p>
          <a:p>
            <a:pPr marL="285750" lvl="0" indent="-285750">
              <a:buFont typeface="Arial" panose="020B0604020202020204" pitchFamily="34" charset="0"/>
              <a:buChar char="•"/>
            </a:pPr>
            <a:r>
              <a:rPr lang="es-ES_tradnl" sz="1800" b="1" i="0" noProof="0" dirty="0">
                <a:solidFill>
                  <a:srgbClr val="000000"/>
                </a:solidFill>
                <a:effectLst/>
                <a:latin typeface="Calibri" panose="020F0502020204030204" pitchFamily="34" charset="0"/>
              </a:rPr>
              <a:t>Fortalecer la retroalimentación con las sobrevivientes: </a:t>
            </a:r>
          </a:p>
          <a:p>
            <a:pPr marL="742950" lvl="1" indent="-285750">
              <a:buFont typeface="Arial" panose="020B0604020202020204" pitchFamily="34" charset="0"/>
              <a:buChar char="•"/>
            </a:pPr>
            <a:r>
              <a:rPr lang="es-ES_tradnl" sz="1800" b="0" i="0" noProof="0" dirty="0">
                <a:solidFill>
                  <a:srgbClr val="000000"/>
                </a:solidFill>
                <a:effectLst/>
                <a:latin typeface="Calibri" panose="020F0502020204030204" pitchFamily="34" charset="0"/>
              </a:rPr>
              <a:t>Solicitar a las sobrevivientes comentarios y opiniones sobre su experiencia para perfeccionar las estrategias e intervenciones. </a:t>
            </a:r>
          </a:p>
          <a:p>
            <a:pPr marL="285750" lvl="0" indent="-285750">
              <a:buFont typeface="Arial" panose="020B0604020202020204" pitchFamily="34" charset="0"/>
              <a:buChar char="•"/>
            </a:pPr>
            <a:endParaRPr lang="es-ES_tradnl" sz="1800" b="0" i="0" noProof="0" dirty="0">
              <a:solidFill>
                <a:srgbClr val="000000"/>
              </a:solidFill>
              <a:effectLst/>
              <a:latin typeface="Calibri" panose="020F0502020204030204" pitchFamily="34" charset="0"/>
            </a:endParaRPr>
          </a:p>
          <a:p>
            <a:pPr marL="285750" lvl="0" indent="-285750">
              <a:buFont typeface="Arial" panose="020B0604020202020204" pitchFamily="34" charset="0"/>
              <a:buChar char="•"/>
            </a:pPr>
            <a:r>
              <a:rPr lang="es-ES_tradnl" sz="1800" b="1" i="0" noProof="0" dirty="0">
                <a:solidFill>
                  <a:srgbClr val="000000"/>
                </a:solidFill>
                <a:effectLst/>
                <a:latin typeface="Calibri" panose="020F0502020204030204" pitchFamily="34" charset="0"/>
              </a:rPr>
              <a:t>Ofrecer al personal más cursos de formación y más apoyo:</a:t>
            </a:r>
            <a:r>
              <a:rPr lang="es-ES_tradnl" sz="1800" b="0" i="0" noProof="0" dirty="0">
                <a:solidFill>
                  <a:srgbClr val="000000"/>
                </a:solidFill>
                <a:effectLst/>
                <a:latin typeface="Calibri" panose="020F0502020204030204" pitchFamily="34" charset="0"/>
              </a:rPr>
              <a:t> </a:t>
            </a:r>
          </a:p>
          <a:p>
            <a:pPr marL="742950" lvl="1" indent="-285750">
              <a:buFont typeface="Arial" panose="020B0604020202020204" pitchFamily="34" charset="0"/>
              <a:buChar char="•"/>
            </a:pPr>
            <a:r>
              <a:rPr lang="es-ES_tradnl" sz="1800" b="0" i="0" noProof="0" dirty="0">
                <a:solidFill>
                  <a:srgbClr val="000000"/>
                </a:solidFill>
                <a:effectLst/>
                <a:latin typeface="Calibri" panose="020F0502020204030204" pitchFamily="34" charset="0"/>
              </a:rPr>
              <a:t>Capacitar ampliamente a las asistentes sociales sobre la gestión de casos de violencia de género, los estándares mínimos y el conjunto de herramientas para la gestión de casos de VG. Esto reforzará sus capacidades y habilidades para supervisar y responder a las necesidades de las sobrevivientes y para cumplir con sus funciones.</a:t>
            </a:r>
          </a:p>
          <a:p>
            <a:pPr marL="742950" lvl="1" indent="-285750">
              <a:buFont typeface="Arial" panose="020B0604020202020204" pitchFamily="34" charset="0"/>
              <a:buChar char="•"/>
            </a:pPr>
            <a:r>
              <a:rPr lang="es-ES_tradnl" sz="1800" b="0" i="0" noProof="0" dirty="0">
                <a:solidFill>
                  <a:srgbClr val="000000"/>
                </a:solidFill>
                <a:effectLst/>
                <a:latin typeface="Calibri" panose="020F0502020204030204" pitchFamily="34" charset="0"/>
              </a:rPr>
              <a:t>Incrementar los servicios de apoyo para el personal encargado de gestionar los casos de VG con el fin de disminuir su desgaste y ofrecerles herramientas (p. ej., apoyo psicosocial) para que puedan hacer frente al alto volumen de trabajo al que suelen estar expuestos.  </a:t>
            </a:r>
          </a:p>
          <a:p>
            <a:pPr marL="742950" lvl="1" indent="-285750">
              <a:buFont typeface="Arial" panose="020B0604020202020204" pitchFamily="34" charset="0"/>
              <a:buChar char="•"/>
            </a:pPr>
            <a:r>
              <a:rPr lang="es-ES_tradnl" sz="2800" b="0" i="0" noProof="0" dirty="0">
                <a:solidFill>
                  <a:srgbClr val="000000"/>
                </a:solidFill>
                <a:effectLst/>
                <a:latin typeface="Calibri" panose="020F0502020204030204" pitchFamily="34" charset="0"/>
              </a:rPr>
              <a:t>Asimismo, puede ser conveniente ofrecer cursos de formación y otras herramientas o enfoques centrados en las sobrevivientes y en el apoyo psicosocial a trabajadoras o asistentes sociales.</a:t>
            </a:r>
          </a:p>
          <a:p>
            <a:pPr marL="285750" indent="-285750" algn="l" rtl="0" fontAlgn="base">
              <a:buFont typeface="Arial" panose="020B0604020202020204" pitchFamily="34" charset="0"/>
              <a:buChar char="•"/>
            </a:pPr>
            <a:r>
              <a:rPr lang="es-ES_tradnl" sz="1800" b="1" i="0" noProof="0" dirty="0">
                <a:solidFill>
                  <a:srgbClr val="000000"/>
                </a:solidFill>
                <a:effectLst/>
                <a:latin typeface="Calibri" panose="020F0502020204030204" pitchFamily="34" charset="0"/>
              </a:rPr>
              <a:t>Fortalecer los servicios de gestión de casos de violencia de género: </a:t>
            </a:r>
            <a:r>
              <a:rPr lang="es-ES_tradnl" sz="1800" b="0" i="0" noProof="0" dirty="0">
                <a:solidFill>
                  <a:srgbClr val="000000"/>
                </a:solidFill>
                <a:effectLst/>
                <a:latin typeface="Calibri" panose="020F0502020204030204" pitchFamily="34" charset="0"/>
              </a:rPr>
              <a:t> </a:t>
            </a:r>
            <a:endParaRPr lang="es-ES_tradnl" sz="2800" b="0" i="0" noProof="0" dirty="0">
              <a:solidFill>
                <a:srgbClr val="000000"/>
              </a:solidFill>
              <a:effectLst/>
              <a:latin typeface="Segoe UI" panose="020B0502040204020203" pitchFamily="34" charset="0"/>
            </a:endParaRPr>
          </a:p>
          <a:p>
            <a:pPr marL="742950" lvl="1" indent="-285750" algn="l" rtl="0" fontAlgn="base">
              <a:buFont typeface="Arial" panose="020B0604020202020204" pitchFamily="34" charset="0"/>
              <a:buChar char="•"/>
            </a:pPr>
            <a:r>
              <a:rPr lang="es-ES_tradnl" sz="1800" b="0" i="0" noProof="0" dirty="0">
                <a:solidFill>
                  <a:srgbClr val="000000"/>
                </a:solidFill>
                <a:effectLst/>
                <a:latin typeface="Calibri" panose="020F0502020204030204" pitchFamily="34" charset="0"/>
              </a:rPr>
              <a:t>Ampliar los servicios de apoyo a la gestión de casos para ayudar a las sobrevivientes a fortalecer su capacidad y a desarrollar herramientas que les permitan ser más funcionales en su día a día. </a:t>
            </a:r>
          </a:p>
          <a:p>
            <a:pPr marL="742950" lvl="1" indent="-285750" algn="l" rtl="0" fontAlgn="base">
              <a:buFont typeface="Arial" panose="020B0604020202020204" pitchFamily="34" charset="0"/>
              <a:buChar char="•"/>
            </a:pPr>
            <a:endParaRPr lang="es-ES_tradnl" sz="1800" b="0" i="0" noProof="0" dirty="0">
              <a:solidFill>
                <a:srgbClr val="000000"/>
              </a:solidFill>
              <a:effectLst/>
              <a:latin typeface="Calibri" panose="020F0502020204030204" pitchFamily="34" charset="0"/>
            </a:endParaRPr>
          </a:p>
          <a:p>
            <a:pPr marL="457200" lvl="1" indent="0" algn="l" rtl="0" fontAlgn="base">
              <a:buFont typeface="Arial" panose="020B0604020202020204" pitchFamily="34" charset="0"/>
              <a:buNone/>
            </a:pPr>
            <a:r>
              <a:rPr lang="es-ES_tradnl" sz="1800" b="0" i="0" u="none" strike="noStrike" baseline="0" noProof="0" dirty="0">
                <a:solidFill>
                  <a:srgbClr val="231F20"/>
                </a:solidFill>
                <a:latin typeface="UniversLTStd-Light"/>
              </a:rPr>
              <a:t>Estas son solo algunas de las medidas que podría implementar. Por supuesto, puede haber muchas más en función de las tendencias que identifique en el contexto. Compare los datos con la información, conocimientos y experiencia que ya tenga del contexto para determinar qué acciones llevar a cabo a partir de los resultados.</a:t>
            </a:r>
            <a:endParaRPr lang="es-ES_tradnl" sz="1800" b="0" i="0" noProof="0" dirty="0">
              <a:solidFill>
                <a:srgbClr val="000000"/>
              </a:solidFill>
              <a:effectLst/>
              <a:latin typeface="Calibri" panose="020F0502020204030204" pitchFamily="34"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31</a:t>
            </a:fld>
            <a:endParaRPr lang="cs-CZ"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a:r>
              <a:rPr lang="es-ES_tradnl" sz="1800" b="0" i="0" u="none" strike="noStrike" baseline="0" noProof="0" dirty="0">
                <a:solidFill>
                  <a:srgbClr val="231F20"/>
                </a:solidFill>
                <a:latin typeface="UniversLTStd-Light"/>
              </a:rPr>
              <a:t>Los puntajes de varias encuestas y la variación en el tiempo también son muy útiles a la hora de tomar decisiones sobre los programas. En este caso, debe seguir los mismos pasos que seguimos para analizar e interpretar los resultados a partir de una sola (única) encuesta. La única diferencia es que en este caso nos enfocaremos en los puntajes de la variación en el tiempo (que puede ser pequeña, mediana o grande, como ya vimos) en vez de centrarnos en los puntajes de la encuesta inicial o de la encuesta final.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32</a:t>
            </a:fld>
            <a:endParaRPr lang="cs-CZ" dirty="0"/>
          </a:p>
        </p:txBody>
      </p:sp>
    </p:spTree>
    <p:extLst>
      <p:ext uri="{BB962C8B-B14F-4D97-AF65-F5344CB8AC3E}">
        <p14:creationId xmlns:p14="http://schemas.microsoft.com/office/powerpoint/2010/main" val="38974279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a:r>
              <a:rPr lang="es-ES_tradnl" sz="1800" b="0" i="0" u="none" strike="noStrike" baseline="0" dirty="0">
                <a:solidFill>
                  <a:srgbClr val="231F20"/>
                </a:solidFill>
                <a:latin typeface="UniversLTStd-Light"/>
              </a:rPr>
              <a:t>Pasos para analizar e interpretar los puntajes de la variación en el tiempo en su programa: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800" b="0" i="0" u="none" strike="noStrike" baseline="0" dirty="0">
                <a:solidFill>
                  <a:srgbClr val="231F20"/>
                </a:solidFill>
                <a:latin typeface="UniversLTStd-Light"/>
              </a:rPr>
              <a:t>En primer lugar, recopile los puntajes de la variación en el tiempo de las escalas de bienestar psicosocial y/o percepción del estigma en su programa.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800" dirty="0"/>
              <a:t>A continuación, clasifique los puntajes en categorías y determino cuántos corresponden a cada categoría.</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800" noProof="0" dirty="0"/>
              <a:t>Para la </a:t>
            </a:r>
            <a:r>
              <a:rPr lang="es-ES_tradnl" sz="1800" i="1" noProof="0" dirty="0"/>
              <a:t>Escala de bienestar psicosocial </a:t>
            </a:r>
            <a:r>
              <a:rPr lang="es-ES_tradnl" sz="1800" noProof="0" dirty="0"/>
              <a:t>utilice los siguientes</a:t>
            </a:r>
            <a:r>
              <a:rPr lang="es-ES_tradnl" sz="1800" b="0" i="1" dirty="0">
                <a:solidFill>
                  <a:srgbClr val="000000"/>
                </a:solidFill>
                <a:effectLst/>
                <a:latin typeface="Calibri" panose="020F0502020204030204" pitchFamily="34" charset="0"/>
              </a:rPr>
              <a:t>: </a:t>
            </a:r>
            <a:r>
              <a:rPr lang="es-ES_tradnl" sz="2800" b="0" i="1" dirty="0">
                <a:solidFill>
                  <a:srgbClr val="000000"/>
                </a:solidFill>
                <a:effectLst/>
                <a:latin typeface="Calibri" panose="020F0502020204030204" pitchFamily="34" charset="0"/>
              </a:rPr>
              <a:t>0.67 e inferior, -0.18 a -0.66, 0 a -0.17, 0 a 0.17, 0.18 a 0.66, 0.67 en adelante.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800" noProof="0" dirty="0"/>
              <a:t>Para la </a:t>
            </a:r>
            <a:r>
              <a:rPr lang="es-ES_tradnl" sz="1800" i="1" noProof="0" dirty="0"/>
              <a:t>Escala de percepción del estigma </a:t>
            </a:r>
            <a:r>
              <a:rPr lang="es-ES_tradnl" sz="1800" noProof="0" dirty="0"/>
              <a:t>utilice los siguientes</a:t>
            </a:r>
            <a:r>
              <a:rPr lang="es-ES_tradnl" sz="1800" b="0" i="1" dirty="0">
                <a:solidFill>
                  <a:srgbClr val="000000"/>
                </a:solidFill>
                <a:effectLst/>
                <a:latin typeface="Calibri" panose="020F0502020204030204" pitchFamily="34" charset="0"/>
              </a:rPr>
              <a:t>:</a:t>
            </a:r>
            <a:r>
              <a:rPr lang="es-ES_tradnl" sz="1800" b="0" i="0" dirty="0">
                <a:solidFill>
                  <a:srgbClr val="000000"/>
                </a:solidFill>
                <a:effectLst/>
                <a:latin typeface="Calibri" panose="020F0502020204030204" pitchFamily="34" charset="0"/>
              </a:rPr>
              <a:t> 0 a -0.2, 0 a +0.2, -0.2 a -1.2, +0.2 a +1.2, -1.2 e inferior, +1.2 en adelante.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800" dirty="0"/>
              <a:t>A continuación, represente los resultados por medio de un gráfico de barras.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_tradnl" sz="1800" dirty="0"/>
              <a:t>Por último, analice el gráfico de barras e interprete los resultados para tomar decisiones sobre su programa. En el documento </a:t>
            </a:r>
            <a:r>
              <a:rPr lang="es-ES_tradnl" sz="1800" i="1" dirty="0"/>
              <a:t>GBV Case Management Outcome Scale Practitioner Guidance </a:t>
            </a:r>
            <a:r>
              <a:rPr lang="es-ES_tradnl" sz="1800" dirty="0"/>
              <a:t>(Guía para usuarios: escalas de resultados de la gestión de casos de VG) se ofrecen guías de interpretación que le ayudarán en este paso</a:t>
            </a:r>
            <a:r>
              <a:rPr lang="es-ES_tradnl" sz="1800" b="0" i="0" u="none" strike="noStrike" baseline="0" dirty="0">
                <a:solidFill>
                  <a:srgbClr val="231F20"/>
                </a:solidFill>
                <a:latin typeface="UniversLTStd-Light"/>
              </a:rPr>
              <a:t>. </a:t>
            </a:r>
            <a:endParaRPr lang="es-ES_tradnl" sz="1800" dirty="0"/>
          </a:p>
          <a:p>
            <a:pPr algn="l"/>
            <a:endParaRPr lang="es-ES_tradnl" sz="1800" b="0" i="0" u="none" strike="noStrike" baseline="0" dirty="0">
              <a:solidFill>
                <a:srgbClr val="231F20"/>
              </a:solidFill>
              <a:latin typeface="UniversLTStd-Light"/>
            </a:endParaRPr>
          </a:p>
          <a:p>
            <a:pPr algn="l"/>
            <a:endParaRPr lang="es-ES_tradnl" sz="1800" b="1" i="0" u="none" strike="noStrike" baseline="0" dirty="0">
              <a:solidFill>
                <a:srgbClr val="231F20"/>
              </a:solidFill>
              <a:latin typeface="UniversLTStd-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b="0" i="0" u="none" strike="noStrike" baseline="0" dirty="0">
                <a:solidFill>
                  <a:srgbClr val="231F20"/>
                </a:solidFill>
                <a:latin typeface="UniversLTStd-Light"/>
              </a:rPr>
              <a:t>El gráfico de barras (Figura 3) indica el número de variaciones en el tiempo a partir de los puntajes de percepción del estigma según las categorías establecidas. En este ejemplo, usamos colores para clasificar las categorías de verde a rojo para indicar desde un programa exitoso y efectivo hasta uno con necesidades apremiantes y graves. Agrupar los puntajes y visualizar cómo están distribuidos le puede ayudar a identificar patrones en los datos que le indican qué necesidades específicas tiene el programa</a:t>
            </a:r>
            <a:r>
              <a:rPr lang="es-ES_tradnl" sz="1800" b="0" i="0" dirty="0">
                <a:solidFill>
                  <a:srgbClr val="000000"/>
                </a:solidFill>
                <a:effectLst/>
                <a:latin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sz="1800" b="0" i="0"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b="0" i="0" noProof="0" dirty="0">
                <a:solidFill>
                  <a:srgbClr val="000000"/>
                </a:solidFill>
                <a:effectLst/>
                <a:latin typeface="Calibri" panose="020F0502020204030204" pitchFamily="34" charset="0"/>
              </a:rPr>
              <a:t>Como se aprecia en el gráfico, la mayoría de los puntajes se agrupan en la categoría de </a:t>
            </a:r>
            <a:r>
              <a:rPr lang="es-ES_tradnl" sz="1800" b="0" i="0" dirty="0">
                <a:solidFill>
                  <a:srgbClr val="000000"/>
                </a:solidFill>
                <a:effectLst/>
                <a:latin typeface="Calibri" panose="020F0502020204030204" pitchFamily="34" charset="0"/>
              </a:rPr>
              <a:t>-0.2 a -1.2, </a:t>
            </a:r>
            <a:r>
              <a:rPr lang="es-ES_tradnl" sz="1800" b="0" i="0" noProof="0" dirty="0">
                <a:solidFill>
                  <a:srgbClr val="000000"/>
                </a:solidFill>
                <a:effectLst/>
                <a:latin typeface="Calibri" panose="020F0502020204030204" pitchFamily="34" charset="0"/>
              </a:rPr>
              <a:t>lo que quiere decir que la mayoría de las sobrevivientes </a:t>
            </a:r>
            <a:r>
              <a:rPr lang="es-ES_tradnl" sz="1800" b="0" i="0" dirty="0">
                <a:solidFill>
                  <a:srgbClr val="000000"/>
                </a:solidFill>
                <a:effectLst/>
                <a:latin typeface="Calibri" panose="020F0502020204030204" pitchFamily="34" charset="0"/>
              </a:rPr>
              <a:t> La mayoría de los sobrevivientes están evidenciando una disminución moderada en su percepción del estigma, lo que indica que el programa es efectivo. </a:t>
            </a:r>
            <a:r>
              <a:rPr lang="es-ES_tradnl" sz="2800" b="0" i="0" noProof="0" dirty="0">
                <a:solidFill>
                  <a:srgbClr val="000000"/>
                </a:solidFill>
                <a:effectLst/>
                <a:latin typeface="Calibri" panose="020F0502020204030204" pitchFamily="34" charset="0"/>
              </a:rPr>
              <a:t>Esta información, por tanto, podría ayudarle a pensar en medidas o acciones que podría implementar en su programa</a:t>
            </a:r>
            <a:r>
              <a:rPr lang="es-ES_tradnl" sz="4000" b="0" i="0" noProof="0" dirty="0">
                <a:solidFill>
                  <a:srgbClr val="000000"/>
                </a:solidFill>
                <a:effectLst/>
                <a:latin typeface="Calibri" panose="020F0502020204030204" pitchFamily="34" charset="0"/>
              </a:rPr>
              <a:t>. </a:t>
            </a:r>
            <a:r>
              <a:rPr lang="es-ES_tradnl" sz="2800" b="0" i="0" dirty="0">
                <a:solidFill>
                  <a:srgbClr val="000000"/>
                </a:solidFill>
                <a:effectLst/>
                <a:latin typeface="Calibri" panose="020F0502020204030204" pitchFamily="34" charset="0"/>
              </a:rPr>
              <a:t>Por ejemplo: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_tradnl" sz="2800" b="0" i="0" u="none" strike="noStrike" baseline="0" dirty="0">
              <a:solidFill>
                <a:srgbClr val="000000"/>
              </a:solidFill>
              <a:effectLst/>
              <a:latin typeface="Calibri" panose="020F0502020204030204" pitchFamily="34" charset="0"/>
            </a:endParaRPr>
          </a:p>
          <a:p>
            <a:pPr marL="285750" marR="0" indent="-285750">
              <a:spcBef>
                <a:spcPts val="0"/>
              </a:spcBef>
              <a:spcAft>
                <a:spcPts val="0"/>
              </a:spcAft>
              <a:buFont typeface="Arial" panose="020B0604020202020204" pitchFamily="34" charset="0"/>
              <a:buChar char="•"/>
            </a:pPr>
            <a:r>
              <a:rPr lang="es-ES_tradnl" sz="1800" b="1" i="1" kern="100" dirty="0">
                <a:effectLst/>
                <a:latin typeface="Calibri" panose="020F0502020204030204" pitchFamily="34" charset="0"/>
                <a:ea typeface="Calibri" panose="020F0502020204030204" pitchFamily="34" charset="0"/>
                <a:cs typeface="Arial" panose="020B0604020202020204" pitchFamily="34" charset="0"/>
              </a:rPr>
              <a:t>Continuar el monitoreo y análisis del programa: </a:t>
            </a:r>
            <a:endParaRPr lang="es-ES_tradnl" sz="1800" b="1" i="0" kern="100" dirty="0">
              <a:effectLst/>
              <a:latin typeface="Calibri" panose="020F0502020204030204" pitchFamily="34" charset="0"/>
              <a:ea typeface="Calibri" panose="020F0502020204030204" pitchFamily="34" charset="0"/>
              <a:cs typeface="Arial" panose="020B0604020202020204" pitchFamily="34" charset="0"/>
            </a:endParaRPr>
          </a:p>
          <a:p>
            <a:pPr marL="742950" marR="0" lvl="1" indent="-285750">
              <a:spcBef>
                <a:spcPts val="0"/>
              </a:spcBef>
              <a:spcAft>
                <a:spcPts val="0"/>
              </a:spcAft>
              <a:buFont typeface="Arial" panose="020B0604020202020204" pitchFamily="34" charset="0"/>
              <a:buChar char="•"/>
            </a:pPr>
            <a:r>
              <a:rPr lang="es-ES_tradnl" sz="1800" i="1" kern="100" dirty="0">
                <a:effectLst/>
                <a:latin typeface="Calibri" panose="020F0502020204030204" pitchFamily="34" charset="0"/>
                <a:ea typeface="Calibri" panose="020F0502020204030204" pitchFamily="34" charset="0"/>
                <a:cs typeface="Arial" panose="020B0604020202020204" pitchFamily="34" charset="0"/>
              </a:rPr>
              <a:t>Seguir recopilando datos para identificar los factores que contribuyen a esa disminución para poder consolidar esa tendencia. Trabajar estrechamente con las asistentes sociales para comprender mejor sus experiencias y su visión de la situación.</a:t>
            </a:r>
            <a:endParaRPr lang="es-ES_tradnl" sz="1800" b="1" i="1" dirty="0">
              <a:solidFill>
                <a:srgbClr val="000000"/>
              </a:solidFill>
              <a:effectLst/>
              <a:latin typeface="Calibri" panose="020F0502020204030204" pitchFamily="34" charset="0"/>
            </a:endParaRPr>
          </a:p>
          <a:p>
            <a:pPr marL="285750" indent="-285750" algn="l" rtl="0" fontAlgn="base">
              <a:buFont typeface="Arial" panose="020B0604020202020204" pitchFamily="34" charset="0"/>
              <a:buChar char="•"/>
            </a:pPr>
            <a:r>
              <a:rPr lang="es-ES_tradnl" sz="1800" b="1" i="1" dirty="0">
                <a:solidFill>
                  <a:srgbClr val="000000"/>
                </a:solidFill>
                <a:effectLst/>
                <a:latin typeface="Calibri" panose="020F0502020204030204" pitchFamily="34" charset="0"/>
              </a:rPr>
              <a:t>Fortalecer las intervenciones exitosas:</a:t>
            </a:r>
            <a:r>
              <a:rPr lang="es-ES_tradnl" sz="1800" b="0" i="0" dirty="0">
                <a:solidFill>
                  <a:srgbClr val="000000"/>
                </a:solidFill>
                <a:effectLst/>
                <a:latin typeface="Calibri" panose="020F0502020204030204" pitchFamily="34" charset="0"/>
              </a:rPr>
              <a:t> </a:t>
            </a:r>
            <a:endParaRPr lang="es-ES_tradnl" sz="2800" b="0" i="0" dirty="0">
              <a:solidFill>
                <a:srgbClr val="000000"/>
              </a:solidFill>
              <a:effectLst/>
              <a:latin typeface="Segoe UI" panose="020B0502040204020203" pitchFamily="34" charset="0"/>
            </a:endParaRPr>
          </a:p>
          <a:p>
            <a:pPr marL="742950" lvl="1" indent="-285750" algn="l" rtl="0" fontAlgn="base">
              <a:buFont typeface="Arial" panose="020B0604020202020204" pitchFamily="34" charset="0"/>
              <a:buChar char="•"/>
            </a:pPr>
            <a:r>
              <a:rPr lang="es-ES_tradnl" sz="1800" b="0" i="1" dirty="0">
                <a:solidFill>
                  <a:srgbClr val="000000"/>
                </a:solidFill>
                <a:effectLst/>
                <a:latin typeface="Calibri" panose="020F0502020204030204" pitchFamily="34" charset="0"/>
              </a:rPr>
              <a:t>Identificar las intervenciones que están dando buenos resultados con las sobrevivientes y ampliar su alcance, incluyendo también la gestión de casos de VG. </a:t>
            </a:r>
            <a:r>
              <a:rPr lang="es-ES_tradnl" sz="1800" b="0" i="0" dirty="0">
                <a:solidFill>
                  <a:srgbClr val="000000"/>
                </a:solidFill>
                <a:effectLst/>
                <a:latin typeface="Calibri" panose="020F0502020204030204" pitchFamily="34" charset="0"/>
              </a:rPr>
              <a:t> </a:t>
            </a:r>
            <a:endParaRPr lang="es-ES_tradnl" sz="2800" b="0" i="0" dirty="0">
              <a:solidFill>
                <a:srgbClr val="000000"/>
              </a:solidFill>
              <a:effectLst/>
              <a:latin typeface="Segoe UI" panose="020B0502040204020203" pitchFamily="34" charset="0"/>
            </a:endParaRPr>
          </a:p>
          <a:p>
            <a:pPr marL="285750" indent="-285750" algn="l" rtl="0" fontAlgn="base">
              <a:buFont typeface="Arial" panose="020B0604020202020204" pitchFamily="34" charset="0"/>
              <a:buChar char="•"/>
            </a:pPr>
            <a:r>
              <a:rPr lang="es-ES_tradnl" sz="1800" b="1" i="1" dirty="0">
                <a:solidFill>
                  <a:srgbClr val="000000"/>
                </a:solidFill>
                <a:effectLst/>
                <a:latin typeface="Calibri" panose="020F0502020204030204" pitchFamily="34" charset="0"/>
              </a:rPr>
              <a:t>Acercamiento a la comunidad:</a:t>
            </a:r>
            <a:r>
              <a:rPr lang="es-ES_tradnl" sz="1800" b="0" i="0" dirty="0">
                <a:solidFill>
                  <a:srgbClr val="000000"/>
                </a:solidFill>
                <a:effectLst/>
                <a:latin typeface="Calibri" panose="020F0502020204030204" pitchFamily="34" charset="0"/>
              </a:rPr>
              <a:t> </a:t>
            </a:r>
            <a:endParaRPr lang="es-ES_tradnl" sz="2800" b="0" i="0" dirty="0">
              <a:solidFill>
                <a:srgbClr val="000000"/>
              </a:solidFill>
              <a:effectLst/>
              <a:latin typeface="Segoe UI" panose="020B0502040204020203" pitchFamily="34" charset="0"/>
            </a:endParaRPr>
          </a:p>
          <a:p>
            <a:pPr marL="742950" lvl="1" indent="-285750" algn="l" rtl="0" fontAlgn="base">
              <a:buFont typeface="Arial" panose="020B0604020202020204" pitchFamily="34" charset="0"/>
              <a:buChar char="•"/>
            </a:pPr>
            <a:r>
              <a:rPr lang="es-ES_tradnl" sz="1800" b="0" i="1" dirty="0">
                <a:solidFill>
                  <a:srgbClr val="000000"/>
                </a:solidFill>
                <a:effectLst/>
                <a:latin typeface="Calibri" panose="020F0502020204030204" pitchFamily="34" charset="0"/>
              </a:rPr>
              <a:t>Invertir en actividades/iniciativas para abordar las causas profundas de la estigmatización y empoderar a las mujeres y adolescentes para que sigan impulsando este cambio positivo. </a:t>
            </a:r>
            <a:r>
              <a:rPr lang="es-ES_tradnl" sz="1800" b="0" i="0" dirty="0">
                <a:solidFill>
                  <a:srgbClr val="000000"/>
                </a:solidFill>
                <a:effectLst/>
                <a:latin typeface="Calibri" panose="020F0502020204030204" pitchFamily="34" charset="0"/>
              </a:rPr>
              <a:t> </a:t>
            </a:r>
            <a:endParaRPr lang="es-ES_tradnl" sz="2800" b="0" i="0" dirty="0">
              <a:solidFill>
                <a:srgbClr val="000000"/>
              </a:solidFill>
              <a:effectLst/>
              <a:latin typeface="Segoe UI" panose="020B0502040204020203" pitchFamily="34" charset="0"/>
            </a:endParaRPr>
          </a:p>
          <a:p>
            <a:pPr marL="0" indent="0" algn="l" rtl="0" fontAlgn="base">
              <a:buFont typeface="Arial" panose="020B0604020202020204" pitchFamily="34" charset="0"/>
              <a:buNone/>
            </a:pPr>
            <a:endParaRPr lang="es-ES_tradnl" sz="2800" b="0" i="0" dirty="0">
              <a:solidFill>
                <a:srgbClr val="000000"/>
              </a:solidFill>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s-ES_tradnl" sz="1800" b="0" i="0" u="none" strike="noStrike" baseline="0" noProof="0" dirty="0">
                <a:solidFill>
                  <a:srgbClr val="231F20"/>
                </a:solidFill>
                <a:latin typeface="UniversLTStd-Light"/>
              </a:rPr>
              <a:t>Estas son solo algunas de las medidas que podría implementar. Por supuesto, puede haber muchas más en función de las tendencias que identifique en el contexto. Compare los datos con la información, conocimientos y experiencia que ya tenga del contexto para determinar qué acciones llevar a cabo a partir de los resultados</a:t>
            </a:r>
            <a:r>
              <a:rPr lang="es-ES_tradnl" sz="1800" b="0" i="0" u="none" strike="noStrike" baseline="0" dirty="0">
                <a:solidFill>
                  <a:srgbClr val="231F20"/>
                </a:solidFill>
                <a:latin typeface="UniversLTStd-Light"/>
              </a:rPr>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33</a:t>
            </a:fld>
            <a:endParaRPr lang="cs-CZ" dirty="0"/>
          </a:p>
        </p:txBody>
      </p:sp>
    </p:spTree>
    <p:extLst>
      <p:ext uri="{BB962C8B-B14F-4D97-AF65-F5344CB8AC3E}">
        <p14:creationId xmlns:p14="http://schemas.microsoft.com/office/powerpoint/2010/main" val="41806222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ES_tradnl" noProof="0" dirty="0"/>
              <a:t>Si recogemos datos, es importante que los UTILICEMOS. Estas escalas de resultados de la gestión de casos de violencia de género son una herramienta muy útil para determinar cuál es el impacto de los servicios de gestión de casos en las sobrevivientes ADEMÁS de ayudarnos a establecer, en términos generales, si nuestros programas están dando los resultados que esperamos y qué cambios podrían ser necesarios. </a:t>
            </a:r>
          </a:p>
          <a:p>
            <a:pPr lvl="0"/>
            <a:endParaRPr lang="es-ES_tradnl" noProof="0" dirty="0"/>
          </a:p>
          <a:p>
            <a:pPr lvl="0"/>
            <a:r>
              <a:rPr lang="es-ES_tradnl" noProof="0" dirty="0"/>
              <a:t>Teniendo en cuenta los objetivos de estas herramientas, los resultados anonimizados de las escalas pueden ser muy útiles a la hora de informar a nuestros socios y actores clave (y por supuesto, también a mujeres y adolescentes) sobre los resultados de la gestión de casos; También pueden ayudarnos a establecer los cambios en el bienestar de las sobrevivientes en el transcurso de la gestión de casos (*para esto, es necesario que cada sobreviviente responda al cuestionario al menos dos veces, por ejemplo, durante la evaluación inicial y antes de aprobar el cierre del caso). Asimismo, estos datos nos pueden ayudar a mejorar los enfoques en la gestión de casos y, en general, la respuesta a las necesidades de las sobrevivientes de la VG. </a:t>
            </a:r>
          </a:p>
          <a:p>
            <a:pPr lvl="0"/>
            <a:endParaRPr lang="es-ES_tradnl" noProof="0" dirty="0"/>
          </a:p>
          <a:p>
            <a:pPr lvl="0"/>
            <a:r>
              <a:rPr lang="es-ES_tradnl" noProof="0" dirty="0"/>
              <a:t>Por ejemplo, si al inicio del proceso una sobreviviente se sentía muy estigmatizada y su situación siguió empeorando, esto debería indicarle a la asistente social que debería hablar sobre el caso con sus supervisores para recibir asesoría adicional sobre el apoyo que debería brindar a la sobreviviente, ya que probablemente tenga necesidades más específicas y sea conveniente remitirla a servicios especializados de SMAPS.  O, por ejemplo, si el bienestar psicosocial de muchas sobrevivientes ha venido empeorando con el tiempo y ha habido un aumento significativo en su dificultad para llevar a cabo tareas cotidianas, esta es una señal de que hay que revisar la estructura del programa de forma urgente y brindar apoyo a los equipos de gestión de casos. Asimismo, podría ser conveniente organizar reuniones. para supervisar, analizar e identificar con el equipo qué está ocurriendo, proporcionar apoyo adicional al personal de gestión de casos y/o hacer ajustes en la gestión de casos para implementar o identificar servicios que fortalezcan las redes de las sobrevivientes. </a:t>
            </a:r>
          </a:p>
          <a:p>
            <a:pPr lvl="0"/>
            <a:endParaRPr lang="es-ES_tradnl" noProof="0" dirty="0"/>
          </a:p>
          <a:p>
            <a:pPr lvl="0"/>
            <a:r>
              <a:rPr lang="es-ES_tradnl" noProof="0" dirty="0"/>
              <a:t>Es importante recordar la importancia de mantener la confidencialidad al utilizar los datos. No se deben incluir nombres o apellidos, fechas de nacimientos, direcciones o ubicaciones, fotografías, teléfonos o números de identificación personales, entre otros.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34</a:t>
            </a:fld>
            <a:endParaRPr lang="cs-CZ"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ES_tradnl" dirty="0"/>
              <a:t>NOTA: Ver el video “Cómo usar las escalas de resultados de la gestión de casos de VG” (</a:t>
            </a:r>
            <a:r>
              <a:rPr lang="es-ES_tradnl" i="1" dirty="0"/>
              <a:t>How to Use the Case Management Outcome </a:t>
            </a:r>
            <a:r>
              <a:rPr lang="es-ES_tradnl" i="1" dirty="0" err="1"/>
              <a:t>Scales</a:t>
            </a:r>
            <a:r>
              <a:rPr lang="es-ES_tradnl"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a:t>https://youtu.be/SM3y8uFIzQA</a:t>
            </a:r>
          </a:p>
          <a:p>
            <a:pPr lvl="0"/>
            <a:endParaRPr lang="es-ES_tradnl" dirty="0"/>
          </a:p>
          <a:p>
            <a:pPr lvl="0"/>
            <a:r>
              <a:rPr lang="es-ES_tradnl" dirty="0"/>
              <a:t>***************************************</a:t>
            </a:r>
          </a:p>
          <a:p>
            <a:pPr lvl="0"/>
            <a:endParaRPr lang="es-ES_tradnl" dirty="0"/>
          </a:p>
          <a:p>
            <a:pPr lvl="0"/>
            <a:endParaRPr lang="es-ES_tradnl" dirty="0"/>
          </a:p>
          <a:p>
            <a:pPr lvl="0"/>
            <a:r>
              <a:rPr lang="es-ES_tradnl" noProof="0" dirty="0"/>
              <a:t>Teniendo en cuenta los objetivos de estas herramientas, los resultados anonimizados de las escalas pueden ser muy útiles a la hora de informar a nuestros socios y actores clave (y por supuesto, también a mujeres y adolescentes) sobre los resultados de la gestión de casos; También pueden ayudarnos a establecer los cambios en el bienestar de las sobrevivientes en el transcurso de la gestión de casos (*para esto, es necesario que cada sobreviviente responda al cuestionario al menos dos veces, por ejemplo, en la sesión 4 y en la sesión 7 del proceso de gestión del caso). Asimismo, estos datos nos pueden ayudar a mejorar los enfoques en la gestión de casos y, en general, la respuesta a las necesidades de las sobrevivientes de la VG</a:t>
            </a:r>
            <a:endParaRPr lang="es-ES_tradnl" dirty="0"/>
          </a:p>
          <a:p>
            <a:pPr lvl="0"/>
            <a:endParaRPr lang="es-ES_tradnl" dirty="0"/>
          </a:p>
          <a:p>
            <a:pPr lvl="0"/>
            <a:r>
              <a:rPr lang="es-ES_tradnl" noProof="0" dirty="0"/>
              <a:t>Es importante recordar la importancia de mantener la confidencialidad al utilizar los datos. No se deben incluir nombres o apellidos, fechas de nacimientos, direcciones o ubicaciones, fotografías, teléfonos o números de identificación personales, entre otros.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35</a:t>
            </a:fld>
            <a:endParaRPr lang="cs-CZ" dirty="0"/>
          </a:p>
        </p:txBody>
      </p:sp>
    </p:spTree>
    <p:extLst>
      <p:ext uri="{BB962C8B-B14F-4D97-AF65-F5344CB8AC3E}">
        <p14:creationId xmlns:p14="http://schemas.microsoft.com/office/powerpoint/2010/main" val="11363352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ES_tradnl" b="1" i="1" noProof="0" dirty="0"/>
              <a:t>NOTA: </a:t>
            </a:r>
            <a:r>
              <a:rPr lang="es-ES_tradnl" i="1" noProof="0" dirty="0"/>
              <a:t>Determine de antemano si va a necesitar las siguientes diapositivas sobre la adaptación y contextualización de las herramientas</a:t>
            </a:r>
          </a:p>
          <a:p>
            <a:pPr lvl="0"/>
            <a:endParaRPr lang="es-ES_tradnl" noProof="0" dirty="0"/>
          </a:p>
          <a:p>
            <a:pPr lvl="0"/>
            <a:r>
              <a:rPr lang="es-ES_tradnl" noProof="0" dirty="0"/>
              <a:t>***************************************</a:t>
            </a:r>
          </a:p>
          <a:p>
            <a:pPr lvl="0"/>
            <a:endParaRPr lang="es-ES_tradnl" noProof="0" dirty="0"/>
          </a:p>
          <a:p>
            <a:pPr lvl="0"/>
            <a:r>
              <a:rPr lang="es-ES_tradnl" noProof="0" dirty="0"/>
              <a:t>El conjunto de herramientas de monitoreo de los resultados de la gestión de casos de VG fue sometido a pruebas y se validó con dos poblaciones distintas de mujeres y chicas adolescentes: refugiadas sirias y refugiadas somalíes, y la versión inicial de las escalas fue diseñada para la región oriental de la República Democrática del Congo. La Escala de bienestar psicosocial de 10 preguntas y la Escala de percepción del estigma de 10 preguntas son instrumentos de medición útiles y culturalmente apropiados para estos contextos y otros similares. Si planea usar estas escalas en otras poblaciones, le recomendamos no modificar o eliminar ninguna de las preguntas. </a:t>
            </a:r>
          </a:p>
          <a:p>
            <a:pPr lvl="0"/>
            <a:endParaRPr lang="es-ES_tradnl" noProof="0" dirty="0"/>
          </a:p>
          <a:p>
            <a:pPr lvl="0"/>
            <a:r>
              <a:rPr lang="es-ES_tradnl" noProof="0" dirty="0"/>
              <a:t>No obstante, si desea abordar aspectos específicos del contexto en el que está implementando su programa, puede incluir preguntas adicionales, sobre todo en contextos con otras costumbres o actividades, otras formas de relacionamiento o modos de expresión. Tenga en cuenta el tiempo adicional que podría ser necesario para las preguntas adicionales y evalúe si recopilar esa información adicional le ofrecería información crucial para mejorar su programa y/o sus campañas de promoción.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36</a:t>
            </a:fld>
            <a:endParaRPr lang="cs-CZ"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ES_tradnl" noProof="0" dirty="0"/>
              <a:t>Por ejemplo, en el caso de la </a:t>
            </a:r>
            <a:r>
              <a:rPr lang="es-ES_tradnl" i="1" noProof="0" dirty="0"/>
              <a:t>Escala de bienestar psicosocial, </a:t>
            </a:r>
            <a:r>
              <a:rPr lang="es-ES_tradnl" noProof="0" dirty="0"/>
              <a:t>los ítems (preguntas) estándar (que recomendamos utilizar en todos los contextos sin alteraciones) son los siguientes: </a:t>
            </a:r>
          </a:p>
          <a:p>
            <a:pPr lvl="0"/>
            <a:endParaRPr lang="es-ES_tradnl" noProof="0" dirty="0"/>
          </a:p>
          <a:p>
            <a:pPr marL="228600" lvl="0" indent="-228600">
              <a:buFont typeface="+mj-lt"/>
              <a:buAutoNum type="arabicPeriod"/>
            </a:pPr>
            <a:r>
              <a:rPr lang="es-ES_tradnl" noProof="0" dirty="0"/>
              <a:t>Dar consejos a miembros de la familia</a:t>
            </a:r>
          </a:p>
          <a:p>
            <a:pPr marL="228600" lvl="0" indent="-228600">
              <a:buFont typeface="+mj-lt"/>
              <a:buAutoNum type="arabicPeriod"/>
            </a:pPr>
            <a:r>
              <a:rPr lang="es-ES_tradnl" noProof="0" dirty="0"/>
              <a:t>Compartir y dialogar con otras personas</a:t>
            </a:r>
          </a:p>
          <a:p>
            <a:pPr marL="228600" lvl="0" indent="-228600">
              <a:buFont typeface="+mj-lt"/>
              <a:buAutoNum type="arabicPeriod"/>
            </a:pPr>
            <a:r>
              <a:rPr lang="es-ES_tradnl" noProof="0" dirty="0"/>
              <a:t>Reunirse con otras personas de la comunidad para llevar a cabo actividades comunitarias</a:t>
            </a:r>
          </a:p>
          <a:p>
            <a:pPr marL="228600" lvl="0" indent="-228600">
              <a:buFont typeface="+mj-lt"/>
              <a:buAutoNum type="arabicPeriod"/>
            </a:pPr>
            <a:r>
              <a:rPr lang="es-ES_tradnl" noProof="0" dirty="0"/>
              <a:t>Pedir o recibir ayuda de otras personas u organizaciones cuando es necesario</a:t>
            </a:r>
          </a:p>
          <a:p>
            <a:pPr marL="228600" lvl="0" indent="-228600">
              <a:buFont typeface="+mj-lt"/>
              <a:buAutoNum type="arabicPeriod"/>
            </a:pPr>
            <a:r>
              <a:rPr lang="es-ES_tradnl" noProof="0" dirty="0"/>
              <a:t>Tomar decisiones importantes sobre asuntos cotidianos</a:t>
            </a:r>
          </a:p>
          <a:p>
            <a:pPr marL="228600" lvl="0" indent="-228600">
              <a:buFont typeface="+mj-lt"/>
              <a:buAutoNum type="arabicPeriod"/>
            </a:pPr>
            <a:r>
              <a:rPr lang="es-ES_tradnl" noProof="0" dirty="0"/>
              <a:t>Participar en las decisiones familiares</a:t>
            </a:r>
          </a:p>
          <a:p>
            <a:pPr marL="228600" lvl="0" indent="-228600">
              <a:buFont typeface="+mj-lt"/>
              <a:buAutoNum type="arabicPeriod"/>
            </a:pPr>
            <a:r>
              <a:rPr lang="es-ES_tradnl" noProof="0" dirty="0"/>
              <a:t>Desarrollar nuevas habilidades o destrezas</a:t>
            </a:r>
          </a:p>
          <a:p>
            <a:pPr marL="228600" lvl="0" indent="-228600">
              <a:buFont typeface="+mj-lt"/>
              <a:buAutoNum type="arabicPeriod"/>
            </a:pPr>
            <a:r>
              <a:rPr lang="es-ES_tradnl" noProof="0" dirty="0"/>
              <a:t>Cumplir con obligaciones o responsabilidades</a:t>
            </a:r>
          </a:p>
          <a:p>
            <a:pPr marL="228600" lvl="0" indent="-228600">
              <a:buFont typeface="+mj-lt"/>
              <a:buAutoNum type="arabicPeriod"/>
            </a:pPr>
            <a:r>
              <a:rPr lang="es-ES_tradnl" noProof="0" dirty="0"/>
              <a:t>Interactuar o relacionarse con personas desconocidas</a:t>
            </a:r>
          </a:p>
          <a:p>
            <a:pPr marL="228600" lvl="0" indent="-228600">
              <a:buFont typeface="+mj-lt"/>
              <a:buAutoNum type="arabicPeriod"/>
            </a:pPr>
            <a:r>
              <a:rPr lang="es-ES_tradnl" noProof="0" dirty="0"/>
              <a:t>Realizar tareas domésticas como la limpieza del hogar</a:t>
            </a:r>
          </a:p>
          <a:p>
            <a:pPr marL="228600" lvl="0" indent="-228600">
              <a:buFont typeface="+mj-lt"/>
              <a:buAutoNum type="arabicPeriod"/>
            </a:pPr>
            <a:endParaRPr lang="es-ES_tradnl" noProof="0" dirty="0"/>
          </a:p>
          <a:p>
            <a:pPr lvl="0"/>
            <a:r>
              <a:rPr lang="es-ES_tradnl" noProof="0" dirty="0"/>
              <a:t>No obstante, puede añadir otras preguntas a partir de los temas que se sugieren en la siguiente lista:</a:t>
            </a:r>
          </a:p>
          <a:p>
            <a:pPr lvl="0"/>
            <a:endParaRPr lang="es-ES_tradnl" noProof="0" dirty="0"/>
          </a:p>
          <a:p>
            <a:pPr marL="457200" indent="-457200">
              <a:lnSpc>
                <a:spcPts val="2659"/>
              </a:lnSpc>
              <a:buFont typeface="+mj-lt"/>
              <a:buAutoNum type="arabicPeriod"/>
            </a:pPr>
            <a:r>
              <a:rPr lang="es-ES_tradnl" sz="1200" noProof="0" dirty="0">
                <a:solidFill>
                  <a:srgbClr val="1B1B1B"/>
                </a:solidFill>
                <a:latin typeface="League Spartan" panose="020B0604020202020204" charset="0"/>
                <a:cs typeface="Clear Sans Regular" panose="020B0604020202020204" charset="0"/>
              </a:rPr>
              <a:t>Dar consejos a otras personas de la comunidad</a:t>
            </a:r>
          </a:p>
          <a:p>
            <a:pPr marL="457200" indent="-457200">
              <a:lnSpc>
                <a:spcPts val="2659"/>
              </a:lnSpc>
              <a:buFont typeface="+mj-lt"/>
              <a:buAutoNum type="arabicPeriod"/>
            </a:pPr>
            <a:r>
              <a:rPr lang="es-ES_tradnl" sz="1200" noProof="0" dirty="0">
                <a:solidFill>
                  <a:srgbClr val="1B1B1B"/>
                </a:solidFill>
                <a:latin typeface="League Spartan" panose="020B0604020202020204" charset="0"/>
              </a:rPr>
              <a:t>Reunirse con otros miembros de la familia para llevar a cabo acciones en la familia</a:t>
            </a:r>
            <a:endParaRPr lang="es-ES_tradnl" sz="1200" noProof="0" dirty="0">
              <a:solidFill>
                <a:srgbClr val="1B1B1B"/>
              </a:solidFill>
              <a:latin typeface="League Spartan" panose="020B0604020202020204" charset="0"/>
              <a:cs typeface="Clear Sans Regular" panose="020B0604020202020204" charset="0"/>
            </a:endParaRPr>
          </a:p>
          <a:p>
            <a:pPr marL="457200" indent="-457200">
              <a:lnSpc>
                <a:spcPts val="2659"/>
              </a:lnSpc>
              <a:buFont typeface="+mj-lt"/>
              <a:buAutoNum type="arabicPeriod"/>
            </a:pPr>
            <a:r>
              <a:rPr lang="es-ES_tradnl" sz="1200" noProof="0" dirty="0">
                <a:solidFill>
                  <a:srgbClr val="1B1B1B"/>
                </a:solidFill>
                <a:latin typeface="League Spartan" panose="020B0604020202020204" charset="0"/>
                <a:cs typeface="Clear Sans Regular" panose="020B0604020202020204" charset="0"/>
              </a:rPr>
              <a:t>Socializar con otras personas de la comunidad</a:t>
            </a:r>
          </a:p>
          <a:p>
            <a:pPr marL="457200" indent="-457200">
              <a:lnSpc>
                <a:spcPts val="2659"/>
              </a:lnSpc>
              <a:buFont typeface="+mj-lt"/>
              <a:buAutoNum type="arabicPeriod"/>
            </a:pPr>
            <a:r>
              <a:rPr lang="es-ES_tradnl" sz="1200" noProof="0" dirty="0">
                <a:solidFill>
                  <a:srgbClr val="1B1B1B"/>
                </a:solidFill>
                <a:latin typeface="League Spartan" panose="020B0604020202020204" charset="0"/>
              </a:rPr>
              <a:t>Participar en las decisiones familiares</a:t>
            </a:r>
            <a:endParaRPr lang="es-ES_tradnl" sz="1200" noProof="0" dirty="0">
              <a:solidFill>
                <a:srgbClr val="1B1B1B"/>
              </a:solidFill>
              <a:latin typeface="League Spartan" panose="020B0604020202020204" charset="0"/>
              <a:cs typeface="Clear Sans Regular" panose="020B0604020202020204" charset="0"/>
            </a:endParaRPr>
          </a:p>
          <a:p>
            <a:pPr marL="457200" indent="-457200">
              <a:lnSpc>
                <a:spcPts val="2659"/>
              </a:lnSpc>
              <a:buFont typeface="+mj-lt"/>
              <a:buAutoNum type="arabicPeriod"/>
            </a:pPr>
            <a:r>
              <a:rPr lang="es-ES_tradnl" sz="1200" noProof="0" dirty="0">
                <a:solidFill>
                  <a:srgbClr val="1B1B1B"/>
                </a:solidFill>
                <a:latin typeface="League Spartan" panose="020B0604020202020204" charset="0"/>
                <a:cs typeface="Clear Sans Regular" panose="020B0604020202020204" charset="0"/>
              </a:rPr>
              <a:t>Participar en eventos comunitarios</a:t>
            </a:r>
          </a:p>
          <a:p>
            <a:pPr marL="457200" indent="-457200">
              <a:lnSpc>
                <a:spcPts val="2659"/>
              </a:lnSpc>
              <a:buFont typeface="+mj-lt"/>
              <a:buAutoNum type="arabicPeriod"/>
            </a:pPr>
            <a:r>
              <a:rPr lang="es-ES_tradnl" sz="1200" noProof="0" dirty="0">
                <a:solidFill>
                  <a:srgbClr val="1B1B1B"/>
                </a:solidFill>
                <a:latin typeface="League Spartan" panose="020B0604020202020204" charset="0"/>
                <a:cs typeface="Clear Sans Regular" panose="020B0604020202020204" charset="0"/>
              </a:rPr>
              <a:t>Ir a la iglesia o a la mezquita o rezar como de costumbre</a:t>
            </a:r>
          </a:p>
          <a:p>
            <a:pPr marL="457200" indent="-457200">
              <a:lnSpc>
                <a:spcPts val="2659"/>
              </a:lnSpc>
              <a:buFont typeface="+mj-lt"/>
              <a:buAutoNum type="arabicPeriod"/>
            </a:pPr>
            <a:r>
              <a:rPr lang="es-ES_tradnl" sz="1200" noProof="0" dirty="0">
                <a:solidFill>
                  <a:srgbClr val="1B1B1B"/>
                </a:solidFill>
                <a:latin typeface="League Spartan" panose="020B0604020202020204" charset="0"/>
                <a:cs typeface="Clear Sans Regular" panose="020B0604020202020204" charset="0"/>
              </a:rPr>
              <a:t>Ir al mercado o a la tienda a comprar víveres y productos básicos</a:t>
            </a:r>
          </a:p>
          <a:p>
            <a:pPr marL="457200" indent="-457200">
              <a:lnSpc>
                <a:spcPts val="2659"/>
              </a:lnSpc>
              <a:buFont typeface="+mj-lt"/>
              <a:buAutoNum type="arabicPeriod"/>
            </a:pPr>
            <a:r>
              <a:rPr lang="es-ES_tradnl" sz="1200" noProof="0" dirty="0">
                <a:solidFill>
                  <a:srgbClr val="1B1B1B"/>
                </a:solidFill>
                <a:latin typeface="League Spartan" panose="020B0604020202020204" charset="0"/>
                <a:cs typeface="Clear Sans Regular" panose="020B0604020202020204" charset="0"/>
              </a:rPr>
              <a:t>Estar bien presentada (p. ej., cuidar su higiene, arreglarse).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37</a:t>
            </a:fld>
            <a:endParaRPr lang="cs-CZ"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noProof="0" dirty="0"/>
              <a:t>Por ejemplo, en el caso de la </a:t>
            </a:r>
            <a:r>
              <a:rPr lang="es-ES_tradnl" i="1" noProof="0" dirty="0"/>
              <a:t>Escala de percepción del estigma, </a:t>
            </a:r>
            <a:r>
              <a:rPr lang="es-ES_tradnl" noProof="0" dirty="0"/>
              <a:t>los ítems (preguntas) estándar (que recomendamos utilizar en todos los contextos sin alteraciones) son los siguientes: </a:t>
            </a:r>
          </a:p>
          <a:p>
            <a:pPr lvl="0"/>
            <a:endParaRPr lang="en-US" dirty="0"/>
          </a:p>
          <a:p>
            <a:pPr lvl="0"/>
            <a:endParaRPr lang="en-US" dirty="0"/>
          </a:p>
          <a:p>
            <a:pPr marL="457200" indent="-457200">
              <a:lnSpc>
                <a:spcPts val="2659"/>
              </a:lnSpc>
              <a:buFont typeface="+mj-lt"/>
              <a:buAutoNum type="arabicPeriod"/>
            </a:pPr>
            <a:r>
              <a:rPr lang="es-ES_tradnl" sz="1200" dirty="0">
                <a:solidFill>
                  <a:srgbClr val="1B1B1B"/>
                </a:solidFill>
                <a:latin typeface="League Spartan" panose="020B0604020202020204" charset="0"/>
              </a:rPr>
              <a:t>Sentirse inútil, sin valor </a:t>
            </a:r>
          </a:p>
          <a:p>
            <a:pPr marL="457200" indent="-457200">
              <a:lnSpc>
                <a:spcPts val="2659"/>
              </a:lnSpc>
              <a:buFont typeface="+mj-lt"/>
              <a:buAutoNum type="arabicPeriod"/>
            </a:pPr>
            <a:r>
              <a:rPr lang="es-ES_tradnl" sz="1200" dirty="0">
                <a:solidFill>
                  <a:srgbClr val="1B1B1B"/>
                </a:solidFill>
                <a:latin typeface="League Spartan" panose="020B0604020202020204" charset="0"/>
              </a:rPr>
              <a:t>Sentirse alejada o aislada de los demás</a:t>
            </a:r>
          </a:p>
          <a:p>
            <a:pPr marL="457200" indent="-457200">
              <a:lnSpc>
                <a:spcPts val="2659"/>
              </a:lnSpc>
              <a:buFont typeface="+mj-lt"/>
              <a:buAutoNum type="arabicPeriod"/>
            </a:pPr>
            <a:r>
              <a:rPr lang="es-ES_tradnl" sz="1200" dirty="0">
                <a:solidFill>
                  <a:srgbClr val="1B1B1B"/>
                </a:solidFill>
                <a:latin typeface="League Spartan" panose="020B0604020202020204" charset="0"/>
              </a:rPr>
              <a:t>Sentirse maltratada por personas de la comunidad </a:t>
            </a:r>
          </a:p>
          <a:p>
            <a:pPr marL="457200" indent="-457200">
              <a:lnSpc>
                <a:spcPts val="2659"/>
              </a:lnSpc>
              <a:buFont typeface="+mj-lt"/>
              <a:buAutoNum type="arabicPeriod"/>
            </a:pPr>
            <a:r>
              <a:rPr lang="es-ES_tradnl" sz="1200" dirty="0">
                <a:solidFill>
                  <a:srgbClr val="1B1B1B"/>
                </a:solidFill>
                <a:latin typeface="League Spartan" panose="020B0604020202020204" charset="0"/>
              </a:rPr>
              <a:t>Sentirse avergonzada </a:t>
            </a:r>
          </a:p>
          <a:p>
            <a:pPr marL="457200" indent="-457200">
              <a:lnSpc>
                <a:spcPts val="2659"/>
              </a:lnSpc>
              <a:buFont typeface="+mj-lt"/>
              <a:buAutoNum type="arabicPeriod"/>
            </a:pPr>
            <a:r>
              <a:rPr lang="es-ES_tradnl" sz="1200" dirty="0">
                <a:solidFill>
                  <a:srgbClr val="1B1B1B"/>
                </a:solidFill>
                <a:latin typeface="League Spartan" panose="020B0604020202020204" charset="0"/>
              </a:rPr>
              <a:t>Culparse por hechos del pasado </a:t>
            </a:r>
          </a:p>
          <a:p>
            <a:pPr marL="457200" indent="-457200">
              <a:lnSpc>
                <a:spcPts val="2659"/>
              </a:lnSpc>
              <a:buFont typeface="+mj-lt"/>
              <a:buAutoNum type="arabicPeriod"/>
            </a:pPr>
            <a:r>
              <a:rPr lang="es-ES_tradnl" sz="1200" dirty="0">
                <a:solidFill>
                  <a:srgbClr val="1B1B1B"/>
                </a:solidFill>
                <a:latin typeface="League Spartan" panose="020B0604020202020204" charset="0"/>
              </a:rPr>
              <a:t>Sentirse rechazada por los demás </a:t>
            </a:r>
          </a:p>
          <a:p>
            <a:pPr marL="457200" indent="-457200">
              <a:lnSpc>
                <a:spcPts val="2659"/>
              </a:lnSpc>
              <a:buFont typeface="+mj-lt"/>
              <a:buAutoNum type="arabicPeriod"/>
            </a:pPr>
            <a:r>
              <a:rPr lang="es-ES_tradnl" sz="1200" dirty="0">
                <a:solidFill>
                  <a:srgbClr val="1B1B1B"/>
                </a:solidFill>
                <a:latin typeface="League Spartan" panose="020B0604020202020204" charset="0"/>
              </a:rPr>
              <a:t>Sentirse estigmatizada </a:t>
            </a:r>
          </a:p>
          <a:p>
            <a:pPr marL="457200" indent="-457200">
              <a:lnSpc>
                <a:spcPts val="2659"/>
              </a:lnSpc>
              <a:buFont typeface="+mj-lt"/>
              <a:buAutoNum type="arabicPeriod"/>
            </a:pPr>
            <a:r>
              <a:rPr lang="es-ES_tradnl" sz="1200" dirty="0">
                <a:solidFill>
                  <a:srgbClr val="1B1B1B"/>
                </a:solidFill>
                <a:latin typeface="League Spartan" panose="020B0604020202020204" charset="0"/>
              </a:rPr>
              <a:t>Querer evitar o esconderse de la gente </a:t>
            </a:r>
          </a:p>
          <a:p>
            <a:pPr marL="457200" indent="-457200">
              <a:lnSpc>
                <a:spcPts val="2659"/>
              </a:lnSpc>
              <a:buFont typeface="+mj-lt"/>
              <a:buAutoNum type="arabicPeriod"/>
            </a:pPr>
            <a:r>
              <a:rPr lang="es-ES_tradnl" sz="1200" dirty="0">
                <a:solidFill>
                  <a:srgbClr val="1B1B1B"/>
                </a:solidFill>
                <a:latin typeface="League Spartan" panose="020B0604020202020204" charset="0"/>
              </a:rPr>
              <a:t>Sentirse culpada por su propia familia </a:t>
            </a:r>
          </a:p>
          <a:p>
            <a:pPr marL="457200" indent="-457200">
              <a:lnSpc>
                <a:spcPts val="2659"/>
              </a:lnSpc>
              <a:buFont typeface="+mj-lt"/>
              <a:buAutoNum type="arabicPeriod"/>
            </a:pPr>
            <a:r>
              <a:rPr lang="es-ES_tradnl" sz="1200" dirty="0">
                <a:solidFill>
                  <a:srgbClr val="1B1B1B"/>
                </a:solidFill>
                <a:latin typeface="League Spartan" panose="020B0604020202020204" charset="0"/>
              </a:rPr>
              <a:t>Sentirse culpada por su entorno/comunidad </a:t>
            </a:r>
          </a:p>
          <a:p>
            <a:pPr lvl="0"/>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noProof="0" dirty="0"/>
              <a:t>No obstante, puede añadir otras preguntas a partir de los temas que se sugieren en la siguiente lista</a:t>
            </a:r>
            <a:r>
              <a:rPr lang="en-US" dirty="0"/>
              <a:t>:</a:t>
            </a:r>
          </a:p>
          <a:p>
            <a:pPr lvl="0"/>
            <a:endParaRPr lang="en-US" dirty="0"/>
          </a:p>
          <a:p>
            <a:pPr marL="457200" indent="-457200">
              <a:lnSpc>
                <a:spcPts val="2659"/>
              </a:lnSpc>
              <a:buFont typeface="+mj-lt"/>
              <a:buAutoNum type="arabicPeriod"/>
            </a:pPr>
            <a:r>
              <a:rPr lang="es-ES_tradnl" sz="1200" dirty="0">
                <a:solidFill>
                  <a:srgbClr val="1B1B1B"/>
                </a:solidFill>
                <a:latin typeface="League Spartan" panose="020B0604020202020204" charset="0"/>
              </a:rPr>
              <a:t>Sentirse maltratada por la familia</a:t>
            </a:r>
          </a:p>
          <a:p>
            <a:pPr marL="457200" indent="-457200">
              <a:lnSpc>
                <a:spcPts val="2659"/>
              </a:lnSpc>
              <a:buFont typeface="+mj-lt"/>
              <a:buAutoNum type="arabicPeriod"/>
            </a:pPr>
            <a:r>
              <a:rPr lang="es-ES_tradnl" sz="1200" dirty="0">
                <a:solidFill>
                  <a:srgbClr val="1B1B1B"/>
                </a:solidFill>
                <a:latin typeface="League Spartan" panose="020B0604020202020204" charset="0"/>
              </a:rPr>
              <a:t>Sentirse culpada por sus amigas/os y sus compañeros de clase.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38</a:t>
            </a:fld>
            <a:endParaRPr lang="cs-CZ"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dirty="0"/>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s-ES_tradnl" noProof="0" dirty="0"/>
              <a:t>Para adaptar la herramienta de monitoreo de resultados a su contexto debe seguir cuatro pasos. </a:t>
            </a:r>
          </a:p>
          <a:p>
            <a:pPr lvl="0"/>
            <a:endParaRPr lang="es-ES_tradnl" noProof="0" dirty="0"/>
          </a:p>
          <a:p>
            <a:pPr marL="228600" lvl="0" indent="-228600">
              <a:buFont typeface="+mj-lt"/>
              <a:buAutoNum type="arabicPeriod"/>
            </a:pPr>
            <a:r>
              <a:rPr lang="es-ES_tradnl" noProof="0" dirty="0"/>
              <a:t>En primer lugar, decida si desea o no adaptar la herramienta. Los datos sobre la gestión de casos disponibles en la zona donde se ejecuta el programa podrían ayudarle a determinar si debe adaptar o no la herramienta de monitoreo de los resultados de la gestión de casos de VG. Por ejemplo, la edad, la diversidad en la procedencia de la población objetivo, el contexto cultural y la religión.</a:t>
            </a:r>
          </a:p>
          <a:p>
            <a:pPr marL="228600" lvl="0" indent="-228600">
              <a:buFont typeface="+mj-lt"/>
              <a:buAutoNum type="arabicPeriod"/>
            </a:pPr>
            <a:r>
              <a:rPr lang="es-ES_tradnl" noProof="0" dirty="0"/>
              <a:t>En segundo lugar, le recomendamos organizar grupos focales de discusión con los equipos de respuesta a la violencia de género para identificar elementos adicionales que deban incluirse en las escalas. </a:t>
            </a:r>
          </a:p>
          <a:p>
            <a:pPr marL="685800" lvl="1" indent="-228600">
              <a:buFont typeface="+mj-lt"/>
              <a:buAutoNum type="arabicPeriod"/>
            </a:pPr>
            <a:r>
              <a:rPr lang="es-ES_tradnl" noProof="0" dirty="0"/>
              <a:t>Trate de que la población objetivo sea diversa en cuanto a edad, origen étnico, contexto cultural, lugar de origen (si trabaja con población desplazada) y ubicación actual, en función de las características de la zona de intervención.</a:t>
            </a:r>
          </a:p>
          <a:p>
            <a:pPr marL="685800" lvl="1" indent="-228600">
              <a:buFont typeface="+mj-lt"/>
              <a:buAutoNum type="arabicPeriod"/>
            </a:pPr>
            <a:r>
              <a:rPr lang="es-ES_tradnl" noProof="0" dirty="0"/>
              <a:t>Asegúrese de que todos los participantes hayan dado su consentimiento informado. </a:t>
            </a:r>
          </a:p>
          <a:p>
            <a:pPr marL="685800" lvl="1" indent="-228600">
              <a:buFont typeface="+mj-lt"/>
              <a:buAutoNum type="arabicPeriod"/>
            </a:pPr>
            <a:r>
              <a:rPr lang="es-ES_tradnl" noProof="0" dirty="0"/>
              <a:t>Considere también la posibilidad de llevar a cabo grupos focales de discusión o de conocer los comentarios y opiniones de las chicas egresadas de programas como Women Rise o </a:t>
            </a:r>
            <a:r>
              <a:rPr lang="es-ES_tradnl" i="1" noProof="0" dirty="0"/>
              <a:t>Las Niñas Brillan </a:t>
            </a:r>
            <a:r>
              <a:rPr lang="es-ES_tradnl" noProof="0" dirty="0"/>
              <a:t>(Girl Shine) y de sus mentoras para adaptar y contextualizar las preguntas de las escalas. </a:t>
            </a:r>
          </a:p>
          <a:p>
            <a:pPr marL="228600" lvl="0" indent="-228600">
              <a:buFont typeface="+mj-lt"/>
              <a:buAutoNum type="arabicPeriod"/>
            </a:pPr>
            <a:endParaRPr lang="es-ES_tradnl" noProof="0" dirty="0"/>
          </a:p>
          <a:p>
            <a:pPr marL="228600" lvl="0" indent="-228600">
              <a:buFont typeface="+mj-lt"/>
              <a:buAutoNum type="arabicPeriod"/>
            </a:pPr>
            <a:r>
              <a:rPr lang="es-ES_tradnl" noProof="0" dirty="0"/>
              <a:t>A continuación, adapte las guías o herramientas visuales de apoyo para las sobrevivientes (tipo escala de Likert). Las imágenes que hemos incluido han sido adaptadas para 1) el este de la República Democrática del Congo; 2) la población de refugiadas somalíes y 3) la población de refugiadas sirias. Estas imágenes se pueden adaptar y/o reemplazar por otras en función del contexto en cuestión, en especial para reflejar mejor la vestimenta y los rasgos físicos de la población local, o bien, para optar por elementos que representen mejor la «carga o peso» que las sobrevivientes deben sobrellevar en sus contextos. </a:t>
            </a:r>
          </a:p>
          <a:p>
            <a:pPr marL="228600" lvl="0" indent="-228600">
              <a:buFont typeface="+mj-lt"/>
              <a:buAutoNum type="arabicPeriod"/>
            </a:pPr>
            <a:r>
              <a:rPr lang="es-ES_tradnl" noProof="0" dirty="0"/>
              <a:t>Por último, realice una prueba piloto de la herramienta adaptada.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39</a:t>
            </a:fld>
            <a:endParaRPr lang="cs-CZ"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s-ES_tradnl" b="1" i="1" noProof="0" dirty="0"/>
              <a:t>Notas:</a:t>
            </a:r>
          </a:p>
          <a:p>
            <a:pPr marL="171450" indent="-171450">
              <a:buFont typeface="Arial" panose="020B0604020202020204" pitchFamily="34" charset="0"/>
              <a:buChar char="•"/>
            </a:pPr>
            <a:r>
              <a:rPr lang="es-ES_tradnl" i="1" noProof="0" dirty="0"/>
              <a:t>¿Tienen alguna pregunta o comentario? </a:t>
            </a:r>
          </a:p>
          <a:p>
            <a:pPr marL="171450" indent="-171450">
              <a:buFont typeface="Arial" panose="020B0604020202020204" pitchFamily="34" charset="0"/>
              <a:buChar char="•"/>
            </a:pPr>
            <a:r>
              <a:rPr lang="es-ES_tradnl" i="1" noProof="0" dirty="0"/>
              <a:t>Aproveche este espacio para recordar los puntos más importantes y para hablar sobre las escalas y su implementación en el programa (si es necesario, formule un plan de acción con los equipos).</a:t>
            </a:r>
          </a:p>
          <a:p>
            <a:pPr marL="171450" indent="-171450">
              <a:buFont typeface="Arial" panose="020B0604020202020204" pitchFamily="34" charset="0"/>
              <a:buChar char="•"/>
            </a:pPr>
            <a:endParaRPr lang="es-ES_tradnl" i="1" noProof="0" dirty="0"/>
          </a:p>
          <a:p>
            <a:pPr marL="0" indent="0">
              <a:buFont typeface="Arial" panose="020B0604020202020204" pitchFamily="34" charset="0"/>
              <a:buNone/>
            </a:pPr>
            <a:r>
              <a:rPr lang="es-ES_tradnl" i="1" noProof="0" dirty="0"/>
              <a:t>***********************************************************************</a:t>
            </a:r>
          </a:p>
          <a:p>
            <a:endParaRPr lang="es-ES_tradnl" noProof="0" dirty="0"/>
          </a:p>
          <a:p>
            <a:r>
              <a:rPr lang="es-ES_tradnl" b="1" noProof="0" dirty="0"/>
              <a:t>A partir de ahora, ¿qué debemos hacer para aplicar las escalas de resultados de violencia de género? </a:t>
            </a:r>
          </a:p>
        </p:txBody>
      </p:sp>
      <p:sp>
        <p:nvSpPr>
          <p:cNvPr id="4" name="Slide Number Placeholder 3"/>
          <p:cNvSpPr>
            <a:spLocks noGrp="1"/>
          </p:cNvSpPr>
          <p:nvPr>
            <p:ph type="sldNum" sz="quarter" idx="5"/>
          </p:nvPr>
        </p:nvSpPr>
        <p:spPr/>
        <p:txBody>
          <a:bodyPr/>
          <a:lstStyle/>
          <a:p>
            <a:fld id="{871B2431-D351-4C6E-A3CF-9DFAC0E3E050}" type="slidenum">
              <a:rPr lang="cs-CZ" smtClean="0"/>
              <a:t>40</a:t>
            </a:fld>
            <a:endParaRPr lang="cs-CZ" dirty="0"/>
          </a:p>
        </p:txBody>
      </p:sp>
    </p:spTree>
    <p:extLst>
      <p:ext uri="{BB962C8B-B14F-4D97-AF65-F5344CB8AC3E}">
        <p14:creationId xmlns:p14="http://schemas.microsoft.com/office/powerpoint/2010/main" val="2279101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10/18/2024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5.png"/><Relationship Id="rId5" Type="http://schemas.openxmlformats.org/officeDocument/2006/relationships/image" Target="../media/image7.jpe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121130"/>
            <a:ext cx="16230600" cy="8044740"/>
            <a:chOff x="0" y="0"/>
            <a:chExt cx="21640800" cy="10726320"/>
          </a:xfrm>
        </p:grpSpPr>
        <p:grpSp>
          <p:nvGrpSpPr>
            <p:cNvPr id="3" name="Group 3"/>
            <p:cNvGrpSpPr/>
            <p:nvPr/>
          </p:nvGrpSpPr>
          <p:grpSpPr>
            <a:xfrm>
              <a:off x="6405"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 name="Group 5"/>
            <p:cNvGrpSpPr/>
            <p:nvPr/>
          </p:nvGrpSpPr>
          <p:grpSpPr>
            <a:xfrm>
              <a:off x="6405"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 name="Group 7"/>
            <p:cNvGrpSpPr/>
            <p:nvPr/>
          </p:nvGrpSpPr>
          <p:grpSpPr>
            <a:xfrm>
              <a:off x="6405"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 name="Group 9"/>
            <p:cNvGrpSpPr/>
            <p:nvPr/>
          </p:nvGrpSpPr>
          <p:grpSpPr>
            <a:xfrm>
              <a:off x="6405"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 name="Group 11"/>
            <p:cNvGrpSpPr/>
            <p:nvPr/>
          </p:nvGrpSpPr>
          <p:grpSpPr>
            <a:xfrm>
              <a:off x="9707677" y="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3" name="Group 13"/>
            <p:cNvGrpSpPr/>
            <p:nvPr/>
          </p:nvGrpSpPr>
          <p:grpSpPr>
            <a:xfrm>
              <a:off x="9707677" y="6380485"/>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5" name="Group 15"/>
            <p:cNvGrpSpPr/>
            <p:nvPr/>
          </p:nvGrpSpPr>
          <p:grpSpPr>
            <a:xfrm>
              <a:off x="9707677" y="318770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7" name="Group 17"/>
            <p:cNvGrpSpPr/>
            <p:nvPr/>
          </p:nvGrpSpPr>
          <p:grpSpPr>
            <a:xfrm>
              <a:off x="9707677" y="956818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9" name="Group 19"/>
            <p:cNvGrpSpPr/>
            <p:nvPr/>
          </p:nvGrpSpPr>
          <p:grpSpPr>
            <a:xfrm>
              <a:off x="6405" y="161808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1" name="Group 21"/>
            <p:cNvGrpSpPr/>
            <p:nvPr/>
          </p:nvGrpSpPr>
          <p:grpSpPr>
            <a:xfrm>
              <a:off x="6405" y="7998564"/>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3" name="Group 23"/>
            <p:cNvGrpSpPr/>
            <p:nvPr/>
          </p:nvGrpSpPr>
          <p:grpSpPr>
            <a:xfrm>
              <a:off x="6405" y="480578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5" name="Group 25"/>
            <p:cNvGrpSpPr/>
            <p:nvPr/>
          </p:nvGrpSpPr>
          <p:grpSpPr>
            <a:xfrm>
              <a:off x="9707677" y="1618080"/>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7" name="Group 27"/>
            <p:cNvGrpSpPr/>
            <p:nvPr/>
          </p:nvGrpSpPr>
          <p:grpSpPr>
            <a:xfrm>
              <a:off x="9707677" y="7998564"/>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9" name="Group 29"/>
            <p:cNvGrpSpPr/>
            <p:nvPr/>
          </p:nvGrpSpPr>
          <p:grpSpPr>
            <a:xfrm>
              <a:off x="9707677" y="4805780"/>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1" name="Group 31"/>
            <p:cNvGrpSpPr/>
            <p:nvPr/>
          </p:nvGrpSpPr>
          <p:grpSpPr>
            <a:xfrm>
              <a:off x="6500554" y="0"/>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3" name="Group 33"/>
            <p:cNvGrpSpPr/>
            <p:nvPr/>
          </p:nvGrpSpPr>
          <p:grpSpPr>
            <a:xfrm>
              <a:off x="6500554" y="6380485"/>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5" name="Group 35"/>
            <p:cNvGrpSpPr/>
            <p:nvPr/>
          </p:nvGrpSpPr>
          <p:grpSpPr>
            <a:xfrm>
              <a:off x="6500554" y="3187700"/>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7" name="Group 37"/>
            <p:cNvGrpSpPr/>
            <p:nvPr/>
          </p:nvGrpSpPr>
          <p:grpSpPr>
            <a:xfrm>
              <a:off x="6500554" y="9568185"/>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9" name="Group 39"/>
            <p:cNvGrpSpPr/>
            <p:nvPr/>
          </p:nvGrpSpPr>
          <p:grpSpPr>
            <a:xfrm>
              <a:off x="16201826" y="0"/>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1" name="Group 41"/>
            <p:cNvGrpSpPr/>
            <p:nvPr/>
          </p:nvGrpSpPr>
          <p:grpSpPr>
            <a:xfrm>
              <a:off x="16201826" y="6380485"/>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3" name="Group 43"/>
            <p:cNvGrpSpPr/>
            <p:nvPr/>
          </p:nvGrpSpPr>
          <p:grpSpPr>
            <a:xfrm>
              <a:off x="16201826" y="3187700"/>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5" name="Group 45"/>
            <p:cNvGrpSpPr/>
            <p:nvPr/>
          </p:nvGrpSpPr>
          <p:grpSpPr>
            <a:xfrm>
              <a:off x="16201826" y="9568185"/>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7" name="Group 47"/>
            <p:cNvGrpSpPr/>
            <p:nvPr/>
          </p:nvGrpSpPr>
          <p:grpSpPr>
            <a:xfrm>
              <a:off x="19389206" y="0"/>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9" name="Group 49"/>
            <p:cNvGrpSpPr/>
            <p:nvPr/>
          </p:nvGrpSpPr>
          <p:grpSpPr>
            <a:xfrm>
              <a:off x="19389206" y="638048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1" name="Group 51"/>
            <p:cNvGrpSpPr/>
            <p:nvPr/>
          </p:nvGrpSpPr>
          <p:grpSpPr>
            <a:xfrm>
              <a:off x="19389206" y="3187700"/>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3" name="Group 53"/>
            <p:cNvGrpSpPr/>
            <p:nvPr/>
          </p:nvGrpSpPr>
          <p:grpSpPr>
            <a:xfrm>
              <a:off x="19389206" y="9568185"/>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5" name="Group 55"/>
            <p:cNvGrpSpPr/>
            <p:nvPr/>
          </p:nvGrpSpPr>
          <p:grpSpPr>
            <a:xfrm>
              <a:off x="6500554" y="1618080"/>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7" name="Group 57"/>
            <p:cNvGrpSpPr/>
            <p:nvPr/>
          </p:nvGrpSpPr>
          <p:grpSpPr>
            <a:xfrm>
              <a:off x="6500554" y="7998564"/>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9" name="Group 59"/>
            <p:cNvGrpSpPr/>
            <p:nvPr/>
          </p:nvGrpSpPr>
          <p:grpSpPr>
            <a:xfrm>
              <a:off x="6500554" y="480578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1" name="Group 61"/>
            <p:cNvGrpSpPr/>
            <p:nvPr/>
          </p:nvGrpSpPr>
          <p:grpSpPr>
            <a:xfrm>
              <a:off x="16201826" y="1618080"/>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3" name="Group 63"/>
            <p:cNvGrpSpPr/>
            <p:nvPr/>
          </p:nvGrpSpPr>
          <p:grpSpPr>
            <a:xfrm>
              <a:off x="16201826" y="7998564"/>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5" name="Group 65"/>
            <p:cNvGrpSpPr/>
            <p:nvPr/>
          </p:nvGrpSpPr>
          <p:grpSpPr>
            <a:xfrm>
              <a:off x="16201826" y="4805780"/>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7" name="Group 67"/>
            <p:cNvGrpSpPr/>
            <p:nvPr/>
          </p:nvGrpSpPr>
          <p:grpSpPr>
            <a:xfrm>
              <a:off x="19389206" y="161808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9" name="Group 69"/>
            <p:cNvGrpSpPr/>
            <p:nvPr/>
          </p:nvGrpSpPr>
          <p:grpSpPr>
            <a:xfrm>
              <a:off x="19389206" y="7998564"/>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1" name="Group 71"/>
            <p:cNvGrpSpPr/>
            <p:nvPr/>
          </p:nvGrpSpPr>
          <p:grpSpPr>
            <a:xfrm>
              <a:off x="19389206" y="480578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3" name="Group 73"/>
            <p:cNvGrpSpPr/>
            <p:nvPr/>
          </p:nvGrpSpPr>
          <p:grpSpPr>
            <a:xfrm>
              <a:off x="3254270"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5" name="Group 75"/>
            <p:cNvGrpSpPr/>
            <p:nvPr/>
          </p:nvGrpSpPr>
          <p:grpSpPr>
            <a:xfrm>
              <a:off x="3254270"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7" name="Group 77"/>
            <p:cNvGrpSpPr/>
            <p:nvPr/>
          </p:nvGrpSpPr>
          <p:grpSpPr>
            <a:xfrm>
              <a:off x="3254270"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9" name="Group 79"/>
            <p:cNvGrpSpPr/>
            <p:nvPr/>
          </p:nvGrpSpPr>
          <p:grpSpPr>
            <a:xfrm>
              <a:off x="3254270"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1" name="Group 81"/>
            <p:cNvGrpSpPr/>
            <p:nvPr/>
          </p:nvGrpSpPr>
          <p:grpSpPr>
            <a:xfrm>
              <a:off x="12955542" y="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3" name="Group 83"/>
            <p:cNvGrpSpPr/>
            <p:nvPr/>
          </p:nvGrpSpPr>
          <p:grpSpPr>
            <a:xfrm>
              <a:off x="12955542" y="6380485"/>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5" name="Group 85"/>
            <p:cNvGrpSpPr/>
            <p:nvPr/>
          </p:nvGrpSpPr>
          <p:grpSpPr>
            <a:xfrm>
              <a:off x="12955542" y="318770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7" name="Group 87"/>
            <p:cNvGrpSpPr/>
            <p:nvPr/>
          </p:nvGrpSpPr>
          <p:grpSpPr>
            <a:xfrm>
              <a:off x="12955542" y="956818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9" name="Group 89"/>
            <p:cNvGrpSpPr/>
            <p:nvPr/>
          </p:nvGrpSpPr>
          <p:grpSpPr>
            <a:xfrm>
              <a:off x="3254270" y="161808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1" name="Group 91"/>
            <p:cNvGrpSpPr/>
            <p:nvPr/>
          </p:nvGrpSpPr>
          <p:grpSpPr>
            <a:xfrm>
              <a:off x="3254270" y="7998564"/>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3" name="Group 93"/>
            <p:cNvGrpSpPr/>
            <p:nvPr/>
          </p:nvGrpSpPr>
          <p:grpSpPr>
            <a:xfrm>
              <a:off x="3254270" y="480578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5" name="Group 95"/>
            <p:cNvGrpSpPr/>
            <p:nvPr/>
          </p:nvGrpSpPr>
          <p:grpSpPr>
            <a:xfrm>
              <a:off x="12955542" y="1618080"/>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7" name="Group 97"/>
            <p:cNvGrpSpPr/>
            <p:nvPr/>
          </p:nvGrpSpPr>
          <p:grpSpPr>
            <a:xfrm>
              <a:off x="12955542" y="7998564"/>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9" name="Group 99"/>
            <p:cNvGrpSpPr/>
            <p:nvPr/>
          </p:nvGrpSpPr>
          <p:grpSpPr>
            <a:xfrm>
              <a:off x="12955542" y="4805780"/>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1" name="Group 101"/>
            <p:cNvGrpSpPr/>
            <p:nvPr/>
          </p:nvGrpSpPr>
          <p:grpSpPr>
            <a:xfrm>
              <a:off x="545066" y="537155"/>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3" name="Group 103"/>
            <p:cNvGrpSpPr/>
            <p:nvPr/>
          </p:nvGrpSpPr>
          <p:grpSpPr>
            <a:xfrm>
              <a:off x="545066" y="6917640"/>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5" name="Group 105"/>
            <p:cNvGrpSpPr/>
            <p:nvPr/>
          </p:nvGrpSpPr>
          <p:grpSpPr>
            <a:xfrm>
              <a:off x="545066" y="3724855"/>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7" name="Group 107"/>
            <p:cNvGrpSpPr/>
            <p:nvPr/>
          </p:nvGrpSpPr>
          <p:grpSpPr>
            <a:xfrm>
              <a:off x="545066" y="10105340"/>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9" name="Group 109"/>
            <p:cNvGrpSpPr/>
            <p:nvPr/>
          </p:nvGrpSpPr>
          <p:grpSpPr>
            <a:xfrm>
              <a:off x="10246338" y="53715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1" name="Group 111"/>
            <p:cNvGrpSpPr/>
            <p:nvPr/>
          </p:nvGrpSpPr>
          <p:grpSpPr>
            <a:xfrm>
              <a:off x="10246338" y="6917640"/>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3" name="Group 113"/>
            <p:cNvGrpSpPr/>
            <p:nvPr/>
          </p:nvGrpSpPr>
          <p:grpSpPr>
            <a:xfrm>
              <a:off x="10246338" y="372485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5" name="Group 115"/>
            <p:cNvGrpSpPr/>
            <p:nvPr/>
          </p:nvGrpSpPr>
          <p:grpSpPr>
            <a:xfrm>
              <a:off x="10246338" y="10105340"/>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7" name="Group 117"/>
            <p:cNvGrpSpPr/>
            <p:nvPr/>
          </p:nvGrpSpPr>
          <p:grpSpPr>
            <a:xfrm>
              <a:off x="545066" y="2155235"/>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9" name="Group 119"/>
            <p:cNvGrpSpPr/>
            <p:nvPr/>
          </p:nvGrpSpPr>
          <p:grpSpPr>
            <a:xfrm>
              <a:off x="545066" y="8535719"/>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1" name="Group 121"/>
            <p:cNvGrpSpPr/>
            <p:nvPr/>
          </p:nvGrpSpPr>
          <p:grpSpPr>
            <a:xfrm>
              <a:off x="545066" y="5342935"/>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3" name="Group 123"/>
            <p:cNvGrpSpPr/>
            <p:nvPr/>
          </p:nvGrpSpPr>
          <p:grpSpPr>
            <a:xfrm>
              <a:off x="10246338" y="2155235"/>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5" name="Group 125"/>
            <p:cNvGrpSpPr/>
            <p:nvPr/>
          </p:nvGrpSpPr>
          <p:grpSpPr>
            <a:xfrm>
              <a:off x="10246338" y="8535719"/>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7" name="Group 127"/>
            <p:cNvGrpSpPr/>
            <p:nvPr/>
          </p:nvGrpSpPr>
          <p:grpSpPr>
            <a:xfrm>
              <a:off x="10246338" y="5342935"/>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9" name="Group 129"/>
            <p:cNvGrpSpPr/>
            <p:nvPr/>
          </p:nvGrpSpPr>
          <p:grpSpPr>
            <a:xfrm>
              <a:off x="7039214" y="537155"/>
              <a:ext cx="82785" cy="82785"/>
              <a:chOff x="0" y="0"/>
              <a:chExt cx="6350000" cy="6350000"/>
            </a:xfrm>
          </p:grpSpPr>
          <p:sp>
            <p:nvSpPr>
              <p:cNvPr id="130" name="Freeform 1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31" name="Group 131"/>
            <p:cNvGrpSpPr/>
            <p:nvPr/>
          </p:nvGrpSpPr>
          <p:grpSpPr>
            <a:xfrm>
              <a:off x="7039214" y="6917640"/>
              <a:ext cx="82785" cy="82785"/>
              <a:chOff x="0" y="0"/>
              <a:chExt cx="6350000" cy="6350000"/>
            </a:xfrm>
          </p:grpSpPr>
          <p:sp>
            <p:nvSpPr>
              <p:cNvPr id="132" name="Freeform 1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33" name="Group 133"/>
            <p:cNvGrpSpPr/>
            <p:nvPr/>
          </p:nvGrpSpPr>
          <p:grpSpPr>
            <a:xfrm>
              <a:off x="7039214" y="3724855"/>
              <a:ext cx="82785" cy="82785"/>
              <a:chOff x="0" y="0"/>
              <a:chExt cx="6350000" cy="6350000"/>
            </a:xfrm>
          </p:grpSpPr>
          <p:sp>
            <p:nvSpPr>
              <p:cNvPr id="134" name="Freeform 1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35" name="Group 135"/>
            <p:cNvGrpSpPr/>
            <p:nvPr/>
          </p:nvGrpSpPr>
          <p:grpSpPr>
            <a:xfrm>
              <a:off x="7039214" y="10105340"/>
              <a:ext cx="82785" cy="82785"/>
              <a:chOff x="0" y="0"/>
              <a:chExt cx="6350000" cy="6350000"/>
            </a:xfrm>
          </p:grpSpPr>
          <p:sp>
            <p:nvSpPr>
              <p:cNvPr id="136" name="Freeform 1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37" name="Group 137"/>
            <p:cNvGrpSpPr/>
            <p:nvPr/>
          </p:nvGrpSpPr>
          <p:grpSpPr>
            <a:xfrm>
              <a:off x="16740487" y="537155"/>
              <a:ext cx="82785" cy="82785"/>
              <a:chOff x="0" y="0"/>
              <a:chExt cx="6350000" cy="6350000"/>
            </a:xfrm>
          </p:grpSpPr>
          <p:sp>
            <p:nvSpPr>
              <p:cNvPr id="138" name="Freeform 1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39" name="Group 139"/>
            <p:cNvGrpSpPr/>
            <p:nvPr/>
          </p:nvGrpSpPr>
          <p:grpSpPr>
            <a:xfrm>
              <a:off x="16740487" y="6917640"/>
              <a:ext cx="82785" cy="82785"/>
              <a:chOff x="0" y="0"/>
              <a:chExt cx="6350000" cy="6350000"/>
            </a:xfrm>
          </p:grpSpPr>
          <p:sp>
            <p:nvSpPr>
              <p:cNvPr id="140" name="Freeform 1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41" name="Group 141"/>
            <p:cNvGrpSpPr/>
            <p:nvPr/>
          </p:nvGrpSpPr>
          <p:grpSpPr>
            <a:xfrm>
              <a:off x="16740487" y="3724855"/>
              <a:ext cx="82785" cy="82785"/>
              <a:chOff x="0" y="0"/>
              <a:chExt cx="6350000" cy="6350000"/>
            </a:xfrm>
          </p:grpSpPr>
          <p:sp>
            <p:nvSpPr>
              <p:cNvPr id="142" name="Freeform 1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43" name="Group 143"/>
            <p:cNvGrpSpPr/>
            <p:nvPr/>
          </p:nvGrpSpPr>
          <p:grpSpPr>
            <a:xfrm>
              <a:off x="16740487" y="10105340"/>
              <a:ext cx="82785" cy="82785"/>
              <a:chOff x="0" y="0"/>
              <a:chExt cx="6350000" cy="6350000"/>
            </a:xfrm>
          </p:grpSpPr>
          <p:sp>
            <p:nvSpPr>
              <p:cNvPr id="144" name="Freeform 1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45" name="Group 145"/>
            <p:cNvGrpSpPr/>
            <p:nvPr/>
          </p:nvGrpSpPr>
          <p:grpSpPr>
            <a:xfrm>
              <a:off x="19927867" y="537155"/>
              <a:ext cx="82785" cy="82785"/>
              <a:chOff x="0" y="0"/>
              <a:chExt cx="6350000" cy="6350000"/>
            </a:xfrm>
          </p:grpSpPr>
          <p:sp>
            <p:nvSpPr>
              <p:cNvPr id="146" name="Freeform 1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47" name="Group 147"/>
            <p:cNvGrpSpPr/>
            <p:nvPr/>
          </p:nvGrpSpPr>
          <p:grpSpPr>
            <a:xfrm>
              <a:off x="19927867" y="6917640"/>
              <a:ext cx="82785" cy="82785"/>
              <a:chOff x="0" y="0"/>
              <a:chExt cx="6350000" cy="6350000"/>
            </a:xfrm>
          </p:grpSpPr>
          <p:sp>
            <p:nvSpPr>
              <p:cNvPr id="148" name="Freeform 1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49" name="Group 149"/>
            <p:cNvGrpSpPr/>
            <p:nvPr/>
          </p:nvGrpSpPr>
          <p:grpSpPr>
            <a:xfrm>
              <a:off x="19927867" y="3724855"/>
              <a:ext cx="82785" cy="82785"/>
              <a:chOff x="0" y="0"/>
              <a:chExt cx="6350000" cy="6350000"/>
            </a:xfrm>
          </p:grpSpPr>
          <p:sp>
            <p:nvSpPr>
              <p:cNvPr id="150" name="Freeform 1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51" name="Group 151"/>
            <p:cNvGrpSpPr/>
            <p:nvPr/>
          </p:nvGrpSpPr>
          <p:grpSpPr>
            <a:xfrm>
              <a:off x="19927867" y="10105340"/>
              <a:ext cx="82785" cy="82785"/>
              <a:chOff x="0" y="0"/>
              <a:chExt cx="6350000" cy="6350000"/>
            </a:xfrm>
          </p:grpSpPr>
          <p:sp>
            <p:nvSpPr>
              <p:cNvPr id="152" name="Freeform 1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53" name="Group 153"/>
            <p:cNvGrpSpPr/>
            <p:nvPr/>
          </p:nvGrpSpPr>
          <p:grpSpPr>
            <a:xfrm>
              <a:off x="7039214" y="2155235"/>
              <a:ext cx="82785" cy="82785"/>
              <a:chOff x="0" y="0"/>
              <a:chExt cx="6350000" cy="6350000"/>
            </a:xfrm>
          </p:grpSpPr>
          <p:sp>
            <p:nvSpPr>
              <p:cNvPr id="154" name="Freeform 1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55" name="Group 155"/>
            <p:cNvGrpSpPr/>
            <p:nvPr/>
          </p:nvGrpSpPr>
          <p:grpSpPr>
            <a:xfrm>
              <a:off x="7039214" y="8535719"/>
              <a:ext cx="82785" cy="82785"/>
              <a:chOff x="0" y="0"/>
              <a:chExt cx="6350000" cy="6350000"/>
            </a:xfrm>
          </p:grpSpPr>
          <p:sp>
            <p:nvSpPr>
              <p:cNvPr id="156" name="Freeform 1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57" name="Group 157"/>
            <p:cNvGrpSpPr/>
            <p:nvPr/>
          </p:nvGrpSpPr>
          <p:grpSpPr>
            <a:xfrm>
              <a:off x="7039214" y="5342935"/>
              <a:ext cx="82785" cy="82785"/>
              <a:chOff x="0" y="0"/>
              <a:chExt cx="6350000" cy="6350000"/>
            </a:xfrm>
          </p:grpSpPr>
          <p:sp>
            <p:nvSpPr>
              <p:cNvPr id="158" name="Freeform 1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59" name="Group 159"/>
            <p:cNvGrpSpPr/>
            <p:nvPr/>
          </p:nvGrpSpPr>
          <p:grpSpPr>
            <a:xfrm>
              <a:off x="16740487" y="2155235"/>
              <a:ext cx="82785" cy="82785"/>
              <a:chOff x="0" y="0"/>
              <a:chExt cx="6350000" cy="6350000"/>
            </a:xfrm>
          </p:grpSpPr>
          <p:sp>
            <p:nvSpPr>
              <p:cNvPr id="160" name="Freeform 1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61" name="Group 161"/>
            <p:cNvGrpSpPr/>
            <p:nvPr/>
          </p:nvGrpSpPr>
          <p:grpSpPr>
            <a:xfrm>
              <a:off x="16740487" y="8535719"/>
              <a:ext cx="82785" cy="82785"/>
              <a:chOff x="0" y="0"/>
              <a:chExt cx="6350000" cy="6350000"/>
            </a:xfrm>
          </p:grpSpPr>
          <p:sp>
            <p:nvSpPr>
              <p:cNvPr id="162" name="Freeform 1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63" name="Group 163"/>
            <p:cNvGrpSpPr/>
            <p:nvPr/>
          </p:nvGrpSpPr>
          <p:grpSpPr>
            <a:xfrm>
              <a:off x="16740487" y="5342935"/>
              <a:ext cx="82785" cy="82785"/>
              <a:chOff x="0" y="0"/>
              <a:chExt cx="6350000" cy="6350000"/>
            </a:xfrm>
          </p:grpSpPr>
          <p:sp>
            <p:nvSpPr>
              <p:cNvPr id="164" name="Freeform 1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65" name="Group 165"/>
            <p:cNvGrpSpPr/>
            <p:nvPr/>
          </p:nvGrpSpPr>
          <p:grpSpPr>
            <a:xfrm>
              <a:off x="19927867" y="2155235"/>
              <a:ext cx="82785" cy="82785"/>
              <a:chOff x="0" y="0"/>
              <a:chExt cx="6350000" cy="6350000"/>
            </a:xfrm>
          </p:grpSpPr>
          <p:sp>
            <p:nvSpPr>
              <p:cNvPr id="166" name="Freeform 1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67" name="Group 167"/>
            <p:cNvGrpSpPr/>
            <p:nvPr/>
          </p:nvGrpSpPr>
          <p:grpSpPr>
            <a:xfrm>
              <a:off x="19927867" y="8535719"/>
              <a:ext cx="82785" cy="82785"/>
              <a:chOff x="0" y="0"/>
              <a:chExt cx="6350000" cy="6350000"/>
            </a:xfrm>
          </p:grpSpPr>
          <p:sp>
            <p:nvSpPr>
              <p:cNvPr id="168" name="Freeform 1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69" name="Group 169"/>
            <p:cNvGrpSpPr/>
            <p:nvPr/>
          </p:nvGrpSpPr>
          <p:grpSpPr>
            <a:xfrm>
              <a:off x="19927867" y="5342935"/>
              <a:ext cx="82785" cy="82785"/>
              <a:chOff x="0" y="0"/>
              <a:chExt cx="6350000" cy="6350000"/>
            </a:xfrm>
          </p:grpSpPr>
          <p:sp>
            <p:nvSpPr>
              <p:cNvPr id="170" name="Freeform 1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71" name="Group 171"/>
            <p:cNvGrpSpPr/>
            <p:nvPr/>
          </p:nvGrpSpPr>
          <p:grpSpPr>
            <a:xfrm>
              <a:off x="3792930" y="537155"/>
              <a:ext cx="82785" cy="82785"/>
              <a:chOff x="0" y="0"/>
              <a:chExt cx="6350000" cy="6350000"/>
            </a:xfrm>
          </p:grpSpPr>
          <p:sp>
            <p:nvSpPr>
              <p:cNvPr id="172" name="Freeform 1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73" name="Group 173"/>
            <p:cNvGrpSpPr/>
            <p:nvPr/>
          </p:nvGrpSpPr>
          <p:grpSpPr>
            <a:xfrm>
              <a:off x="3792930" y="6917640"/>
              <a:ext cx="82785" cy="82785"/>
              <a:chOff x="0" y="0"/>
              <a:chExt cx="6350000" cy="6350000"/>
            </a:xfrm>
          </p:grpSpPr>
          <p:sp>
            <p:nvSpPr>
              <p:cNvPr id="174" name="Freeform 1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75" name="Group 175"/>
            <p:cNvGrpSpPr/>
            <p:nvPr/>
          </p:nvGrpSpPr>
          <p:grpSpPr>
            <a:xfrm>
              <a:off x="3792930" y="3724855"/>
              <a:ext cx="82785" cy="82785"/>
              <a:chOff x="0" y="0"/>
              <a:chExt cx="6350000" cy="6350000"/>
            </a:xfrm>
          </p:grpSpPr>
          <p:sp>
            <p:nvSpPr>
              <p:cNvPr id="176" name="Freeform 1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77" name="Group 177"/>
            <p:cNvGrpSpPr/>
            <p:nvPr/>
          </p:nvGrpSpPr>
          <p:grpSpPr>
            <a:xfrm>
              <a:off x="3792930" y="10105340"/>
              <a:ext cx="82785" cy="82785"/>
              <a:chOff x="0" y="0"/>
              <a:chExt cx="6350000" cy="6350000"/>
            </a:xfrm>
          </p:grpSpPr>
          <p:sp>
            <p:nvSpPr>
              <p:cNvPr id="178" name="Freeform 1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79" name="Group 179"/>
            <p:cNvGrpSpPr/>
            <p:nvPr/>
          </p:nvGrpSpPr>
          <p:grpSpPr>
            <a:xfrm>
              <a:off x="13494203" y="537155"/>
              <a:ext cx="82785" cy="82785"/>
              <a:chOff x="0" y="0"/>
              <a:chExt cx="6350000" cy="6350000"/>
            </a:xfrm>
          </p:grpSpPr>
          <p:sp>
            <p:nvSpPr>
              <p:cNvPr id="180" name="Freeform 1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81" name="Group 181"/>
            <p:cNvGrpSpPr/>
            <p:nvPr/>
          </p:nvGrpSpPr>
          <p:grpSpPr>
            <a:xfrm>
              <a:off x="13494203" y="6917640"/>
              <a:ext cx="82785" cy="82785"/>
              <a:chOff x="0" y="0"/>
              <a:chExt cx="6350000" cy="6350000"/>
            </a:xfrm>
          </p:grpSpPr>
          <p:sp>
            <p:nvSpPr>
              <p:cNvPr id="182" name="Freeform 1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83" name="Group 183"/>
            <p:cNvGrpSpPr/>
            <p:nvPr/>
          </p:nvGrpSpPr>
          <p:grpSpPr>
            <a:xfrm>
              <a:off x="13494203" y="3724855"/>
              <a:ext cx="82785" cy="82785"/>
              <a:chOff x="0" y="0"/>
              <a:chExt cx="6350000" cy="6350000"/>
            </a:xfrm>
          </p:grpSpPr>
          <p:sp>
            <p:nvSpPr>
              <p:cNvPr id="184" name="Freeform 1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85" name="Group 185"/>
            <p:cNvGrpSpPr/>
            <p:nvPr/>
          </p:nvGrpSpPr>
          <p:grpSpPr>
            <a:xfrm>
              <a:off x="13494203" y="10105340"/>
              <a:ext cx="82785" cy="82785"/>
              <a:chOff x="0" y="0"/>
              <a:chExt cx="6350000" cy="6350000"/>
            </a:xfrm>
          </p:grpSpPr>
          <p:sp>
            <p:nvSpPr>
              <p:cNvPr id="186" name="Freeform 1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87" name="Group 187"/>
            <p:cNvGrpSpPr/>
            <p:nvPr/>
          </p:nvGrpSpPr>
          <p:grpSpPr>
            <a:xfrm>
              <a:off x="3792930" y="2155235"/>
              <a:ext cx="82785" cy="82785"/>
              <a:chOff x="0" y="0"/>
              <a:chExt cx="6350000" cy="6350000"/>
            </a:xfrm>
          </p:grpSpPr>
          <p:sp>
            <p:nvSpPr>
              <p:cNvPr id="188" name="Freeform 1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89" name="Group 189"/>
            <p:cNvGrpSpPr/>
            <p:nvPr/>
          </p:nvGrpSpPr>
          <p:grpSpPr>
            <a:xfrm>
              <a:off x="3792930" y="8535719"/>
              <a:ext cx="82785" cy="82785"/>
              <a:chOff x="0" y="0"/>
              <a:chExt cx="6350000" cy="6350000"/>
            </a:xfrm>
          </p:grpSpPr>
          <p:sp>
            <p:nvSpPr>
              <p:cNvPr id="190" name="Freeform 1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91" name="Group 191"/>
            <p:cNvGrpSpPr/>
            <p:nvPr/>
          </p:nvGrpSpPr>
          <p:grpSpPr>
            <a:xfrm>
              <a:off x="3792930" y="5342935"/>
              <a:ext cx="82785" cy="82785"/>
              <a:chOff x="0" y="0"/>
              <a:chExt cx="6350000" cy="6350000"/>
            </a:xfrm>
          </p:grpSpPr>
          <p:sp>
            <p:nvSpPr>
              <p:cNvPr id="192" name="Freeform 1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93" name="Group 193"/>
            <p:cNvGrpSpPr/>
            <p:nvPr/>
          </p:nvGrpSpPr>
          <p:grpSpPr>
            <a:xfrm>
              <a:off x="13494203" y="2155235"/>
              <a:ext cx="82785" cy="82785"/>
              <a:chOff x="0" y="0"/>
              <a:chExt cx="6350000" cy="6350000"/>
            </a:xfrm>
          </p:grpSpPr>
          <p:sp>
            <p:nvSpPr>
              <p:cNvPr id="194" name="Freeform 1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95" name="Group 195"/>
            <p:cNvGrpSpPr/>
            <p:nvPr/>
          </p:nvGrpSpPr>
          <p:grpSpPr>
            <a:xfrm>
              <a:off x="13494203" y="8535719"/>
              <a:ext cx="82785" cy="82785"/>
              <a:chOff x="0" y="0"/>
              <a:chExt cx="6350000" cy="6350000"/>
            </a:xfrm>
          </p:grpSpPr>
          <p:sp>
            <p:nvSpPr>
              <p:cNvPr id="196" name="Freeform 1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97" name="Group 197"/>
            <p:cNvGrpSpPr/>
            <p:nvPr/>
          </p:nvGrpSpPr>
          <p:grpSpPr>
            <a:xfrm>
              <a:off x="13494203" y="5342935"/>
              <a:ext cx="82785" cy="82785"/>
              <a:chOff x="0" y="0"/>
              <a:chExt cx="6350000" cy="6350000"/>
            </a:xfrm>
          </p:grpSpPr>
          <p:sp>
            <p:nvSpPr>
              <p:cNvPr id="198" name="Freeform 1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99" name="Group 199"/>
            <p:cNvGrpSpPr/>
            <p:nvPr/>
          </p:nvGrpSpPr>
          <p:grpSpPr>
            <a:xfrm>
              <a:off x="1084926" y="1075351"/>
              <a:ext cx="82785" cy="82785"/>
              <a:chOff x="0" y="0"/>
              <a:chExt cx="6350000" cy="6350000"/>
            </a:xfrm>
          </p:grpSpPr>
          <p:sp>
            <p:nvSpPr>
              <p:cNvPr id="200" name="Freeform 2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01" name="Group 201"/>
            <p:cNvGrpSpPr/>
            <p:nvPr/>
          </p:nvGrpSpPr>
          <p:grpSpPr>
            <a:xfrm>
              <a:off x="1084926" y="7455836"/>
              <a:ext cx="82785" cy="82785"/>
              <a:chOff x="0" y="0"/>
              <a:chExt cx="6350000" cy="6350000"/>
            </a:xfrm>
          </p:grpSpPr>
          <p:sp>
            <p:nvSpPr>
              <p:cNvPr id="202" name="Freeform 2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03" name="Group 203"/>
            <p:cNvGrpSpPr/>
            <p:nvPr/>
          </p:nvGrpSpPr>
          <p:grpSpPr>
            <a:xfrm>
              <a:off x="1084926" y="4263051"/>
              <a:ext cx="82785" cy="82785"/>
              <a:chOff x="0" y="0"/>
              <a:chExt cx="6350000" cy="6350000"/>
            </a:xfrm>
          </p:grpSpPr>
          <p:sp>
            <p:nvSpPr>
              <p:cNvPr id="204" name="Freeform 2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05" name="Group 205"/>
            <p:cNvGrpSpPr/>
            <p:nvPr/>
          </p:nvGrpSpPr>
          <p:grpSpPr>
            <a:xfrm>
              <a:off x="1084926" y="10643536"/>
              <a:ext cx="82785" cy="82785"/>
              <a:chOff x="0" y="0"/>
              <a:chExt cx="6350000" cy="6350000"/>
            </a:xfrm>
          </p:grpSpPr>
          <p:sp>
            <p:nvSpPr>
              <p:cNvPr id="206" name="Freeform 2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07" name="Group 207"/>
            <p:cNvGrpSpPr/>
            <p:nvPr/>
          </p:nvGrpSpPr>
          <p:grpSpPr>
            <a:xfrm>
              <a:off x="10786198" y="1075351"/>
              <a:ext cx="82785" cy="82785"/>
              <a:chOff x="0" y="0"/>
              <a:chExt cx="6350000" cy="6350000"/>
            </a:xfrm>
          </p:grpSpPr>
          <p:sp>
            <p:nvSpPr>
              <p:cNvPr id="208" name="Freeform 2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09" name="Group 209"/>
            <p:cNvGrpSpPr/>
            <p:nvPr/>
          </p:nvGrpSpPr>
          <p:grpSpPr>
            <a:xfrm>
              <a:off x="10786198" y="7455836"/>
              <a:ext cx="82785" cy="82785"/>
              <a:chOff x="0" y="0"/>
              <a:chExt cx="6350000" cy="6350000"/>
            </a:xfrm>
          </p:grpSpPr>
          <p:sp>
            <p:nvSpPr>
              <p:cNvPr id="210" name="Freeform 2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11" name="Group 211"/>
            <p:cNvGrpSpPr/>
            <p:nvPr/>
          </p:nvGrpSpPr>
          <p:grpSpPr>
            <a:xfrm>
              <a:off x="10786198" y="4263051"/>
              <a:ext cx="82785" cy="82785"/>
              <a:chOff x="0" y="0"/>
              <a:chExt cx="6350000" cy="6350000"/>
            </a:xfrm>
          </p:grpSpPr>
          <p:sp>
            <p:nvSpPr>
              <p:cNvPr id="212" name="Freeform 2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13" name="Group 213"/>
            <p:cNvGrpSpPr/>
            <p:nvPr/>
          </p:nvGrpSpPr>
          <p:grpSpPr>
            <a:xfrm>
              <a:off x="10786198" y="10643536"/>
              <a:ext cx="82785" cy="82785"/>
              <a:chOff x="0" y="0"/>
              <a:chExt cx="6350000" cy="6350000"/>
            </a:xfrm>
          </p:grpSpPr>
          <p:sp>
            <p:nvSpPr>
              <p:cNvPr id="214" name="Freeform 2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15" name="Group 215"/>
            <p:cNvGrpSpPr/>
            <p:nvPr/>
          </p:nvGrpSpPr>
          <p:grpSpPr>
            <a:xfrm>
              <a:off x="1084926" y="2693431"/>
              <a:ext cx="82785" cy="82785"/>
              <a:chOff x="0" y="0"/>
              <a:chExt cx="6350000" cy="6350000"/>
            </a:xfrm>
          </p:grpSpPr>
          <p:sp>
            <p:nvSpPr>
              <p:cNvPr id="216" name="Freeform 2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17" name="Group 217"/>
            <p:cNvGrpSpPr/>
            <p:nvPr/>
          </p:nvGrpSpPr>
          <p:grpSpPr>
            <a:xfrm>
              <a:off x="1084926" y="9073915"/>
              <a:ext cx="82785" cy="82785"/>
              <a:chOff x="0" y="0"/>
              <a:chExt cx="6350000" cy="6350000"/>
            </a:xfrm>
          </p:grpSpPr>
          <p:sp>
            <p:nvSpPr>
              <p:cNvPr id="218" name="Freeform 2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19" name="Group 219"/>
            <p:cNvGrpSpPr/>
            <p:nvPr/>
          </p:nvGrpSpPr>
          <p:grpSpPr>
            <a:xfrm>
              <a:off x="1084926" y="5881131"/>
              <a:ext cx="82785" cy="82785"/>
              <a:chOff x="0" y="0"/>
              <a:chExt cx="6350000" cy="6350000"/>
            </a:xfrm>
          </p:grpSpPr>
          <p:sp>
            <p:nvSpPr>
              <p:cNvPr id="220" name="Freeform 2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21" name="Group 221"/>
            <p:cNvGrpSpPr/>
            <p:nvPr/>
          </p:nvGrpSpPr>
          <p:grpSpPr>
            <a:xfrm>
              <a:off x="10786198" y="2693431"/>
              <a:ext cx="82785" cy="82785"/>
              <a:chOff x="0" y="0"/>
              <a:chExt cx="6350000" cy="6350000"/>
            </a:xfrm>
          </p:grpSpPr>
          <p:sp>
            <p:nvSpPr>
              <p:cNvPr id="222" name="Freeform 2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23" name="Group 223"/>
            <p:cNvGrpSpPr/>
            <p:nvPr/>
          </p:nvGrpSpPr>
          <p:grpSpPr>
            <a:xfrm>
              <a:off x="10786198" y="9073915"/>
              <a:ext cx="82785" cy="82785"/>
              <a:chOff x="0" y="0"/>
              <a:chExt cx="6350000" cy="6350000"/>
            </a:xfrm>
          </p:grpSpPr>
          <p:sp>
            <p:nvSpPr>
              <p:cNvPr id="224" name="Freeform 2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25" name="Group 225"/>
            <p:cNvGrpSpPr/>
            <p:nvPr/>
          </p:nvGrpSpPr>
          <p:grpSpPr>
            <a:xfrm>
              <a:off x="10786198" y="5881131"/>
              <a:ext cx="82785" cy="82785"/>
              <a:chOff x="0" y="0"/>
              <a:chExt cx="6350000" cy="6350000"/>
            </a:xfrm>
          </p:grpSpPr>
          <p:sp>
            <p:nvSpPr>
              <p:cNvPr id="226" name="Freeform 2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27" name="Group 227"/>
            <p:cNvGrpSpPr/>
            <p:nvPr/>
          </p:nvGrpSpPr>
          <p:grpSpPr>
            <a:xfrm>
              <a:off x="7579075" y="1075351"/>
              <a:ext cx="82785" cy="82785"/>
              <a:chOff x="0" y="0"/>
              <a:chExt cx="6350000" cy="6350000"/>
            </a:xfrm>
          </p:grpSpPr>
          <p:sp>
            <p:nvSpPr>
              <p:cNvPr id="228" name="Freeform 2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29" name="Group 229"/>
            <p:cNvGrpSpPr/>
            <p:nvPr/>
          </p:nvGrpSpPr>
          <p:grpSpPr>
            <a:xfrm>
              <a:off x="7579075" y="7455836"/>
              <a:ext cx="82785" cy="82785"/>
              <a:chOff x="0" y="0"/>
              <a:chExt cx="6350000" cy="6350000"/>
            </a:xfrm>
          </p:grpSpPr>
          <p:sp>
            <p:nvSpPr>
              <p:cNvPr id="230" name="Freeform 2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31" name="Group 231"/>
            <p:cNvGrpSpPr/>
            <p:nvPr/>
          </p:nvGrpSpPr>
          <p:grpSpPr>
            <a:xfrm>
              <a:off x="7579075" y="4263051"/>
              <a:ext cx="82785" cy="82785"/>
              <a:chOff x="0" y="0"/>
              <a:chExt cx="6350000" cy="6350000"/>
            </a:xfrm>
          </p:grpSpPr>
          <p:sp>
            <p:nvSpPr>
              <p:cNvPr id="232" name="Freeform 2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33" name="Group 233"/>
            <p:cNvGrpSpPr/>
            <p:nvPr/>
          </p:nvGrpSpPr>
          <p:grpSpPr>
            <a:xfrm>
              <a:off x="7579075" y="10643536"/>
              <a:ext cx="82785" cy="82785"/>
              <a:chOff x="0" y="0"/>
              <a:chExt cx="6350000" cy="6350000"/>
            </a:xfrm>
          </p:grpSpPr>
          <p:sp>
            <p:nvSpPr>
              <p:cNvPr id="234" name="Freeform 2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35" name="Group 235"/>
            <p:cNvGrpSpPr/>
            <p:nvPr/>
          </p:nvGrpSpPr>
          <p:grpSpPr>
            <a:xfrm>
              <a:off x="17280347" y="1075351"/>
              <a:ext cx="82785" cy="82785"/>
              <a:chOff x="0" y="0"/>
              <a:chExt cx="6350000" cy="6350000"/>
            </a:xfrm>
          </p:grpSpPr>
          <p:sp>
            <p:nvSpPr>
              <p:cNvPr id="236" name="Freeform 2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37" name="Group 237"/>
            <p:cNvGrpSpPr/>
            <p:nvPr/>
          </p:nvGrpSpPr>
          <p:grpSpPr>
            <a:xfrm>
              <a:off x="17280347" y="7455836"/>
              <a:ext cx="82785" cy="82785"/>
              <a:chOff x="0" y="0"/>
              <a:chExt cx="6350000" cy="6350000"/>
            </a:xfrm>
          </p:grpSpPr>
          <p:sp>
            <p:nvSpPr>
              <p:cNvPr id="238" name="Freeform 2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39" name="Group 239"/>
            <p:cNvGrpSpPr/>
            <p:nvPr/>
          </p:nvGrpSpPr>
          <p:grpSpPr>
            <a:xfrm>
              <a:off x="17280347" y="4263051"/>
              <a:ext cx="82785" cy="82785"/>
              <a:chOff x="0" y="0"/>
              <a:chExt cx="6350000" cy="6350000"/>
            </a:xfrm>
          </p:grpSpPr>
          <p:sp>
            <p:nvSpPr>
              <p:cNvPr id="240" name="Freeform 2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41" name="Group 241"/>
            <p:cNvGrpSpPr/>
            <p:nvPr/>
          </p:nvGrpSpPr>
          <p:grpSpPr>
            <a:xfrm>
              <a:off x="17280347" y="10643536"/>
              <a:ext cx="82785" cy="82785"/>
              <a:chOff x="0" y="0"/>
              <a:chExt cx="6350000" cy="6350000"/>
            </a:xfrm>
          </p:grpSpPr>
          <p:sp>
            <p:nvSpPr>
              <p:cNvPr id="242" name="Freeform 2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43" name="Group 243"/>
            <p:cNvGrpSpPr/>
            <p:nvPr/>
          </p:nvGrpSpPr>
          <p:grpSpPr>
            <a:xfrm>
              <a:off x="20467728" y="1075351"/>
              <a:ext cx="82785" cy="82785"/>
              <a:chOff x="0" y="0"/>
              <a:chExt cx="6350000" cy="6350000"/>
            </a:xfrm>
          </p:grpSpPr>
          <p:sp>
            <p:nvSpPr>
              <p:cNvPr id="244" name="Freeform 2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45" name="Group 245"/>
            <p:cNvGrpSpPr/>
            <p:nvPr/>
          </p:nvGrpSpPr>
          <p:grpSpPr>
            <a:xfrm>
              <a:off x="20467728" y="7455836"/>
              <a:ext cx="82785" cy="82785"/>
              <a:chOff x="0" y="0"/>
              <a:chExt cx="6350000" cy="6350000"/>
            </a:xfrm>
          </p:grpSpPr>
          <p:sp>
            <p:nvSpPr>
              <p:cNvPr id="246" name="Freeform 2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47" name="Group 247"/>
            <p:cNvGrpSpPr/>
            <p:nvPr/>
          </p:nvGrpSpPr>
          <p:grpSpPr>
            <a:xfrm>
              <a:off x="20467728" y="4263051"/>
              <a:ext cx="82785" cy="82785"/>
              <a:chOff x="0" y="0"/>
              <a:chExt cx="6350000" cy="6350000"/>
            </a:xfrm>
          </p:grpSpPr>
          <p:sp>
            <p:nvSpPr>
              <p:cNvPr id="248" name="Freeform 2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49" name="Group 249"/>
            <p:cNvGrpSpPr/>
            <p:nvPr/>
          </p:nvGrpSpPr>
          <p:grpSpPr>
            <a:xfrm>
              <a:off x="20467728" y="10643536"/>
              <a:ext cx="82785" cy="82785"/>
              <a:chOff x="0" y="0"/>
              <a:chExt cx="6350000" cy="6350000"/>
            </a:xfrm>
          </p:grpSpPr>
          <p:sp>
            <p:nvSpPr>
              <p:cNvPr id="250" name="Freeform 2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51" name="Group 251"/>
            <p:cNvGrpSpPr/>
            <p:nvPr/>
          </p:nvGrpSpPr>
          <p:grpSpPr>
            <a:xfrm>
              <a:off x="7579075" y="2693431"/>
              <a:ext cx="82785" cy="82785"/>
              <a:chOff x="0" y="0"/>
              <a:chExt cx="6350000" cy="6350000"/>
            </a:xfrm>
          </p:grpSpPr>
          <p:sp>
            <p:nvSpPr>
              <p:cNvPr id="252" name="Freeform 2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53" name="Group 253"/>
            <p:cNvGrpSpPr/>
            <p:nvPr/>
          </p:nvGrpSpPr>
          <p:grpSpPr>
            <a:xfrm>
              <a:off x="7579075" y="9073915"/>
              <a:ext cx="82785" cy="82785"/>
              <a:chOff x="0" y="0"/>
              <a:chExt cx="6350000" cy="6350000"/>
            </a:xfrm>
          </p:grpSpPr>
          <p:sp>
            <p:nvSpPr>
              <p:cNvPr id="254" name="Freeform 2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55" name="Group 255"/>
            <p:cNvGrpSpPr/>
            <p:nvPr/>
          </p:nvGrpSpPr>
          <p:grpSpPr>
            <a:xfrm>
              <a:off x="7579075" y="5881131"/>
              <a:ext cx="82785" cy="82785"/>
              <a:chOff x="0" y="0"/>
              <a:chExt cx="6350000" cy="6350000"/>
            </a:xfrm>
          </p:grpSpPr>
          <p:sp>
            <p:nvSpPr>
              <p:cNvPr id="256" name="Freeform 2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57" name="Group 257"/>
            <p:cNvGrpSpPr/>
            <p:nvPr/>
          </p:nvGrpSpPr>
          <p:grpSpPr>
            <a:xfrm>
              <a:off x="17280347" y="2693431"/>
              <a:ext cx="82785" cy="82785"/>
              <a:chOff x="0" y="0"/>
              <a:chExt cx="6350000" cy="6350000"/>
            </a:xfrm>
          </p:grpSpPr>
          <p:sp>
            <p:nvSpPr>
              <p:cNvPr id="258" name="Freeform 2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59" name="Group 259"/>
            <p:cNvGrpSpPr/>
            <p:nvPr/>
          </p:nvGrpSpPr>
          <p:grpSpPr>
            <a:xfrm>
              <a:off x="17280347" y="9073915"/>
              <a:ext cx="82785" cy="82785"/>
              <a:chOff x="0" y="0"/>
              <a:chExt cx="6350000" cy="6350000"/>
            </a:xfrm>
          </p:grpSpPr>
          <p:sp>
            <p:nvSpPr>
              <p:cNvPr id="260" name="Freeform 2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61" name="Group 261"/>
            <p:cNvGrpSpPr/>
            <p:nvPr/>
          </p:nvGrpSpPr>
          <p:grpSpPr>
            <a:xfrm>
              <a:off x="17280347" y="5881131"/>
              <a:ext cx="82785" cy="82785"/>
              <a:chOff x="0" y="0"/>
              <a:chExt cx="6350000" cy="6350000"/>
            </a:xfrm>
          </p:grpSpPr>
          <p:sp>
            <p:nvSpPr>
              <p:cNvPr id="262" name="Freeform 2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63" name="Group 263"/>
            <p:cNvGrpSpPr/>
            <p:nvPr/>
          </p:nvGrpSpPr>
          <p:grpSpPr>
            <a:xfrm>
              <a:off x="20467728" y="2693431"/>
              <a:ext cx="82785" cy="82785"/>
              <a:chOff x="0" y="0"/>
              <a:chExt cx="6350000" cy="6350000"/>
            </a:xfrm>
          </p:grpSpPr>
          <p:sp>
            <p:nvSpPr>
              <p:cNvPr id="264" name="Freeform 2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65" name="Group 265"/>
            <p:cNvGrpSpPr/>
            <p:nvPr/>
          </p:nvGrpSpPr>
          <p:grpSpPr>
            <a:xfrm>
              <a:off x="20467728" y="9073915"/>
              <a:ext cx="82785" cy="82785"/>
              <a:chOff x="0" y="0"/>
              <a:chExt cx="6350000" cy="6350000"/>
            </a:xfrm>
          </p:grpSpPr>
          <p:sp>
            <p:nvSpPr>
              <p:cNvPr id="266" name="Freeform 2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67" name="Group 267"/>
            <p:cNvGrpSpPr/>
            <p:nvPr/>
          </p:nvGrpSpPr>
          <p:grpSpPr>
            <a:xfrm>
              <a:off x="20467728" y="5881131"/>
              <a:ext cx="82785" cy="82785"/>
              <a:chOff x="0" y="0"/>
              <a:chExt cx="6350000" cy="6350000"/>
            </a:xfrm>
          </p:grpSpPr>
          <p:sp>
            <p:nvSpPr>
              <p:cNvPr id="268" name="Freeform 2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69" name="Group 269"/>
            <p:cNvGrpSpPr/>
            <p:nvPr/>
          </p:nvGrpSpPr>
          <p:grpSpPr>
            <a:xfrm>
              <a:off x="4332791" y="1075351"/>
              <a:ext cx="82785" cy="82785"/>
              <a:chOff x="0" y="0"/>
              <a:chExt cx="6350000" cy="6350000"/>
            </a:xfrm>
          </p:grpSpPr>
          <p:sp>
            <p:nvSpPr>
              <p:cNvPr id="270" name="Freeform 2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71" name="Group 271"/>
            <p:cNvGrpSpPr/>
            <p:nvPr/>
          </p:nvGrpSpPr>
          <p:grpSpPr>
            <a:xfrm>
              <a:off x="4332791" y="7455836"/>
              <a:ext cx="82785" cy="82785"/>
              <a:chOff x="0" y="0"/>
              <a:chExt cx="6350000" cy="6350000"/>
            </a:xfrm>
          </p:grpSpPr>
          <p:sp>
            <p:nvSpPr>
              <p:cNvPr id="272" name="Freeform 2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73" name="Group 273"/>
            <p:cNvGrpSpPr/>
            <p:nvPr/>
          </p:nvGrpSpPr>
          <p:grpSpPr>
            <a:xfrm>
              <a:off x="4332791" y="4263051"/>
              <a:ext cx="82785" cy="82785"/>
              <a:chOff x="0" y="0"/>
              <a:chExt cx="6350000" cy="6350000"/>
            </a:xfrm>
          </p:grpSpPr>
          <p:sp>
            <p:nvSpPr>
              <p:cNvPr id="274" name="Freeform 2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75" name="Group 275"/>
            <p:cNvGrpSpPr/>
            <p:nvPr/>
          </p:nvGrpSpPr>
          <p:grpSpPr>
            <a:xfrm>
              <a:off x="4332791" y="10643536"/>
              <a:ext cx="82785" cy="82785"/>
              <a:chOff x="0" y="0"/>
              <a:chExt cx="6350000" cy="6350000"/>
            </a:xfrm>
          </p:grpSpPr>
          <p:sp>
            <p:nvSpPr>
              <p:cNvPr id="276" name="Freeform 2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77" name="Group 277"/>
            <p:cNvGrpSpPr/>
            <p:nvPr/>
          </p:nvGrpSpPr>
          <p:grpSpPr>
            <a:xfrm>
              <a:off x="14034063" y="1075351"/>
              <a:ext cx="82785" cy="82785"/>
              <a:chOff x="0" y="0"/>
              <a:chExt cx="6350000" cy="6350000"/>
            </a:xfrm>
          </p:grpSpPr>
          <p:sp>
            <p:nvSpPr>
              <p:cNvPr id="278" name="Freeform 2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79" name="Group 279"/>
            <p:cNvGrpSpPr/>
            <p:nvPr/>
          </p:nvGrpSpPr>
          <p:grpSpPr>
            <a:xfrm>
              <a:off x="14034063" y="7455836"/>
              <a:ext cx="82785" cy="82785"/>
              <a:chOff x="0" y="0"/>
              <a:chExt cx="6350000" cy="6350000"/>
            </a:xfrm>
          </p:grpSpPr>
          <p:sp>
            <p:nvSpPr>
              <p:cNvPr id="280" name="Freeform 2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81" name="Group 281"/>
            <p:cNvGrpSpPr/>
            <p:nvPr/>
          </p:nvGrpSpPr>
          <p:grpSpPr>
            <a:xfrm>
              <a:off x="14034063" y="4263051"/>
              <a:ext cx="82785" cy="82785"/>
              <a:chOff x="0" y="0"/>
              <a:chExt cx="6350000" cy="6350000"/>
            </a:xfrm>
          </p:grpSpPr>
          <p:sp>
            <p:nvSpPr>
              <p:cNvPr id="282" name="Freeform 2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83" name="Group 283"/>
            <p:cNvGrpSpPr/>
            <p:nvPr/>
          </p:nvGrpSpPr>
          <p:grpSpPr>
            <a:xfrm>
              <a:off x="14034063" y="10643536"/>
              <a:ext cx="82785" cy="82785"/>
              <a:chOff x="0" y="0"/>
              <a:chExt cx="6350000" cy="6350000"/>
            </a:xfrm>
          </p:grpSpPr>
          <p:sp>
            <p:nvSpPr>
              <p:cNvPr id="284" name="Freeform 2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85" name="Group 285"/>
            <p:cNvGrpSpPr/>
            <p:nvPr/>
          </p:nvGrpSpPr>
          <p:grpSpPr>
            <a:xfrm>
              <a:off x="4332791" y="2693431"/>
              <a:ext cx="82785" cy="82785"/>
              <a:chOff x="0" y="0"/>
              <a:chExt cx="6350000" cy="6350000"/>
            </a:xfrm>
          </p:grpSpPr>
          <p:sp>
            <p:nvSpPr>
              <p:cNvPr id="286" name="Freeform 2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87" name="Group 287"/>
            <p:cNvGrpSpPr/>
            <p:nvPr/>
          </p:nvGrpSpPr>
          <p:grpSpPr>
            <a:xfrm>
              <a:off x="4332791" y="9073915"/>
              <a:ext cx="82785" cy="82785"/>
              <a:chOff x="0" y="0"/>
              <a:chExt cx="6350000" cy="6350000"/>
            </a:xfrm>
          </p:grpSpPr>
          <p:sp>
            <p:nvSpPr>
              <p:cNvPr id="288" name="Freeform 2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89" name="Group 289"/>
            <p:cNvGrpSpPr/>
            <p:nvPr/>
          </p:nvGrpSpPr>
          <p:grpSpPr>
            <a:xfrm>
              <a:off x="4332791" y="5881131"/>
              <a:ext cx="82785" cy="82785"/>
              <a:chOff x="0" y="0"/>
              <a:chExt cx="6350000" cy="6350000"/>
            </a:xfrm>
          </p:grpSpPr>
          <p:sp>
            <p:nvSpPr>
              <p:cNvPr id="290" name="Freeform 2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91" name="Group 291"/>
            <p:cNvGrpSpPr/>
            <p:nvPr/>
          </p:nvGrpSpPr>
          <p:grpSpPr>
            <a:xfrm>
              <a:off x="14034063" y="2693431"/>
              <a:ext cx="82785" cy="82785"/>
              <a:chOff x="0" y="0"/>
              <a:chExt cx="6350000" cy="6350000"/>
            </a:xfrm>
          </p:grpSpPr>
          <p:sp>
            <p:nvSpPr>
              <p:cNvPr id="292" name="Freeform 2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93" name="Group 293"/>
            <p:cNvGrpSpPr/>
            <p:nvPr/>
          </p:nvGrpSpPr>
          <p:grpSpPr>
            <a:xfrm>
              <a:off x="14034063" y="9073915"/>
              <a:ext cx="82785" cy="82785"/>
              <a:chOff x="0" y="0"/>
              <a:chExt cx="6350000" cy="6350000"/>
            </a:xfrm>
          </p:grpSpPr>
          <p:sp>
            <p:nvSpPr>
              <p:cNvPr id="294" name="Freeform 2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95" name="Group 295"/>
            <p:cNvGrpSpPr/>
            <p:nvPr/>
          </p:nvGrpSpPr>
          <p:grpSpPr>
            <a:xfrm>
              <a:off x="14034063" y="5881131"/>
              <a:ext cx="82785" cy="82785"/>
              <a:chOff x="0" y="0"/>
              <a:chExt cx="6350000" cy="6350000"/>
            </a:xfrm>
          </p:grpSpPr>
          <p:sp>
            <p:nvSpPr>
              <p:cNvPr id="296" name="Freeform 2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97" name="Group 297"/>
            <p:cNvGrpSpPr/>
            <p:nvPr/>
          </p:nvGrpSpPr>
          <p:grpSpPr>
            <a:xfrm>
              <a:off x="1633891" y="0"/>
              <a:ext cx="82785" cy="82785"/>
              <a:chOff x="0" y="0"/>
              <a:chExt cx="6350000" cy="6350000"/>
            </a:xfrm>
          </p:grpSpPr>
          <p:sp>
            <p:nvSpPr>
              <p:cNvPr id="298" name="Freeform 2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99" name="Group 299"/>
            <p:cNvGrpSpPr/>
            <p:nvPr/>
          </p:nvGrpSpPr>
          <p:grpSpPr>
            <a:xfrm>
              <a:off x="1633891" y="6380485"/>
              <a:ext cx="82785" cy="82785"/>
              <a:chOff x="0" y="0"/>
              <a:chExt cx="6350000" cy="6350000"/>
            </a:xfrm>
          </p:grpSpPr>
          <p:sp>
            <p:nvSpPr>
              <p:cNvPr id="300" name="Freeform 3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01" name="Group 301"/>
            <p:cNvGrpSpPr/>
            <p:nvPr/>
          </p:nvGrpSpPr>
          <p:grpSpPr>
            <a:xfrm>
              <a:off x="1633891" y="3187700"/>
              <a:ext cx="82785" cy="82785"/>
              <a:chOff x="0" y="0"/>
              <a:chExt cx="6350000" cy="6350000"/>
            </a:xfrm>
          </p:grpSpPr>
          <p:sp>
            <p:nvSpPr>
              <p:cNvPr id="302" name="Freeform 3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03" name="Group 303"/>
            <p:cNvGrpSpPr/>
            <p:nvPr/>
          </p:nvGrpSpPr>
          <p:grpSpPr>
            <a:xfrm>
              <a:off x="1633891" y="9568185"/>
              <a:ext cx="82785" cy="82785"/>
              <a:chOff x="0" y="0"/>
              <a:chExt cx="6350000" cy="6350000"/>
            </a:xfrm>
          </p:grpSpPr>
          <p:sp>
            <p:nvSpPr>
              <p:cNvPr id="304" name="Freeform 3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05" name="Group 305"/>
            <p:cNvGrpSpPr/>
            <p:nvPr/>
          </p:nvGrpSpPr>
          <p:grpSpPr>
            <a:xfrm>
              <a:off x="11335164" y="0"/>
              <a:ext cx="82785" cy="82785"/>
              <a:chOff x="0" y="0"/>
              <a:chExt cx="6350000" cy="6350000"/>
            </a:xfrm>
          </p:grpSpPr>
          <p:sp>
            <p:nvSpPr>
              <p:cNvPr id="306" name="Freeform 3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07" name="Group 307"/>
            <p:cNvGrpSpPr/>
            <p:nvPr/>
          </p:nvGrpSpPr>
          <p:grpSpPr>
            <a:xfrm>
              <a:off x="11335164" y="6380485"/>
              <a:ext cx="82785" cy="82785"/>
              <a:chOff x="0" y="0"/>
              <a:chExt cx="6350000" cy="6350000"/>
            </a:xfrm>
          </p:grpSpPr>
          <p:sp>
            <p:nvSpPr>
              <p:cNvPr id="308" name="Freeform 3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09" name="Group 309"/>
            <p:cNvGrpSpPr/>
            <p:nvPr/>
          </p:nvGrpSpPr>
          <p:grpSpPr>
            <a:xfrm>
              <a:off x="11335164" y="3187700"/>
              <a:ext cx="82785" cy="82785"/>
              <a:chOff x="0" y="0"/>
              <a:chExt cx="6350000" cy="6350000"/>
            </a:xfrm>
          </p:grpSpPr>
          <p:sp>
            <p:nvSpPr>
              <p:cNvPr id="310" name="Freeform 3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11" name="Group 311"/>
            <p:cNvGrpSpPr/>
            <p:nvPr/>
          </p:nvGrpSpPr>
          <p:grpSpPr>
            <a:xfrm>
              <a:off x="11335164" y="9568185"/>
              <a:ext cx="82785" cy="82785"/>
              <a:chOff x="0" y="0"/>
              <a:chExt cx="6350000" cy="6350000"/>
            </a:xfrm>
          </p:grpSpPr>
          <p:sp>
            <p:nvSpPr>
              <p:cNvPr id="312" name="Freeform 3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13" name="Group 313"/>
            <p:cNvGrpSpPr/>
            <p:nvPr/>
          </p:nvGrpSpPr>
          <p:grpSpPr>
            <a:xfrm>
              <a:off x="1633891" y="1618080"/>
              <a:ext cx="82785" cy="82785"/>
              <a:chOff x="0" y="0"/>
              <a:chExt cx="6350000" cy="6350000"/>
            </a:xfrm>
          </p:grpSpPr>
          <p:sp>
            <p:nvSpPr>
              <p:cNvPr id="314" name="Freeform 3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15" name="Group 315"/>
            <p:cNvGrpSpPr/>
            <p:nvPr/>
          </p:nvGrpSpPr>
          <p:grpSpPr>
            <a:xfrm>
              <a:off x="1633891" y="7998564"/>
              <a:ext cx="82785" cy="82785"/>
              <a:chOff x="0" y="0"/>
              <a:chExt cx="6350000" cy="6350000"/>
            </a:xfrm>
          </p:grpSpPr>
          <p:sp>
            <p:nvSpPr>
              <p:cNvPr id="316" name="Freeform 3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17" name="Group 317"/>
            <p:cNvGrpSpPr/>
            <p:nvPr/>
          </p:nvGrpSpPr>
          <p:grpSpPr>
            <a:xfrm>
              <a:off x="1633891" y="4805780"/>
              <a:ext cx="82785" cy="82785"/>
              <a:chOff x="0" y="0"/>
              <a:chExt cx="6350000" cy="6350000"/>
            </a:xfrm>
          </p:grpSpPr>
          <p:sp>
            <p:nvSpPr>
              <p:cNvPr id="318" name="Freeform 3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19" name="Group 319"/>
            <p:cNvGrpSpPr/>
            <p:nvPr/>
          </p:nvGrpSpPr>
          <p:grpSpPr>
            <a:xfrm>
              <a:off x="11335164" y="1618080"/>
              <a:ext cx="82785" cy="82785"/>
              <a:chOff x="0" y="0"/>
              <a:chExt cx="6350000" cy="6350000"/>
            </a:xfrm>
          </p:grpSpPr>
          <p:sp>
            <p:nvSpPr>
              <p:cNvPr id="320" name="Freeform 3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21" name="Group 321"/>
            <p:cNvGrpSpPr/>
            <p:nvPr/>
          </p:nvGrpSpPr>
          <p:grpSpPr>
            <a:xfrm>
              <a:off x="11335164" y="7998564"/>
              <a:ext cx="82785" cy="82785"/>
              <a:chOff x="0" y="0"/>
              <a:chExt cx="6350000" cy="6350000"/>
            </a:xfrm>
          </p:grpSpPr>
          <p:sp>
            <p:nvSpPr>
              <p:cNvPr id="322" name="Freeform 3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23" name="Group 323"/>
            <p:cNvGrpSpPr/>
            <p:nvPr/>
          </p:nvGrpSpPr>
          <p:grpSpPr>
            <a:xfrm>
              <a:off x="11335164" y="4805780"/>
              <a:ext cx="82785" cy="82785"/>
              <a:chOff x="0" y="0"/>
              <a:chExt cx="6350000" cy="6350000"/>
            </a:xfrm>
          </p:grpSpPr>
          <p:sp>
            <p:nvSpPr>
              <p:cNvPr id="324" name="Freeform 3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25" name="Group 325"/>
            <p:cNvGrpSpPr/>
            <p:nvPr/>
          </p:nvGrpSpPr>
          <p:grpSpPr>
            <a:xfrm>
              <a:off x="8128040" y="0"/>
              <a:ext cx="82785" cy="82785"/>
              <a:chOff x="0" y="0"/>
              <a:chExt cx="6350000" cy="6350000"/>
            </a:xfrm>
          </p:grpSpPr>
          <p:sp>
            <p:nvSpPr>
              <p:cNvPr id="326" name="Freeform 3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27" name="Group 327"/>
            <p:cNvGrpSpPr/>
            <p:nvPr/>
          </p:nvGrpSpPr>
          <p:grpSpPr>
            <a:xfrm>
              <a:off x="8128040" y="6380485"/>
              <a:ext cx="82785" cy="82785"/>
              <a:chOff x="0" y="0"/>
              <a:chExt cx="6350000" cy="6350000"/>
            </a:xfrm>
          </p:grpSpPr>
          <p:sp>
            <p:nvSpPr>
              <p:cNvPr id="328" name="Freeform 3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29" name="Group 329"/>
            <p:cNvGrpSpPr/>
            <p:nvPr/>
          </p:nvGrpSpPr>
          <p:grpSpPr>
            <a:xfrm>
              <a:off x="8128040" y="3187700"/>
              <a:ext cx="82785" cy="82785"/>
              <a:chOff x="0" y="0"/>
              <a:chExt cx="6350000" cy="6350000"/>
            </a:xfrm>
          </p:grpSpPr>
          <p:sp>
            <p:nvSpPr>
              <p:cNvPr id="330" name="Freeform 3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31" name="Group 331"/>
            <p:cNvGrpSpPr/>
            <p:nvPr/>
          </p:nvGrpSpPr>
          <p:grpSpPr>
            <a:xfrm>
              <a:off x="8128040" y="9568185"/>
              <a:ext cx="82785" cy="82785"/>
              <a:chOff x="0" y="0"/>
              <a:chExt cx="6350000" cy="6350000"/>
            </a:xfrm>
          </p:grpSpPr>
          <p:sp>
            <p:nvSpPr>
              <p:cNvPr id="332" name="Freeform 3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33" name="Group 333"/>
            <p:cNvGrpSpPr/>
            <p:nvPr/>
          </p:nvGrpSpPr>
          <p:grpSpPr>
            <a:xfrm>
              <a:off x="17829312" y="0"/>
              <a:ext cx="82785" cy="82785"/>
              <a:chOff x="0" y="0"/>
              <a:chExt cx="6350000" cy="6350000"/>
            </a:xfrm>
          </p:grpSpPr>
          <p:sp>
            <p:nvSpPr>
              <p:cNvPr id="334" name="Freeform 3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35" name="Group 335"/>
            <p:cNvGrpSpPr/>
            <p:nvPr/>
          </p:nvGrpSpPr>
          <p:grpSpPr>
            <a:xfrm>
              <a:off x="17829312" y="6380485"/>
              <a:ext cx="82785" cy="82785"/>
              <a:chOff x="0" y="0"/>
              <a:chExt cx="6350000" cy="6350000"/>
            </a:xfrm>
          </p:grpSpPr>
          <p:sp>
            <p:nvSpPr>
              <p:cNvPr id="336" name="Freeform 3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37" name="Group 337"/>
            <p:cNvGrpSpPr/>
            <p:nvPr/>
          </p:nvGrpSpPr>
          <p:grpSpPr>
            <a:xfrm>
              <a:off x="17829312" y="3187700"/>
              <a:ext cx="82785" cy="82785"/>
              <a:chOff x="0" y="0"/>
              <a:chExt cx="6350000" cy="6350000"/>
            </a:xfrm>
          </p:grpSpPr>
          <p:sp>
            <p:nvSpPr>
              <p:cNvPr id="338" name="Freeform 3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39" name="Group 339"/>
            <p:cNvGrpSpPr/>
            <p:nvPr/>
          </p:nvGrpSpPr>
          <p:grpSpPr>
            <a:xfrm>
              <a:off x="17829312" y="9568185"/>
              <a:ext cx="82785" cy="82785"/>
              <a:chOff x="0" y="0"/>
              <a:chExt cx="6350000" cy="6350000"/>
            </a:xfrm>
          </p:grpSpPr>
          <p:sp>
            <p:nvSpPr>
              <p:cNvPr id="340" name="Freeform 3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41" name="Group 341"/>
            <p:cNvGrpSpPr/>
            <p:nvPr/>
          </p:nvGrpSpPr>
          <p:grpSpPr>
            <a:xfrm>
              <a:off x="21016693" y="0"/>
              <a:ext cx="82785" cy="82785"/>
              <a:chOff x="0" y="0"/>
              <a:chExt cx="6350000" cy="6350000"/>
            </a:xfrm>
          </p:grpSpPr>
          <p:sp>
            <p:nvSpPr>
              <p:cNvPr id="342" name="Freeform 3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43" name="Group 343"/>
            <p:cNvGrpSpPr/>
            <p:nvPr/>
          </p:nvGrpSpPr>
          <p:grpSpPr>
            <a:xfrm>
              <a:off x="21016693" y="6380485"/>
              <a:ext cx="82785" cy="82785"/>
              <a:chOff x="0" y="0"/>
              <a:chExt cx="6350000" cy="6350000"/>
            </a:xfrm>
          </p:grpSpPr>
          <p:sp>
            <p:nvSpPr>
              <p:cNvPr id="344" name="Freeform 3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45" name="Group 345"/>
            <p:cNvGrpSpPr/>
            <p:nvPr/>
          </p:nvGrpSpPr>
          <p:grpSpPr>
            <a:xfrm>
              <a:off x="21016693" y="3187700"/>
              <a:ext cx="82785" cy="82785"/>
              <a:chOff x="0" y="0"/>
              <a:chExt cx="6350000" cy="6350000"/>
            </a:xfrm>
          </p:grpSpPr>
          <p:sp>
            <p:nvSpPr>
              <p:cNvPr id="346" name="Freeform 3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47" name="Group 347"/>
            <p:cNvGrpSpPr/>
            <p:nvPr/>
          </p:nvGrpSpPr>
          <p:grpSpPr>
            <a:xfrm>
              <a:off x="21016693" y="9568185"/>
              <a:ext cx="82785" cy="82785"/>
              <a:chOff x="0" y="0"/>
              <a:chExt cx="6350000" cy="6350000"/>
            </a:xfrm>
          </p:grpSpPr>
          <p:sp>
            <p:nvSpPr>
              <p:cNvPr id="348" name="Freeform 3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49" name="Group 349"/>
            <p:cNvGrpSpPr/>
            <p:nvPr/>
          </p:nvGrpSpPr>
          <p:grpSpPr>
            <a:xfrm>
              <a:off x="8128040" y="1618080"/>
              <a:ext cx="82785" cy="82785"/>
              <a:chOff x="0" y="0"/>
              <a:chExt cx="6350000" cy="6350000"/>
            </a:xfrm>
          </p:grpSpPr>
          <p:sp>
            <p:nvSpPr>
              <p:cNvPr id="350" name="Freeform 3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51" name="Group 351"/>
            <p:cNvGrpSpPr/>
            <p:nvPr/>
          </p:nvGrpSpPr>
          <p:grpSpPr>
            <a:xfrm>
              <a:off x="8128040" y="7998564"/>
              <a:ext cx="82785" cy="82785"/>
              <a:chOff x="0" y="0"/>
              <a:chExt cx="6350000" cy="6350000"/>
            </a:xfrm>
          </p:grpSpPr>
          <p:sp>
            <p:nvSpPr>
              <p:cNvPr id="352" name="Freeform 3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53" name="Group 353"/>
            <p:cNvGrpSpPr/>
            <p:nvPr/>
          </p:nvGrpSpPr>
          <p:grpSpPr>
            <a:xfrm>
              <a:off x="8128040" y="4805780"/>
              <a:ext cx="82785" cy="82785"/>
              <a:chOff x="0" y="0"/>
              <a:chExt cx="6350000" cy="6350000"/>
            </a:xfrm>
          </p:grpSpPr>
          <p:sp>
            <p:nvSpPr>
              <p:cNvPr id="354" name="Freeform 3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55" name="Group 355"/>
            <p:cNvGrpSpPr/>
            <p:nvPr/>
          </p:nvGrpSpPr>
          <p:grpSpPr>
            <a:xfrm>
              <a:off x="17829312" y="1618080"/>
              <a:ext cx="82785" cy="82785"/>
              <a:chOff x="0" y="0"/>
              <a:chExt cx="6350000" cy="6350000"/>
            </a:xfrm>
          </p:grpSpPr>
          <p:sp>
            <p:nvSpPr>
              <p:cNvPr id="356" name="Freeform 3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57" name="Group 357"/>
            <p:cNvGrpSpPr/>
            <p:nvPr/>
          </p:nvGrpSpPr>
          <p:grpSpPr>
            <a:xfrm>
              <a:off x="17829312" y="7998564"/>
              <a:ext cx="82785" cy="82785"/>
              <a:chOff x="0" y="0"/>
              <a:chExt cx="6350000" cy="6350000"/>
            </a:xfrm>
          </p:grpSpPr>
          <p:sp>
            <p:nvSpPr>
              <p:cNvPr id="358" name="Freeform 3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59" name="Group 359"/>
            <p:cNvGrpSpPr/>
            <p:nvPr/>
          </p:nvGrpSpPr>
          <p:grpSpPr>
            <a:xfrm>
              <a:off x="17829312" y="4805780"/>
              <a:ext cx="82785" cy="82785"/>
              <a:chOff x="0" y="0"/>
              <a:chExt cx="6350000" cy="6350000"/>
            </a:xfrm>
          </p:grpSpPr>
          <p:sp>
            <p:nvSpPr>
              <p:cNvPr id="360" name="Freeform 3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61" name="Group 361"/>
            <p:cNvGrpSpPr/>
            <p:nvPr/>
          </p:nvGrpSpPr>
          <p:grpSpPr>
            <a:xfrm>
              <a:off x="21016693" y="1618080"/>
              <a:ext cx="82785" cy="82785"/>
              <a:chOff x="0" y="0"/>
              <a:chExt cx="6350000" cy="6350000"/>
            </a:xfrm>
          </p:grpSpPr>
          <p:sp>
            <p:nvSpPr>
              <p:cNvPr id="362" name="Freeform 3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63" name="Group 363"/>
            <p:cNvGrpSpPr/>
            <p:nvPr/>
          </p:nvGrpSpPr>
          <p:grpSpPr>
            <a:xfrm>
              <a:off x="21016693" y="7998564"/>
              <a:ext cx="82785" cy="82785"/>
              <a:chOff x="0" y="0"/>
              <a:chExt cx="6350000" cy="6350000"/>
            </a:xfrm>
          </p:grpSpPr>
          <p:sp>
            <p:nvSpPr>
              <p:cNvPr id="364" name="Freeform 3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65" name="Group 365"/>
            <p:cNvGrpSpPr/>
            <p:nvPr/>
          </p:nvGrpSpPr>
          <p:grpSpPr>
            <a:xfrm>
              <a:off x="21016693" y="4805780"/>
              <a:ext cx="82785" cy="82785"/>
              <a:chOff x="0" y="0"/>
              <a:chExt cx="6350000" cy="6350000"/>
            </a:xfrm>
          </p:grpSpPr>
          <p:sp>
            <p:nvSpPr>
              <p:cNvPr id="366" name="Freeform 3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67" name="Group 367"/>
            <p:cNvGrpSpPr/>
            <p:nvPr/>
          </p:nvGrpSpPr>
          <p:grpSpPr>
            <a:xfrm>
              <a:off x="4881756" y="0"/>
              <a:ext cx="82785" cy="82785"/>
              <a:chOff x="0" y="0"/>
              <a:chExt cx="6350000" cy="6350000"/>
            </a:xfrm>
          </p:grpSpPr>
          <p:sp>
            <p:nvSpPr>
              <p:cNvPr id="368" name="Freeform 3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69" name="Group 369"/>
            <p:cNvGrpSpPr/>
            <p:nvPr/>
          </p:nvGrpSpPr>
          <p:grpSpPr>
            <a:xfrm>
              <a:off x="4881756" y="6380485"/>
              <a:ext cx="82785" cy="82785"/>
              <a:chOff x="0" y="0"/>
              <a:chExt cx="6350000" cy="6350000"/>
            </a:xfrm>
          </p:grpSpPr>
          <p:sp>
            <p:nvSpPr>
              <p:cNvPr id="370" name="Freeform 3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71" name="Group 371"/>
            <p:cNvGrpSpPr/>
            <p:nvPr/>
          </p:nvGrpSpPr>
          <p:grpSpPr>
            <a:xfrm>
              <a:off x="4881756" y="3187700"/>
              <a:ext cx="82785" cy="82785"/>
              <a:chOff x="0" y="0"/>
              <a:chExt cx="6350000" cy="6350000"/>
            </a:xfrm>
          </p:grpSpPr>
          <p:sp>
            <p:nvSpPr>
              <p:cNvPr id="372" name="Freeform 3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73" name="Group 373"/>
            <p:cNvGrpSpPr/>
            <p:nvPr/>
          </p:nvGrpSpPr>
          <p:grpSpPr>
            <a:xfrm>
              <a:off x="4881756" y="9568185"/>
              <a:ext cx="82785" cy="82785"/>
              <a:chOff x="0" y="0"/>
              <a:chExt cx="6350000" cy="6350000"/>
            </a:xfrm>
          </p:grpSpPr>
          <p:sp>
            <p:nvSpPr>
              <p:cNvPr id="374" name="Freeform 3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75" name="Group 375"/>
            <p:cNvGrpSpPr/>
            <p:nvPr/>
          </p:nvGrpSpPr>
          <p:grpSpPr>
            <a:xfrm>
              <a:off x="14583028" y="0"/>
              <a:ext cx="82785" cy="82785"/>
              <a:chOff x="0" y="0"/>
              <a:chExt cx="6350000" cy="6350000"/>
            </a:xfrm>
          </p:grpSpPr>
          <p:sp>
            <p:nvSpPr>
              <p:cNvPr id="376" name="Freeform 3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77" name="Group 377"/>
            <p:cNvGrpSpPr/>
            <p:nvPr/>
          </p:nvGrpSpPr>
          <p:grpSpPr>
            <a:xfrm>
              <a:off x="14583028" y="6380485"/>
              <a:ext cx="82785" cy="82785"/>
              <a:chOff x="0" y="0"/>
              <a:chExt cx="6350000" cy="6350000"/>
            </a:xfrm>
          </p:grpSpPr>
          <p:sp>
            <p:nvSpPr>
              <p:cNvPr id="378" name="Freeform 3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79" name="Group 379"/>
            <p:cNvGrpSpPr/>
            <p:nvPr/>
          </p:nvGrpSpPr>
          <p:grpSpPr>
            <a:xfrm>
              <a:off x="14583028" y="3187700"/>
              <a:ext cx="82785" cy="82785"/>
              <a:chOff x="0" y="0"/>
              <a:chExt cx="6350000" cy="6350000"/>
            </a:xfrm>
          </p:grpSpPr>
          <p:sp>
            <p:nvSpPr>
              <p:cNvPr id="380" name="Freeform 3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81" name="Group 381"/>
            <p:cNvGrpSpPr/>
            <p:nvPr/>
          </p:nvGrpSpPr>
          <p:grpSpPr>
            <a:xfrm>
              <a:off x="14583028" y="9568185"/>
              <a:ext cx="82785" cy="82785"/>
              <a:chOff x="0" y="0"/>
              <a:chExt cx="6350000" cy="6350000"/>
            </a:xfrm>
          </p:grpSpPr>
          <p:sp>
            <p:nvSpPr>
              <p:cNvPr id="382" name="Freeform 3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83" name="Group 383"/>
            <p:cNvGrpSpPr/>
            <p:nvPr/>
          </p:nvGrpSpPr>
          <p:grpSpPr>
            <a:xfrm>
              <a:off x="4881756" y="1618080"/>
              <a:ext cx="82785" cy="82785"/>
              <a:chOff x="0" y="0"/>
              <a:chExt cx="6350000" cy="6350000"/>
            </a:xfrm>
          </p:grpSpPr>
          <p:sp>
            <p:nvSpPr>
              <p:cNvPr id="384" name="Freeform 3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85" name="Group 385"/>
            <p:cNvGrpSpPr/>
            <p:nvPr/>
          </p:nvGrpSpPr>
          <p:grpSpPr>
            <a:xfrm>
              <a:off x="4881756" y="7998564"/>
              <a:ext cx="82785" cy="82785"/>
              <a:chOff x="0" y="0"/>
              <a:chExt cx="6350000" cy="6350000"/>
            </a:xfrm>
          </p:grpSpPr>
          <p:sp>
            <p:nvSpPr>
              <p:cNvPr id="386" name="Freeform 3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87" name="Group 387"/>
            <p:cNvGrpSpPr/>
            <p:nvPr/>
          </p:nvGrpSpPr>
          <p:grpSpPr>
            <a:xfrm>
              <a:off x="4881756" y="4805780"/>
              <a:ext cx="82785" cy="82785"/>
              <a:chOff x="0" y="0"/>
              <a:chExt cx="6350000" cy="6350000"/>
            </a:xfrm>
          </p:grpSpPr>
          <p:sp>
            <p:nvSpPr>
              <p:cNvPr id="388" name="Freeform 3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89" name="Group 389"/>
            <p:cNvGrpSpPr/>
            <p:nvPr/>
          </p:nvGrpSpPr>
          <p:grpSpPr>
            <a:xfrm>
              <a:off x="14583028" y="1618080"/>
              <a:ext cx="82785" cy="82785"/>
              <a:chOff x="0" y="0"/>
              <a:chExt cx="6350000" cy="6350000"/>
            </a:xfrm>
          </p:grpSpPr>
          <p:sp>
            <p:nvSpPr>
              <p:cNvPr id="390" name="Freeform 3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91" name="Group 391"/>
            <p:cNvGrpSpPr/>
            <p:nvPr/>
          </p:nvGrpSpPr>
          <p:grpSpPr>
            <a:xfrm>
              <a:off x="14583028" y="7998564"/>
              <a:ext cx="82785" cy="82785"/>
              <a:chOff x="0" y="0"/>
              <a:chExt cx="6350000" cy="6350000"/>
            </a:xfrm>
          </p:grpSpPr>
          <p:sp>
            <p:nvSpPr>
              <p:cNvPr id="392" name="Freeform 3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93" name="Group 393"/>
            <p:cNvGrpSpPr/>
            <p:nvPr/>
          </p:nvGrpSpPr>
          <p:grpSpPr>
            <a:xfrm>
              <a:off x="14583028" y="4805780"/>
              <a:ext cx="82785" cy="82785"/>
              <a:chOff x="0" y="0"/>
              <a:chExt cx="6350000" cy="6350000"/>
            </a:xfrm>
          </p:grpSpPr>
          <p:sp>
            <p:nvSpPr>
              <p:cNvPr id="394" name="Freeform 3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95" name="Group 395"/>
            <p:cNvGrpSpPr/>
            <p:nvPr/>
          </p:nvGrpSpPr>
          <p:grpSpPr>
            <a:xfrm>
              <a:off x="2172552" y="537155"/>
              <a:ext cx="82785" cy="82785"/>
              <a:chOff x="0" y="0"/>
              <a:chExt cx="6350000" cy="6350000"/>
            </a:xfrm>
          </p:grpSpPr>
          <p:sp>
            <p:nvSpPr>
              <p:cNvPr id="396" name="Freeform 3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97" name="Group 397"/>
            <p:cNvGrpSpPr/>
            <p:nvPr/>
          </p:nvGrpSpPr>
          <p:grpSpPr>
            <a:xfrm>
              <a:off x="2172552" y="6917640"/>
              <a:ext cx="82785" cy="82785"/>
              <a:chOff x="0" y="0"/>
              <a:chExt cx="6350000" cy="6350000"/>
            </a:xfrm>
          </p:grpSpPr>
          <p:sp>
            <p:nvSpPr>
              <p:cNvPr id="398" name="Freeform 3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99" name="Group 399"/>
            <p:cNvGrpSpPr/>
            <p:nvPr/>
          </p:nvGrpSpPr>
          <p:grpSpPr>
            <a:xfrm>
              <a:off x="2172552" y="3724855"/>
              <a:ext cx="82785" cy="82785"/>
              <a:chOff x="0" y="0"/>
              <a:chExt cx="6350000" cy="6350000"/>
            </a:xfrm>
          </p:grpSpPr>
          <p:sp>
            <p:nvSpPr>
              <p:cNvPr id="400" name="Freeform 4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01" name="Group 401"/>
            <p:cNvGrpSpPr/>
            <p:nvPr/>
          </p:nvGrpSpPr>
          <p:grpSpPr>
            <a:xfrm>
              <a:off x="2172552" y="10105340"/>
              <a:ext cx="82785" cy="82785"/>
              <a:chOff x="0" y="0"/>
              <a:chExt cx="6350000" cy="6350000"/>
            </a:xfrm>
          </p:grpSpPr>
          <p:sp>
            <p:nvSpPr>
              <p:cNvPr id="402" name="Freeform 4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03" name="Group 403"/>
            <p:cNvGrpSpPr/>
            <p:nvPr/>
          </p:nvGrpSpPr>
          <p:grpSpPr>
            <a:xfrm>
              <a:off x="11873824" y="537155"/>
              <a:ext cx="82785" cy="82785"/>
              <a:chOff x="0" y="0"/>
              <a:chExt cx="6350000" cy="6350000"/>
            </a:xfrm>
          </p:grpSpPr>
          <p:sp>
            <p:nvSpPr>
              <p:cNvPr id="404" name="Freeform 4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05" name="Group 405"/>
            <p:cNvGrpSpPr/>
            <p:nvPr/>
          </p:nvGrpSpPr>
          <p:grpSpPr>
            <a:xfrm>
              <a:off x="11873824" y="6917640"/>
              <a:ext cx="82785" cy="82785"/>
              <a:chOff x="0" y="0"/>
              <a:chExt cx="6350000" cy="6350000"/>
            </a:xfrm>
          </p:grpSpPr>
          <p:sp>
            <p:nvSpPr>
              <p:cNvPr id="406" name="Freeform 4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07" name="Group 407"/>
            <p:cNvGrpSpPr/>
            <p:nvPr/>
          </p:nvGrpSpPr>
          <p:grpSpPr>
            <a:xfrm>
              <a:off x="11873824" y="3724855"/>
              <a:ext cx="82785" cy="82785"/>
              <a:chOff x="0" y="0"/>
              <a:chExt cx="6350000" cy="6350000"/>
            </a:xfrm>
          </p:grpSpPr>
          <p:sp>
            <p:nvSpPr>
              <p:cNvPr id="408" name="Freeform 4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09" name="Group 409"/>
            <p:cNvGrpSpPr/>
            <p:nvPr/>
          </p:nvGrpSpPr>
          <p:grpSpPr>
            <a:xfrm>
              <a:off x="11873824" y="10105340"/>
              <a:ext cx="82785" cy="82785"/>
              <a:chOff x="0" y="0"/>
              <a:chExt cx="6350000" cy="6350000"/>
            </a:xfrm>
          </p:grpSpPr>
          <p:sp>
            <p:nvSpPr>
              <p:cNvPr id="410" name="Freeform 4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11" name="Group 411"/>
            <p:cNvGrpSpPr/>
            <p:nvPr/>
          </p:nvGrpSpPr>
          <p:grpSpPr>
            <a:xfrm>
              <a:off x="2172552" y="2155235"/>
              <a:ext cx="82785" cy="82785"/>
              <a:chOff x="0" y="0"/>
              <a:chExt cx="6350000" cy="6350000"/>
            </a:xfrm>
          </p:grpSpPr>
          <p:sp>
            <p:nvSpPr>
              <p:cNvPr id="412" name="Freeform 4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13" name="Group 413"/>
            <p:cNvGrpSpPr/>
            <p:nvPr/>
          </p:nvGrpSpPr>
          <p:grpSpPr>
            <a:xfrm>
              <a:off x="2172552" y="8535719"/>
              <a:ext cx="82785" cy="82785"/>
              <a:chOff x="0" y="0"/>
              <a:chExt cx="6350000" cy="6350000"/>
            </a:xfrm>
          </p:grpSpPr>
          <p:sp>
            <p:nvSpPr>
              <p:cNvPr id="414" name="Freeform 4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15" name="Group 415"/>
            <p:cNvGrpSpPr/>
            <p:nvPr/>
          </p:nvGrpSpPr>
          <p:grpSpPr>
            <a:xfrm>
              <a:off x="2172552" y="5342935"/>
              <a:ext cx="82785" cy="82785"/>
              <a:chOff x="0" y="0"/>
              <a:chExt cx="6350000" cy="6350000"/>
            </a:xfrm>
          </p:grpSpPr>
          <p:sp>
            <p:nvSpPr>
              <p:cNvPr id="416" name="Freeform 4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17" name="Group 417"/>
            <p:cNvGrpSpPr/>
            <p:nvPr/>
          </p:nvGrpSpPr>
          <p:grpSpPr>
            <a:xfrm>
              <a:off x="11873824" y="2155235"/>
              <a:ext cx="82785" cy="82785"/>
              <a:chOff x="0" y="0"/>
              <a:chExt cx="6350000" cy="6350000"/>
            </a:xfrm>
          </p:grpSpPr>
          <p:sp>
            <p:nvSpPr>
              <p:cNvPr id="418" name="Freeform 4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19" name="Group 419"/>
            <p:cNvGrpSpPr/>
            <p:nvPr/>
          </p:nvGrpSpPr>
          <p:grpSpPr>
            <a:xfrm>
              <a:off x="11873824" y="8535719"/>
              <a:ext cx="82785" cy="82785"/>
              <a:chOff x="0" y="0"/>
              <a:chExt cx="6350000" cy="6350000"/>
            </a:xfrm>
          </p:grpSpPr>
          <p:sp>
            <p:nvSpPr>
              <p:cNvPr id="420" name="Freeform 4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21" name="Group 421"/>
            <p:cNvGrpSpPr/>
            <p:nvPr/>
          </p:nvGrpSpPr>
          <p:grpSpPr>
            <a:xfrm>
              <a:off x="11873824" y="5342935"/>
              <a:ext cx="82785" cy="82785"/>
              <a:chOff x="0" y="0"/>
              <a:chExt cx="6350000" cy="6350000"/>
            </a:xfrm>
          </p:grpSpPr>
          <p:sp>
            <p:nvSpPr>
              <p:cNvPr id="422" name="Freeform 4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23" name="Group 423"/>
            <p:cNvGrpSpPr/>
            <p:nvPr/>
          </p:nvGrpSpPr>
          <p:grpSpPr>
            <a:xfrm>
              <a:off x="8666701" y="537155"/>
              <a:ext cx="82785" cy="82785"/>
              <a:chOff x="0" y="0"/>
              <a:chExt cx="6350000" cy="6350000"/>
            </a:xfrm>
          </p:grpSpPr>
          <p:sp>
            <p:nvSpPr>
              <p:cNvPr id="424" name="Freeform 4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25" name="Group 425"/>
            <p:cNvGrpSpPr/>
            <p:nvPr/>
          </p:nvGrpSpPr>
          <p:grpSpPr>
            <a:xfrm>
              <a:off x="8666701" y="6917640"/>
              <a:ext cx="82785" cy="82785"/>
              <a:chOff x="0" y="0"/>
              <a:chExt cx="6350000" cy="6350000"/>
            </a:xfrm>
          </p:grpSpPr>
          <p:sp>
            <p:nvSpPr>
              <p:cNvPr id="426" name="Freeform 4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27" name="Group 427"/>
            <p:cNvGrpSpPr/>
            <p:nvPr/>
          </p:nvGrpSpPr>
          <p:grpSpPr>
            <a:xfrm>
              <a:off x="8666701" y="3724855"/>
              <a:ext cx="82785" cy="82785"/>
              <a:chOff x="0" y="0"/>
              <a:chExt cx="6350000" cy="6350000"/>
            </a:xfrm>
          </p:grpSpPr>
          <p:sp>
            <p:nvSpPr>
              <p:cNvPr id="428" name="Freeform 4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29" name="Group 429"/>
            <p:cNvGrpSpPr/>
            <p:nvPr/>
          </p:nvGrpSpPr>
          <p:grpSpPr>
            <a:xfrm>
              <a:off x="8666701" y="10105340"/>
              <a:ext cx="82785" cy="82785"/>
              <a:chOff x="0" y="0"/>
              <a:chExt cx="6350000" cy="6350000"/>
            </a:xfrm>
          </p:grpSpPr>
          <p:sp>
            <p:nvSpPr>
              <p:cNvPr id="430" name="Freeform 4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31" name="Group 431"/>
            <p:cNvGrpSpPr/>
            <p:nvPr/>
          </p:nvGrpSpPr>
          <p:grpSpPr>
            <a:xfrm>
              <a:off x="18367973" y="537155"/>
              <a:ext cx="82785" cy="82785"/>
              <a:chOff x="0" y="0"/>
              <a:chExt cx="6350000" cy="6350000"/>
            </a:xfrm>
          </p:grpSpPr>
          <p:sp>
            <p:nvSpPr>
              <p:cNvPr id="432" name="Freeform 4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33" name="Group 433"/>
            <p:cNvGrpSpPr/>
            <p:nvPr/>
          </p:nvGrpSpPr>
          <p:grpSpPr>
            <a:xfrm>
              <a:off x="18367973" y="6917640"/>
              <a:ext cx="82785" cy="82785"/>
              <a:chOff x="0" y="0"/>
              <a:chExt cx="6350000" cy="6350000"/>
            </a:xfrm>
          </p:grpSpPr>
          <p:sp>
            <p:nvSpPr>
              <p:cNvPr id="434" name="Freeform 4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35" name="Group 435"/>
            <p:cNvGrpSpPr/>
            <p:nvPr/>
          </p:nvGrpSpPr>
          <p:grpSpPr>
            <a:xfrm>
              <a:off x="18367973" y="3724855"/>
              <a:ext cx="82785" cy="82785"/>
              <a:chOff x="0" y="0"/>
              <a:chExt cx="6350000" cy="6350000"/>
            </a:xfrm>
          </p:grpSpPr>
          <p:sp>
            <p:nvSpPr>
              <p:cNvPr id="436" name="Freeform 4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37" name="Group 437"/>
            <p:cNvGrpSpPr/>
            <p:nvPr/>
          </p:nvGrpSpPr>
          <p:grpSpPr>
            <a:xfrm>
              <a:off x="18367973" y="10105340"/>
              <a:ext cx="82785" cy="82785"/>
              <a:chOff x="0" y="0"/>
              <a:chExt cx="6350000" cy="6350000"/>
            </a:xfrm>
          </p:grpSpPr>
          <p:sp>
            <p:nvSpPr>
              <p:cNvPr id="438" name="Freeform 4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39" name="Group 439"/>
            <p:cNvGrpSpPr/>
            <p:nvPr/>
          </p:nvGrpSpPr>
          <p:grpSpPr>
            <a:xfrm>
              <a:off x="21555353" y="537155"/>
              <a:ext cx="82785" cy="82785"/>
              <a:chOff x="0" y="0"/>
              <a:chExt cx="6350000" cy="6350000"/>
            </a:xfrm>
          </p:grpSpPr>
          <p:sp>
            <p:nvSpPr>
              <p:cNvPr id="440" name="Freeform 4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41" name="Group 441"/>
            <p:cNvGrpSpPr/>
            <p:nvPr/>
          </p:nvGrpSpPr>
          <p:grpSpPr>
            <a:xfrm>
              <a:off x="21555353" y="6917640"/>
              <a:ext cx="82785" cy="82785"/>
              <a:chOff x="0" y="0"/>
              <a:chExt cx="6350000" cy="6350000"/>
            </a:xfrm>
          </p:grpSpPr>
          <p:sp>
            <p:nvSpPr>
              <p:cNvPr id="442" name="Freeform 4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43" name="Group 443"/>
            <p:cNvGrpSpPr/>
            <p:nvPr/>
          </p:nvGrpSpPr>
          <p:grpSpPr>
            <a:xfrm>
              <a:off x="21555353" y="3724855"/>
              <a:ext cx="82785" cy="82785"/>
              <a:chOff x="0" y="0"/>
              <a:chExt cx="6350000" cy="6350000"/>
            </a:xfrm>
          </p:grpSpPr>
          <p:sp>
            <p:nvSpPr>
              <p:cNvPr id="444" name="Freeform 4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45" name="Group 445"/>
            <p:cNvGrpSpPr/>
            <p:nvPr/>
          </p:nvGrpSpPr>
          <p:grpSpPr>
            <a:xfrm>
              <a:off x="21555353" y="10105340"/>
              <a:ext cx="82785" cy="82785"/>
              <a:chOff x="0" y="0"/>
              <a:chExt cx="6350000" cy="6350000"/>
            </a:xfrm>
          </p:grpSpPr>
          <p:sp>
            <p:nvSpPr>
              <p:cNvPr id="446" name="Freeform 4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47" name="Group 447"/>
            <p:cNvGrpSpPr/>
            <p:nvPr/>
          </p:nvGrpSpPr>
          <p:grpSpPr>
            <a:xfrm>
              <a:off x="8666701" y="2155235"/>
              <a:ext cx="82785" cy="82785"/>
              <a:chOff x="0" y="0"/>
              <a:chExt cx="6350000" cy="6350000"/>
            </a:xfrm>
          </p:grpSpPr>
          <p:sp>
            <p:nvSpPr>
              <p:cNvPr id="448" name="Freeform 4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49" name="Group 449"/>
            <p:cNvGrpSpPr/>
            <p:nvPr/>
          </p:nvGrpSpPr>
          <p:grpSpPr>
            <a:xfrm>
              <a:off x="8666701" y="8535719"/>
              <a:ext cx="82785" cy="82785"/>
              <a:chOff x="0" y="0"/>
              <a:chExt cx="6350000" cy="6350000"/>
            </a:xfrm>
          </p:grpSpPr>
          <p:sp>
            <p:nvSpPr>
              <p:cNvPr id="450" name="Freeform 4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51" name="Group 451"/>
            <p:cNvGrpSpPr/>
            <p:nvPr/>
          </p:nvGrpSpPr>
          <p:grpSpPr>
            <a:xfrm>
              <a:off x="8666701" y="5342935"/>
              <a:ext cx="82785" cy="82785"/>
              <a:chOff x="0" y="0"/>
              <a:chExt cx="6350000" cy="6350000"/>
            </a:xfrm>
          </p:grpSpPr>
          <p:sp>
            <p:nvSpPr>
              <p:cNvPr id="452" name="Freeform 4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53" name="Group 453"/>
            <p:cNvGrpSpPr/>
            <p:nvPr/>
          </p:nvGrpSpPr>
          <p:grpSpPr>
            <a:xfrm>
              <a:off x="18367973" y="2155235"/>
              <a:ext cx="82785" cy="82785"/>
              <a:chOff x="0" y="0"/>
              <a:chExt cx="6350000" cy="6350000"/>
            </a:xfrm>
          </p:grpSpPr>
          <p:sp>
            <p:nvSpPr>
              <p:cNvPr id="454" name="Freeform 4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55" name="Group 455"/>
            <p:cNvGrpSpPr/>
            <p:nvPr/>
          </p:nvGrpSpPr>
          <p:grpSpPr>
            <a:xfrm>
              <a:off x="18367973" y="8535719"/>
              <a:ext cx="82785" cy="82785"/>
              <a:chOff x="0" y="0"/>
              <a:chExt cx="6350000" cy="6350000"/>
            </a:xfrm>
          </p:grpSpPr>
          <p:sp>
            <p:nvSpPr>
              <p:cNvPr id="456" name="Freeform 4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57" name="Group 457"/>
            <p:cNvGrpSpPr/>
            <p:nvPr/>
          </p:nvGrpSpPr>
          <p:grpSpPr>
            <a:xfrm>
              <a:off x="18367973" y="5342935"/>
              <a:ext cx="82785" cy="82785"/>
              <a:chOff x="0" y="0"/>
              <a:chExt cx="6350000" cy="6350000"/>
            </a:xfrm>
          </p:grpSpPr>
          <p:sp>
            <p:nvSpPr>
              <p:cNvPr id="458" name="Freeform 4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59" name="Group 459"/>
            <p:cNvGrpSpPr/>
            <p:nvPr/>
          </p:nvGrpSpPr>
          <p:grpSpPr>
            <a:xfrm>
              <a:off x="21555353" y="2155235"/>
              <a:ext cx="82785" cy="82785"/>
              <a:chOff x="0" y="0"/>
              <a:chExt cx="6350000" cy="6350000"/>
            </a:xfrm>
          </p:grpSpPr>
          <p:sp>
            <p:nvSpPr>
              <p:cNvPr id="460" name="Freeform 4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61" name="Group 461"/>
            <p:cNvGrpSpPr/>
            <p:nvPr/>
          </p:nvGrpSpPr>
          <p:grpSpPr>
            <a:xfrm>
              <a:off x="21555353" y="8535719"/>
              <a:ext cx="82785" cy="82785"/>
              <a:chOff x="0" y="0"/>
              <a:chExt cx="6350000" cy="6350000"/>
            </a:xfrm>
          </p:grpSpPr>
          <p:sp>
            <p:nvSpPr>
              <p:cNvPr id="462" name="Freeform 4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63" name="Group 463"/>
            <p:cNvGrpSpPr/>
            <p:nvPr/>
          </p:nvGrpSpPr>
          <p:grpSpPr>
            <a:xfrm>
              <a:off x="21555353" y="5342935"/>
              <a:ext cx="82785" cy="82785"/>
              <a:chOff x="0" y="0"/>
              <a:chExt cx="6350000" cy="6350000"/>
            </a:xfrm>
          </p:grpSpPr>
          <p:sp>
            <p:nvSpPr>
              <p:cNvPr id="464" name="Freeform 4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65" name="Group 465"/>
            <p:cNvGrpSpPr/>
            <p:nvPr/>
          </p:nvGrpSpPr>
          <p:grpSpPr>
            <a:xfrm>
              <a:off x="5420417" y="537155"/>
              <a:ext cx="82785" cy="82785"/>
              <a:chOff x="0" y="0"/>
              <a:chExt cx="6350000" cy="6350000"/>
            </a:xfrm>
          </p:grpSpPr>
          <p:sp>
            <p:nvSpPr>
              <p:cNvPr id="466" name="Freeform 4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67" name="Group 467"/>
            <p:cNvGrpSpPr/>
            <p:nvPr/>
          </p:nvGrpSpPr>
          <p:grpSpPr>
            <a:xfrm>
              <a:off x="5420417" y="6917640"/>
              <a:ext cx="82785" cy="82785"/>
              <a:chOff x="0" y="0"/>
              <a:chExt cx="6350000" cy="6350000"/>
            </a:xfrm>
          </p:grpSpPr>
          <p:sp>
            <p:nvSpPr>
              <p:cNvPr id="468" name="Freeform 4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69" name="Group 469"/>
            <p:cNvGrpSpPr/>
            <p:nvPr/>
          </p:nvGrpSpPr>
          <p:grpSpPr>
            <a:xfrm>
              <a:off x="5420417" y="3724855"/>
              <a:ext cx="82785" cy="82785"/>
              <a:chOff x="0" y="0"/>
              <a:chExt cx="6350000" cy="6350000"/>
            </a:xfrm>
          </p:grpSpPr>
          <p:sp>
            <p:nvSpPr>
              <p:cNvPr id="470" name="Freeform 4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71" name="Group 471"/>
            <p:cNvGrpSpPr/>
            <p:nvPr/>
          </p:nvGrpSpPr>
          <p:grpSpPr>
            <a:xfrm>
              <a:off x="5420417" y="10105340"/>
              <a:ext cx="82785" cy="82785"/>
              <a:chOff x="0" y="0"/>
              <a:chExt cx="6350000" cy="6350000"/>
            </a:xfrm>
          </p:grpSpPr>
          <p:sp>
            <p:nvSpPr>
              <p:cNvPr id="472" name="Freeform 4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73" name="Group 473"/>
            <p:cNvGrpSpPr/>
            <p:nvPr/>
          </p:nvGrpSpPr>
          <p:grpSpPr>
            <a:xfrm>
              <a:off x="15121689" y="537155"/>
              <a:ext cx="82785" cy="82785"/>
              <a:chOff x="0" y="0"/>
              <a:chExt cx="6350000" cy="6350000"/>
            </a:xfrm>
          </p:grpSpPr>
          <p:sp>
            <p:nvSpPr>
              <p:cNvPr id="474" name="Freeform 4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75" name="Group 475"/>
            <p:cNvGrpSpPr/>
            <p:nvPr/>
          </p:nvGrpSpPr>
          <p:grpSpPr>
            <a:xfrm>
              <a:off x="15121689" y="6917640"/>
              <a:ext cx="82785" cy="82785"/>
              <a:chOff x="0" y="0"/>
              <a:chExt cx="6350000" cy="6350000"/>
            </a:xfrm>
          </p:grpSpPr>
          <p:sp>
            <p:nvSpPr>
              <p:cNvPr id="476" name="Freeform 4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77" name="Group 477"/>
            <p:cNvGrpSpPr/>
            <p:nvPr/>
          </p:nvGrpSpPr>
          <p:grpSpPr>
            <a:xfrm>
              <a:off x="15121689" y="3724855"/>
              <a:ext cx="82785" cy="82785"/>
              <a:chOff x="0" y="0"/>
              <a:chExt cx="6350000" cy="6350000"/>
            </a:xfrm>
          </p:grpSpPr>
          <p:sp>
            <p:nvSpPr>
              <p:cNvPr id="478" name="Freeform 4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79" name="Group 479"/>
            <p:cNvGrpSpPr/>
            <p:nvPr/>
          </p:nvGrpSpPr>
          <p:grpSpPr>
            <a:xfrm>
              <a:off x="15121689" y="10105340"/>
              <a:ext cx="82785" cy="82785"/>
              <a:chOff x="0" y="0"/>
              <a:chExt cx="6350000" cy="6350000"/>
            </a:xfrm>
          </p:grpSpPr>
          <p:sp>
            <p:nvSpPr>
              <p:cNvPr id="480" name="Freeform 4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81" name="Group 481"/>
            <p:cNvGrpSpPr/>
            <p:nvPr/>
          </p:nvGrpSpPr>
          <p:grpSpPr>
            <a:xfrm>
              <a:off x="5420417" y="2155235"/>
              <a:ext cx="82785" cy="82785"/>
              <a:chOff x="0" y="0"/>
              <a:chExt cx="6350000" cy="6350000"/>
            </a:xfrm>
          </p:grpSpPr>
          <p:sp>
            <p:nvSpPr>
              <p:cNvPr id="482" name="Freeform 4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83" name="Group 483"/>
            <p:cNvGrpSpPr/>
            <p:nvPr/>
          </p:nvGrpSpPr>
          <p:grpSpPr>
            <a:xfrm>
              <a:off x="5420417" y="8535719"/>
              <a:ext cx="82785" cy="82785"/>
              <a:chOff x="0" y="0"/>
              <a:chExt cx="6350000" cy="6350000"/>
            </a:xfrm>
          </p:grpSpPr>
          <p:sp>
            <p:nvSpPr>
              <p:cNvPr id="484" name="Freeform 4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85" name="Group 485"/>
            <p:cNvGrpSpPr/>
            <p:nvPr/>
          </p:nvGrpSpPr>
          <p:grpSpPr>
            <a:xfrm>
              <a:off x="5420417" y="5342935"/>
              <a:ext cx="82785" cy="82785"/>
              <a:chOff x="0" y="0"/>
              <a:chExt cx="6350000" cy="6350000"/>
            </a:xfrm>
          </p:grpSpPr>
          <p:sp>
            <p:nvSpPr>
              <p:cNvPr id="486" name="Freeform 4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87" name="Group 487"/>
            <p:cNvGrpSpPr/>
            <p:nvPr/>
          </p:nvGrpSpPr>
          <p:grpSpPr>
            <a:xfrm>
              <a:off x="15121689" y="2155235"/>
              <a:ext cx="82785" cy="82785"/>
              <a:chOff x="0" y="0"/>
              <a:chExt cx="6350000" cy="6350000"/>
            </a:xfrm>
          </p:grpSpPr>
          <p:sp>
            <p:nvSpPr>
              <p:cNvPr id="488" name="Freeform 4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89" name="Group 489"/>
            <p:cNvGrpSpPr/>
            <p:nvPr/>
          </p:nvGrpSpPr>
          <p:grpSpPr>
            <a:xfrm>
              <a:off x="15121689" y="8535719"/>
              <a:ext cx="82785" cy="82785"/>
              <a:chOff x="0" y="0"/>
              <a:chExt cx="6350000" cy="6350000"/>
            </a:xfrm>
          </p:grpSpPr>
          <p:sp>
            <p:nvSpPr>
              <p:cNvPr id="490" name="Freeform 4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91" name="Group 491"/>
            <p:cNvGrpSpPr/>
            <p:nvPr/>
          </p:nvGrpSpPr>
          <p:grpSpPr>
            <a:xfrm>
              <a:off x="15121689" y="5342935"/>
              <a:ext cx="82785" cy="82785"/>
              <a:chOff x="0" y="0"/>
              <a:chExt cx="6350000" cy="6350000"/>
            </a:xfrm>
          </p:grpSpPr>
          <p:sp>
            <p:nvSpPr>
              <p:cNvPr id="492" name="Freeform 4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93" name="Group 493"/>
            <p:cNvGrpSpPr/>
            <p:nvPr/>
          </p:nvGrpSpPr>
          <p:grpSpPr>
            <a:xfrm>
              <a:off x="2712413" y="1075351"/>
              <a:ext cx="82785" cy="82785"/>
              <a:chOff x="0" y="0"/>
              <a:chExt cx="6350000" cy="6350000"/>
            </a:xfrm>
          </p:grpSpPr>
          <p:sp>
            <p:nvSpPr>
              <p:cNvPr id="494" name="Freeform 4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95" name="Group 495"/>
            <p:cNvGrpSpPr/>
            <p:nvPr/>
          </p:nvGrpSpPr>
          <p:grpSpPr>
            <a:xfrm>
              <a:off x="2712413" y="7455836"/>
              <a:ext cx="82785" cy="82785"/>
              <a:chOff x="0" y="0"/>
              <a:chExt cx="6350000" cy="6350000"/>
            </a:xfrm>
          </p:grpSpPr>
          <p:sp>
            <p:nvSpPr>
              <p:cNvPr id="496" name="Freeform 4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97" name="Group 497"/>
            <p:cNvGrpSpPr/>
            <p:nvPr/>
          </p:nvGrpSpPr>
          <p:grpSpPr>
            <a:xfrm>
              <a:off x="2712413" y="4263051"/>
              <a:ext cx="82785" cy="82785"/>
              <a:chOff x="0" y="0"/>
              <a:chExt cx="6350000" cy="6350000"/>
            </a:xfrm>
          </p:grpSpPr>
          <p:sp>
            <p:nvSpPr>
              <p:cNvPr id="498" name="Freeform 4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99" name="Group 499"/>
            <p:cNvGrpSpPr/>
            <p:nvPr/>
          </p:nvGrpSpPr>
          <p:grpSpPr>
            <a:xfrm>
              <a:off x="2712413" y="10643536"/>
              <a:ext cx="82785" cy="82785"/>
              <a:chOff x="0" y="0"/>
              <a:chExt cx="6350000" cy="6350000"/>
            </a:xfrm>
          </p:grpSpPr>
          <p:sp>
            <p:nvSpPr>
              <p:cNvPr id="500" name="Freeform 5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01" name="Group 501"/>
            <p:cNvGrpSpPr/>
            <p:nvPr/>
          </p:nvGrpSpPr>
          <p:grpSpPr>
            <a:xfrm>
              <a:off x="12413685" y="1075351"/>
              <a:ext cx="82785" cy="82785"/>
              <a:chOff x="0" y="0"/>
              <a:chExt cx="6350000" cy="6350000"/>
            </a:xfrm>
          </p:grpSpPr>
          <p:sp>
            <p:nvSpPr>
              <p:cNvPr id="502" name="Freeform 5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03" name="Group 503"/>
            <p:cNvGrpSpPr/>
            <p:nvPr/>
          </p:nvGrpSpPr>
          <p:grpSpPr>
            <a:xfrm>
              <a:off x="12413685" y="7455836"/>
              <a:ext cx="82785" cy="82785"/>
              <a:chOff x="0" y="0"/>
              <a:chExt cx="6350000" cy="6350000"/>
            </a:xfrm>
          </p:grpSpPr>
          <p:sp>
            <p:nvSpPr>
              <p:cNvPr id="504" name="Freeform 5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05" name="Group 505"/>
            <p:cNvGrpSpPr/>
            <p:nvPr/>
          </p:nvGrpSpPr>
          <p:grpSpPr>
            <a:xfrm>
              <a:off x="12413685" y="4263051"/>
              <a:ext cx="82785" cy="82785"/>
              <a:chOff x="0" y="0"/>
              <a:chExt cx="6350000" cy="6350000"/>
            </a:xfrm>
          </p:grpSpPr>
          <p:sp>
            <p:nvSpPr>
              <p:cNvPr id="506" name="Freeform 5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07" name="Group 507"/>
            <p:cNvGrpSpPr/>
            <p:nvPr/>
          </p:nvGrpSpPr>
          <p:grpSpPr>
            <a:xfrm>
              <a:off x="12413685" y="10643536"/>
              <a:ext cx="82785" cy="82785"/>
              <a:chOff x="0" y="0"/>
              <a:chExt cx="6350000" cy="6350000"/>
            </a:xfrm>
          </p:grpSpPr>
          <p:sp>
            <p:nvSpPr>
              <p:cNvPr id="508" name="Freeform 5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09" name="Group 509"/>
            <p:cNvGrpSpPr/>
            <p:nvPr/>
          </p:nvGrpSpPr>
          <p:grpSpPr>
            <a:xfrm>
              <a:off x="2712413" y="2693431"/>
              <a:ext cx="82785" cy="82785"/>
              <a:chOff x="0" y="0"/>
              <a:chExt cx="6350000" cy="6350000"/>
            </a:xfrm>
          </p:grpSpPr>
          <p:sp>
            <p:nvSpPr>
              <p:cNvPr id="510" name="Freeform 5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11" name="Group 511"/>
            <p:cNvGrpSpPr/>
            <p:nvPr/>
          </p:nvGrpSpPr>
          <p:grpSpPr>
            <a:xfrm>
              <a:off x="2712413" y="9073915"/>
              <a:ext cx="82785" cy="82785"/>
              <a:chOff x="0" y="0"/>
              <a:chExt cx="6350000" cy="6350000"/>
            </a:xfrm>
          </p:grpSpPr>
          <p:sp>
            <p:nvSpPr>
              <p:cNvPr id="512" name="Freeform 5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13" name="Group 513"/>
            <p:cNvGrpSpPr/>
            <p:nvPr/>
          </p:nvGrpSpPr>
          <p:grpSpPr>
            <a:xfrm>
              <a:off x="2712413" y="5881131"/>
              <a:ext cx="82785" cy="82785"/>
              <a:chOff x="0" y="0"/>
              <a:chExt cx="6350000" cy="6350000"/>
            </a:xfrm>
          </p:grpSpPr>
          <p:sp>
            <p:nvSpPr>
              <p:cNvPr id="514" name="Freeform 5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15" name="Group 515"/>
            <p:cNvGrpSpPr/>
            <p:nvPr/>
          </p:nvGrpSpPr>
          <p:grpSpPr>
            <a:xfrm>
              <a:off x="12413685" y="2693431"/>
              <a:ext cx="82785" cy="82785"/>
              <a:chOff x="0" y="0"/>
              <a:chExt cx="6350000" cy="6350000"/>
            </a:xfrm>
          </p:grpSpPr>
          <p:sp>
            <p:nvSpPr>
              <p:cNvPr id="516" name="Freeform 5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17" name="Group 517"/>
            <p:cNvGrpSpPr/>
            <p:nvPr/>
          </p:nvGrpSpPr>
          <p:grpSpPr>
            <a:xfrm>
              <a:off x="12413685" y="9073915"/>
              <a:ext cx="82785" cy="82785"/>
              <a:chOff x="0" y="0"/>
              <a:chExt cx="6350000" cy="6350000"/>
            </a:xfrm>
          </p:grpSpPr>
          <p:sp>
            <p:nvSpPr>
              <p:cNvPr id="518" name="Freeform 5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19" name="Group 519"/>
            <p:cNvGrpSpPr/>
            <p:nvPr/>
          </p:nvGrpSpPr>
          <p:grpSpPr>
            <a:xfrm>
              <a:off x="12413685" y="5881131"/>
              <a:ext cx="82785" cy="82785"/>
              <a:chOff x="0" y="0"/>
              <a:chExt cx="6350000" cy="6350000"/>
            </a:xfrm>
          </p:grpSpPr>
          <p:sp>
            <p:nvSpPr>
              <p:cNvPr id="520" name="Freeform 5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21" name="Group 521"/>
            <p:cNvGrpSpPr/>
            <p:nvPr/>
          </p:nvGrpSpPr>
          <p:grpSpPr>
            <a:xfrm>
              <a:off x="9206562" y="1075351"/>
              <a:ext cx="82785" cy="82785"/>
              <a:chOff x="0" y="0"/>
              <a:chExt cx="6350000" cy="6350000"/>
            </a:xfrm>
          </p:grpSpPr>
          <p:sp>
            <p:nvSpPr>
              <p:cNvPr id="522" name="Freeform 5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23" name="Group 523"/>
            <p:cNvGrpSpPr/>
            <p:nvPr/>
          </p:nvGrpSpPr>
          <p:grpSpPr>
            <a:xfrm>
              <a:off x="9206562" y="7455836"/>
              <a:ext cx="82785" cy="82785"/>
              <a:chOff x="0" y="0"/>
              <a:chExt cx="6350000" cy="6350000"/>
            </a:xfrm>
          </p:grpSpPr>
          <p:sp>
            <p:nvSpPr>
              <p:cNvPr id="524" name="Freeform 5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25" name="Group 525"/>
            <p:cNvGrpSpPr/>
            <p:nvPr/>
          </p:nvGrpSpPr>
          <p:grpSpPr>
            <a:xfrm>
              <a:off x="9206562" y="4263051"/>
              <a:ext cx="82785" cy="82785"/>
              <a:chOff x="0" y="0"/>
              <a:chExt cx="6350000" cy="6350000"/>
            </a:xfrm>
          </p:grpSpPr>
          <p:sp>
            <p:nvSpPr>
              <p:cNvPr id="526" name="Freeform 5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27" name="Group 527"/>
            <p:cNvGrpSpPr/>
            <p:nvPr/>
          </p:nvGrpSpPr>
          <p:grpSpPr>
            <a:xfrm>
              <a:off x="9206562" y="10643536"/>
              <a:ext cx="82785" cy="82785"/>
              <a:chOff x="0" y="0"/>
              <a:chExt cx="6350000" cy="6350000"/>
            </a:xfrm>
          </p:grpSpPr>
          <p:sp>
            <p:nvSpPr>
              <p:cNvPr id="528" name="Freeform 5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29" name="Group 529"/>
            <p:cNvGrpSpPr/>
            <p:nvPr/>
          </p:nvGrpSpPr>
          <p:grpSpPr>
            <a:xfrm>
              <a:off x="18907834" y="1075351"/>
              <a:ext cx="82785" cy="82785"/>
              <a:chOff x="0" y="0"/>
              <a:chExt cx="6350000" cy="6350000"/>
            </a:xfrm>
          </p:grpSpPr>
          <p:sp>
            <p:nvSpPr>
              <p:cNvPr id="530" name="Freeform 5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31" name="Group 531"/>
            <p:cNvGrpSpPr/>
            <p:nvPr/>
          </p:nvGrpSpPr>
          <p:grpSpPr>
            <a:xfrm>
              <a:off x="18907834" y="7455836"/>
              <a:ext cx="82785" cy="82785"/>
              <a:chOff x="0" y="0"/>
              <a:chExt cx="6350000" cy="6350000"/>
            </a:xfrm>
          </p:grpSpPr>
          <p:sp>
            <p:nvSpPr>
              <p:cNvPr id="532" name="Freeform 5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33" name="Group 533"/>
            <p:cNvGrpSpPr/>
            <p:nvPr/>
          </p:nvGrpSpPr>
          <p:grpSpPr>
            <a:xfrm>
              <a:off x="18907834" y="4263051"/>
              <a:ext cx="82785" cy="82785"/>
              <a:chOff x="0" y="0"/>
              <a:chExt cx="6350000" cy="6350000"/>
            </a:xfrm>
          </p:grpSpPr>
          <p:sp>
            <p:nvSpPr>
              <p:cNvPr id="534" name="Freeform 5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35" name="Group 535"/>
            <p:cNvGrpSpPr/>
            <p:nvPr/>
          </p:nvGrpSpPr>
          <p:grpSpPr>
            <a:xfrm>
              <a:off x="18907834" y="10643536"/>
              <a:ext cx="82785" cy="82785"/>
              <a:chOff x="0" y="0"/>
              <a:chExt cx="6350000" cy="6350000"/>
            </a:xfrm>
          </p:grpSpPr>
          <p:sp>
            <p:nvSpPr>
              <p:cNvPr id="536" name="Freeform 5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37" name="Group 537"/>
            <p:cNvGrpSpPr/>
            <p:nvPr/>
          </p:nvGrpSpPr>
          <p:grpSpPr>
            <a:xfrm>
              <a:off x="9206562" y="2693431"/>
              <a:ext cx="82785" cy="82785"/>
              <a:chOff x="0" y="0"/>
              <a:chExt cx="6350000" cy="6350000"/>
            </a:xfrm>
          </p:grpSpPr>
          <p:sp>
            <p:nvSpPr>
              <p:cNvPr id="538" name="Freeform 5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39" name="Group 539"/>
            <p:cNvGrpSpPr/>
            <p:nvPr/>
          </p:nvGrpSpPr>
          <p:grpSpPr>
            <a:xfrm>
              <a:off x="9206562" y="9073915"/>
              <a:ext cx="82785" cy="82785"/>
              <a:chOff x="0" y="0"/>
              <a:chExt cx="6350000" cy="6350000"/>
            </a:xfrm>
          </p:grpSpPr>
          <p:sp>
            <p:nvSpPr>
              <p:cNvPr id="540" name="Freeform 5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41" name="Group 541"/>
            <p:cNvGrpSpPr/>
            <p:nvPr/>
          </p:nvGrpSpPr>
          <p:grpSpPr>
            <a:xfrm>
              <a:off x="9206562" y="5881131"/>
              <a:ext cx="82785" cy="82785"/>
              <a:chOff x="0" y="0"/>
              <a:chExt cx="6350000" cy="6350000"/>
            </a:xfrm>
          </p:grpSpPr>
          <p:sp>
            <p:nvSpPr>
              <p:cNvPr id="542" name="Freeform 5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43" name="Group 543"/>
            <p:cNvGrpSpPr/>
            <p:nvPr/>
          </p:nvGrpSpPr>
          <p:grpSpPr>
            <a:xfrm>
              <a:off x="18907834" y="2693431"/>
              <a:ext cx="82785" cy="82785"/>
              <a:chOff x="0" y="0"/>
              <a:chExt cx="6350000" cy="6350000"/>
            </a:xfrm>
          </p:grpSpPr>
          <p:sp>
            <p:nvSpPr>
              <p:cNvPr id="544" name="Freeform 5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45" name="Group 545"/>
            <p:cNvGrpSpPr/>
            <p:nvPr/>
          </p:nvGrpSpPr>
          <p:grpSpPr>
            <a:xfrm>
              <a:off x="18907834" y="9073915"/>
              <a:ext cx="82785" cy="82785"/>
              <a:chOff x="0" y="0"/>
              <a:chExt cx="6350000" cy="6350000"/>
            </a:xfrm>
          </p:grpSpPr>
          <p:sp>
            <p:nvSpPr>
              <p:cNvPr id="546" name="Freeform 5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47" name="Group 547"/>
            <p:cNvGrpSpPr/>
            <p:nvPr/>
          </p:nvGrpSpPr>
          <p:grpSpPr>
            <a:xfrm>
              <a:off x="18907834" y="5881131"/>
              <a:ext cx="82785" cy="82785"/>
              <a:chOff x="0" y="0"/>
              <a:chExt cx="6350000" cy="6350000"/>
            </a:xfrm>
          </p:grpSpPr>
          <p:sp>
            <p:nvSpPr>
              <p:cNvPr id="548" name="Freeform 5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49" name="Group 549"/>
            <p:cNvGrpSpPr/>
            <p:nvPr/>
          </p:nvGrpSpPr>
          <p:grpSpPr>
            <a:xfrm>
              <a:off x="5960278" y="1075351"/>
              <a:ext cx="82785" cy="82785"/>
              <a:chOff x="0" y="0"/>
              <a:chExt cx="6350000" cy="6350000"/>
            </a:xfrm>
          </p:grpSpPr>
          <p:sp>
            <p:nvSpPr>
              <p:cNvPr id="550" name="Freeform 5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51" name="Group 551"/>
            <p:cNvGrpSpPr/>
            <p:nvPr/>
          </p:nvGrpSpPr>
          <p:grpSpPr>
            <a:xfrm>
              <a:off x="5960278" y="7455836"/>
              <a:ext cx="82785" cy="82785"/>
              <a:chOff x="0" y="0"/>
              <a:chExt cx="6350000" cy="6350000"/>
            </a:xfrm>
          </p:grpSpPr>
          <p:sp>
            <p:nvSpPr>
              <p:cNvPr id="552" name="Freeform 5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53" name="Group 553"/>
            <p:cNvGrpSpPr/>
            <p:nvPr/>
          </p:nvGrpSpPr>
          <p:grpSpPr>
            <a:xfrm>
              <a:off x="5960278" y="4263051"/>
              <a:ext cx="82785" cy="82785"/>
              <a:chOff x="0" y="0"/>
              <a:chExt cx="6350000" cy="6350000"/>
            </a:xfrm>
          </p:grpSpPr>
          <p:sp>
            <p:nvSpPr>
              <p:cNvPr id="554" name="Freeform 5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55" name="Group 555"/>
            <p:cNvGrpSpPr/>
            <p:nvPr/>
          </p:nvGrpSpPr>
          <p:grpSpPr>
            <a:xfrm>
              <a:off x="5960278" y="10643536"/>
              <a:ext cx="82785" cy="82785"/>
              <a:chOff x="0" y="0"/>
              <a:chExt cx="6350000" cy="6350000"/>
            </a:xfrm>
          </p:grpSpPr>
          <p:sp>
            <p:nvSpPr>
              <p:cNvPr id="556" name="Freeform 5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57" name="Group 557"/>
            <p:cNvGrpSpPr/>
            <p:nvPr/>
          </p:nvGrpSpPr>
          <p:grpSpPr>
            <a:xfrm>
              <a:off x="15661550" y="1075351"/>
              <a:ext cx="82785" cy="82785"/>
              <a:chOff x="0" y="0"/>
              <a:chExt cx="6350000" cy="6350000"/>
            </a:xfrm>
          </p:grpSpPr>
          <p:sp>
            <p:nvSpPr>
              <p:cNvPr id="558" name="Freeform 5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59" name="Group 559"/>
            <p:cNvGrpSpPr/>
            <p:nvPr/>
          </p:nvGrpSpPr>
          <p:grpSpPr>
            <a:xfrm>
              <a:off x="15661550" y="7455836"/>
              <a:ext cx="82785" cy="82785"/>
              <a:chOff x="0" y="0"/>
              <a:chExt cx="6350000" cy="6350000"/>
            </a:xfrm>
          </p:grpSpPr>
          <p:sp>
            <p:nvSpPr>
              <p:cNvPr id="560" name="Freeform 5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61" name="Group 561"/>
            <p:cNvGrpSpPr/>
            <p:nvPr/>
          </p:nvGrpSpPr>
          <p:grpSpPr>
            <a:xfrm>
              <a:off x="15661550" y="4263051"/>
              <a:ext cx="82785" cy="82785"/>
              <a:chOff x="0" y="0"/>
              <a:chExt cx="6350000" cy="6350000"/>
            </a:xfrm>
          </p:grpSpPr>
          <p:sp>
            <p:nvSpPr>
              <p:cNvPr id="562" name="Freeform 5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63" name="Group 563"/>
            <p:cNvGrpSpPr/>
            <p:nvPr/>
          </p:nvGrpSpPr>
          <p:grpSpPr>
            <a:xfrm>
              <a:off x="15661550" y="10643536"/>
              <a:ext cx="82785" cy="82785"/>
              <a:chOff x="0" y="0"/>
              <a:chExt cx="6350000" cy="6350000"/>
            </a:xfrm>
          </p:grpSpPr>
          <p:sp>
            <p:nvSpPr>
              <p:cNvPr id="564" name="Freeform 5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65" name="Group 565"/>
            <p:cNvGrpSpPr/>
            <p:nvPr/>
          </p:nvGrpSpPr>
          <p:grpSpPr>
            <a:xfrm>
              <a:off x="5960278" y="2693431"/>
              <a:ext cx="82785" cy="82785"/>
              <a:chOff x="0" y="0"/>
              <a:chExt cx="6350000" cy="6350000"/>
            </a:xfrm>
          </p:grpSpPr>
          <p:sp>
            <p:nvSpPr>
              <p:cNvPr id="566" name="Freeform 5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67" name="Group 567"/>
            <p:cNvGrpSpPr/>
            <p:nvPr/>
          </p:nvGrpSpPr>
          <p:grpSpPr>
            <a:xfrm>
              <a:off x="5960278" y="9073915"/>
              <a:ext cx="82785" cy="82785"/>
              <a:chOff x="0" y="0"/>
              <a:chExt cx="6350000" cy="6350000"/>
            </a:xfrm>
          </p:grpSpPr>
          <p:sp>
            <p:nvSpPr>
              <p:cNvPr id="568" name="Freeform 5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69" name="Group 569"/>
            <p:cNvGrpSpPr/>
            <p:nvPr/>
          </p:nvGrpSpPr>
          <p:grpSpPr>
            <a:xfrm>
              <a:off x="5960278" y="5881131"/>
              <a:ext cx="82785" cy="82785"/>
              <a:chOff x="0" y="0"/>
              <a:chExt cx="6350000" cy="6350000"/>
            </a:xfrm>
          </p:grpSpPr>
          <p:sp>
            <p:nvSpPr>
              <p:cNvPr id="570" name="Freeform 5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71" name="Group 571"/>
            <p:cNvGrpSpPr/>
            <p:nvPr/>
          </p:nvGrpSpPr>
          <p:grpSpPr>
            <a:xfrm>
              <a:off x="15661550" y="2693431"/>
              <a:ext cx="82785" cy="82785"/>
              <a:chOff x="0" y="0"/>
              <a:chExt cx="6350000" cy="6350000"/>
            </a:xfrm>
          </p:grpSpPr>
          <p:sp>
            <p:nvSpPr>
              <p:cNvPr id="572" name="Freeform 5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73" name="Group 573"/>
            <p:cNvGrpSpPr/>
            <p:nvPr/>
          </p:nvGrpSpPr>
          <p:grpSpPr>
            <a:xfrm>
              <a:off x="15661550" y="9073915"/>
              <a:ext cx="82785" cy="82785"/>
              <a:chOff x="0" y="0"/>
              <a:chExt cx="6350000" cy="6350000"/>
            </a:xfrm>
          </p:grpSpPr>
          <p:sp>
            <p:nvSpPr>
              <p:cNvPr id="574" name="Freeform 5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75" name="Group 575"/>
            <p:cNvGrpSpPr/>
            <p:nvPr/>
          </p:nvGrpSpPr>
          <p:grpSpPr>
            <a:xfrm>
              <a:off x="15661550" y="5881131"/>
              <a:ext cx="82785" cy="82785"/>
              <a:chOff x="0" y="0"/>
              <a:chExt cx="6350000" cy="6350000"/>
            </a:xfrm>
          </p:grpSpPr>
          <p:sp>
            <p:nvSpPr>
              <p:cNvPr id="576" name="Freeform 5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77" name="Group 577"/>
            <p:cNvGrpSpPr/>
            <p:nvPr/>
          </p:nvGrpSpPr>
          <p:grpSpPr>
            <a:xfrm>
              <a:off x="545144" y="0"/>
              <a:ext cx="82785" cy="82785"/>
              <a:chOff x="0" y="0"/>
              <a:chExt cx="1913890" cy="1913890"/>
            </a:xfrm>
          </p:grpSpPr>
          <p:sp>
            <p:nvSpPr>
              <p:cNvPr id="578" name="Freeform 5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579" name="Group 579"/>
            <p:cNvGrpSpPr/>
            <p:nvPr/>
          </p:nvGrpSpPr>
          <p:grpSpPr>
            <a:xfrm>
              <a:off x="545144" y="6380485"/>
              <a:ext cx="82785" cy="82785"/>
              <a:chOff x="0" y="0"/>
              <a:chExt cx="1913890" cy="1913890"/>
            </a:xfrm>
          </p:grpSpPr>
          <p:sp>
            <p:nvSpPr>
              <p:cNvPr id="580" name="Freeform 5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581" name="Group 581"/>
            <p:cNvGrpSpPr/>
            <p:nvPr/>
          </p:nvGrpSpPr>
          <p:grpSpPr>
            <a:xfrm>
              <a:off x="545144" y="3187700"/>
              <a:ext cx="82785" cy="82785"/>
              <a:chOff x="0" y="0"/>
              <a:chExt cx="1913890" cy="1913890"/>
            </a:xfrm>
          </p:grpSpPr>
          <p:sp>
            <p:nvSpPr>
              <p:cNvPr id="582" name="Freeform 5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583" name="Group 583"/>
            <p:cNvGrpSpPr/>
            <p:nvPr/>
          </p:nvGrpSpPr>
          <p:grpSpPr>
            <a:xfrm>
              <a:off x="545144" y="9568185"/>
              <a:ext cx="82785" cy="82785"/>
              <a:chOff x="0" y="0"/>
              <a:chExt cx="1913890" cy="1913890"/>
            </a:xfrm>
          </p:grpSpPr>
          <p:sp>
            <p:nvSpPr>
              <p:cNvPr id="584" name="Freeform 5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585" name="Group 585"/>
            <p:cNvGrpSpPr/>
            <p:nvPr/>
          </p:nvGrpSpPr>
          <p:grpSpPr>
            <a:xfrm>
              <a:off x="10246416" y="0"/>
              <a:ext cx="82785" cy="82785"/>
              <a:chOff x="0" y="0"/>
              <a:chExt cx="1913890" cy="1913890"/>
            </a:xfrm>
          </p:grpSpPr>
          <p:sp>
            <p:nvSpPr>
              <p:cNvPr id="586" name="Freeform 5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587" name="Group 587"/>
            <p:cNvGrpSpPr/>
            <p:nvPr/>
          </p:nvGrpSpPr>
          <p:grpSpPr>
            <a:xfrm>
              <a:off x="10246416" y="6380485"/>
              <a:ext cx="82785" cy="82785"/>
              <a:chOff x="0" y="0"/>
              <a:chExt cx="1913890" cy="1913890"/>
            </a:xfrm>
          </p:grpSpPr>
          <p:sp>
            <p:nvSpPr>
              <p:cNvPr id="588" name="Freeform 5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589" name="Group 589"/>
            <p:cNvGrpSpPr/>
            <p:nvPr/>
          </p:nvGrpSpPr>
          <p:grpSpPr>
            <a:xfrm>
              <a:off x="10246416" y="3187700"/>
              <a:ext cx="82785" cy="82785"/>
              <a:chOff x="0" y="0"/>
              <a:chExt cx="1913890" cy="1913890"/>
            </a:xfrm>
          </p:grpSpPr>
          <p:sp>
            <p:nvSpPr>
              <p:cNvPr id="590" name="Freeform 5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591" name="Group 591"/>
            <p:cNvGrpSpPr/>
            <p:nvPr/>
          </p:nvGrpSpPr>
          <p:grpSpPr>
            <a:xfrm>
              <a:off x="10246416" y="9568185"/>
              <a:ext cx="82785" cy="82785"/>
              <a:chOff x="0" y="0"/>
              <a:chExt cx="1913890" cy="1913890"/>
            </a:xfrm>
          </p:grpSpPr>
          <p:sp>
            <p:nvSpPr>
              <p:cNvPr id="592" name="Freeform 5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593" name="Group 593"/>
            <p:cNvGrpSpPr/>
            <p:nvPr/>
          </p:nvGrpSpPr>
          <p:grpSpPr>
            <a:xfrm>
              <a:off x="545144" y="1618080"/>
              <a:ext cx="82785" cy="82785"/>
              <a:chOff x="0" y="0"/>
              <a:chExt cx="1913890" cy="1913890"/>
            </a:xfrm>
          </p:grpSpPr>
          <p:sp>
            <p:nvSpPr>
              <p:cNvPr id="594" name="Freeform 5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595" name="Group 595"/>
            <p:cNvGrpSpPr/>
            <p:nvPr/>
          </p:nvGrpSpPr>
          <p:grpSpPr>
            <a:xfrm>
              <a:off x="545144" y="7998564"/>
              <a:ext cx="82785" cy="82785"/>
              <a:chOff x="0" y="0"/>
              <a:chExt cx="1913890" cy="1913890"/>
            </a:xfrm>
          </p:grpSpPr>
          <p:sp>
            <p:nvSpPr>
              <p:cNvPr id="596" name="Freeform 5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597" name="Group 597"/>
            <p:cNvGrpSpPr/>
            <p:nvPr/>
          </p:nvGrpSpPr>
          <p:grpSpPr>
            <a:xfrm>
              <a:off x="545144" y="4805780"/>
              <a:ext cx="82785" cy="82785"/>
              <a:chOff x="0" y="0"/>
              <a:chExt cx="1913890" cy="1913890"/>
            </a:xfrm>
          </p:grpSpPr>
          <p:sp>
            <p:nvSpPr>
              <p:cNvPr id="598" name="Freeform 5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599" name="Group 599"/>
            <p:cNvGrpSpPr/>
            <p:nvPr/>
          </p:nvGrpSpPr>
          <p:grpSpPr>
            <a:xfrm>
              <a:off x="10246416" y="1618080"/>
              <a:ext cx="82785" cy="82785"/>
              <a:chOff x="0" y="0"/>
              <a:chExt cx="1913890" cy="1913890"/>
            </a:xfrm>
          </p:grpSpPr>
          <p:sp>
            <p:nvSpPr>
              <p:cNvPr id="600" name="Freeform 6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01" name="Group 601"/>
            <p:cNvGrpSpPr/>
            <p:nvPr/>
          </p:nvGrpSpPr>
          <p:grpSpPr>
            <a:xfrm>
              <a:off x="10246416" y="7998564"/>
              <a:ext cx="82785" cy="82785"/>
              <a:chOff x="0" y="0"/>
              <a:chExt cx="1913890" cy="1913890"/>
            </a:xfrm>
          </p:grpSpPr>
          <p:sp>
            <p:nvSpPr>
              <p:cNvPr id="602" name="Freeform 6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03" name="Group 603"/>
            <p:cNvGrpSpPr/>
            <p:nvPr/>
          </p:nvGrpSpPr>
          <p:grpSpPr>
            <a:xfrm>
              <a:off x="10246416" y="4805780"/>
              <a:ext cx="82785" cy="82785"/>
              <a:chOff x="0" y="0"/>
              <a:chExt cx="1913890" cy="1913890"/>
            </a:xfrm>
          </p:grpSpPr>
          <p:sp>
            <p:nvSpPr>
              <p:cNvPr id="604" name="Freeform 6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05" name="Group 605"/>
            <p:cNvGrpSpPr/>
            <p:nvPr/>
          </p:nvGrpSpPr>
          <p:grpSpPr>
            <a:xfrm>
              <a:off x="7039293" y="0"/>
              <a:ext cx="82785" cy="82785"/>
              <a:chOff x="0" y="0"/>
              <a:chExt cx="1913890" cy="1913890"/>
            </a:xfrm>
          </p:grpSpPr>
          <p:sp>
            <p:nvSpPr>
              <p:cNvPr id="606" name="Freeform 6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07" name="Group 607"/>
            <p:cNvGrpSpPr/>
            <p:nvPr/>
          </p:nvGrpSpPr>
          <p:grpSpPr>
            <a:xfrm>
              <a:off x="7039293" y="6380485"/>
              <a:ext cx="82785" cy="82785"/>
              <a:chOff x="0" y="0"/>
              <a:chExt cx="1913890" cy="1913890"/>
            </a:xfrm>
          </p:grpSpPr>
          <p:sp>
            <p:nvSpPr>
              <p:cNvPr id="608" name="Freeform 6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09" name="Group 609"/>
            <p:cNvGrpSpPr/>
            <p:nvPr/>
          </p:nvGrpSpPr>
          <p:grpSpPr>
            <a:xfrm>
              <a:off x="7039293" y="3187700"/>
              <a:ext cx="82785" cy="82785"/>
              <a:chOff x="0" y="0"/>
              <a:chExt cx="1913890" cy="1913890"/>
            </a:xfrm>
          </p:grpSpPr>
          <p:sp>
            <p:nvSpPr>
              <p:cNvPr id="610" name="Freeform 6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11" name="Group 611"/>
            <p:cNvGrpSpPr/>
            <p:nvPr/>
          </p:nvGrpSpPr>
          <p:grpSpPr>
            <a:xfrm>
              <a:off x="7039293" y="9568185"/>
              <a:ext cx="82785" cy="82785"/>
              <a:chOff x="0" y="0"/>
              <a:chExt cx="1913890" cy="1913890"/>
            </a:xfrm>
          </p:grpSpPr>
          <p:sp>
            <p:nvSpPr>
              <p:cNvPr id="612" name="Freeform 6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13" name="Group 613"/>
            <p:cNvGrpSpPr/>
            <p:nvPr/>
          </p:nvGrpSpPr>
          <p:grpSpPr>
            <a:xfrm>
              <a:off x="16740565" y="0"/>
              <a:ext cx="82785" cy="82785"/>
              <a:chOff x="0" y="0"/>
              <a:chExt cx="1913890" cy="1913890"/>
            </a:xfrm>
          </p:grpSpPr>
          <p:sp>
            <p:nvSpPr>
              <p:cNvPr id="614" name="Freeform 6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15" name="Group 615"/>
            <p:cNvGrpSpPr/>
            <p:nvPr/>
          </p:nvGrpSpPr>
          <p:grpSpPr>
            <a:xfrm>
              <a:off x="16740565" y="6380485"/>
              <a:ext cx="82785" cy="82785"/>
              <a:chOff x="0" y="0"/>
              <a:chExt cx="1913890" cy="1913890"/>
            </a:xfrm>
          </p:grpSpPr>
          <p:sp>
            <p:nvSpPr>
              <p:cNvPr id="616" name="Freeform 6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17" name="Group 617"/>
            <p:cNvGrpSpPr/>
            <p:nvPr/>
          </p:nvGrpSpPr>
          <p:grpSpPr>
            <a:xfrm>
              <a:off x="16740565" y="3187700"/>
              <a:ext cx="82785" cy="82785"/>
              <a:chOff x="0" y="0"/>
              <a:chExt cx="1913890" cy="1913890"/>
            </a:xfrm>
          </p:grpSpPr>
          <p:sp>
            <p:nvSpPr>
              <p:cNvPr id="618" name="Freeform 6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19" name="Group 619"/>
            <p:cNvGrpSpPr/>
            <p:nvPr/>
          </p:nvGrpSpPr>
          <p:grpSpPr>
            <a:xfrm>
              <a:off x="16740565" y="9568185"/>
              <a:ext cx="82785" cy="82785"/>
              <a:chOff x="0" y="0"/>
              <a:chExt cx="1913890" cy="1913890"/>
            </a:xfrm>
          </p:grpSpPr>
          <p:sp>
            <p:nvSpPr>
              <p:cNvPr id="620" name="Freeform 6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21" name="Group 621"/>
            <p:cNvGrpSpPr/>
            <p:nvPr/>
          </p:nvGrpSpPr>
          <p:grpSpPr>
            <a:xfrm>
              <a:off x="19927945" y="0"/>
              <a:ext cx="82785" cy="82785"/>
              <a:chOff x="0" y="0"/>
              <a:chExt cx="1913890" cy="1913890"/>
            </a:xfrm>
          </p:grpSpPr>
          <p:sp>
            <p:nvSpPr>
              <p:cNvPr id="622" name="Freeform 6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23" name="Group 623"/>
            <p:cNvGrpSpPr/>
            <p:nvPr/>
          </p:nvGrpSpPr>
          <p:grpSpPr>
            <a:xfrm>
              <a:off x="19927945" y="6380485"/>
              <a:ext cx="82785" cy="82785"/>
              <a:chOff x="0" y="0"/>
              <a:chExt cx="1913890" cy="1913890"/>
            </a:xfrm>
          </p:grpSpPr>
          <p:sp>
            <p:nvSpPr>
              <p:cNvPr id="624" name="Freeform 6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25" name="Group 625"/>
            <p:cNvGrpSpPr/>
            <p:nvPr/>
          </p:nvGrpSpPr>
          <p:grpSpPr>
            <a:xfrm>
              <a:off x="19927945" y="3187700"/>
              <a:ext cx="82785" cy="82785"/>
              <a:chOff x="0" y="0"/>
              <a:chExt cx="1913890" cy="1913890"/>
            </a:xfrm>
          </p:grpSpPr>
          <p:sp>
            <p:nvSpPr>
              <p:cNvPr id="626" name="Freeform 6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27" name="Group 627"/>
            <p:cNvGrpSpPr/>
            <p:nvPr/>
          </p:nvGrpSpPr>
          <p:grpSpPr>
            <a:xfrm>
              <a:off x="19927945" y="9568185"/>
              <a:ext cx="82785" cy="82785"/>
              <a:chOff x="0" y="0"/>
              <a:chExt cx="1913890" cy="1913890"/>
            </a:xfrm>
          </p:grpSpPr>
          <p:sp>
            <p:nvSpPr>
              <p:cNvPr id="628" name="Freeform 6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29" name="Group 629"/>
            <p:cNvGrpSpPr/>
            <p:nvPr/>
          </p:nvGrpSpPr>
          <p:grpSpPr>
            <a:xfrm>
              <a:off x="7039293" y="1618080"/>
              <a:ext cx="82785" cy="82785"/>
              <a:chOff x="0" y="0"/>
              <a:chExt cx="1913890" cy="1913890"/>
            </a:xfrm>
          </p:grpSpPr>
          <p:sp>
            <p:nvSpPr>
              <p:cNvPr id="630" name="Freeform 6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31" name="Group 631"/>
            <p:cNvGrpSpPr/>
            <p:nvPr/>
          </p:nvGrpSpPr>
          <p:grpSpPr>
            <a:xfrm>
              <a:off x="7039293" y="7998564"/>
              <a:ext cx="82785" cy="82785"/>
              <a:chOff x="0" y="0"/>
              <a:chExt cx="1913890" cy="1913890"/>
            </a:xfrm>
          </p:grpSpPr>
          <p:sp>
            <p:nvSpPr>
              <p:cNvPr id="632" name="Freeform 6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33" name="Group 633"/>
            <p:cNvGrpSpPr/>
            <p:nvPr/>
          </p:nvGrpSpPr>
          <p:grpSpPr>
            <a:xfrm>
              <a:off x="7039293" y="4805780"/>
              <a:ext cx="82785" cy="82785"/>
              <a:chOff x="0" y="0"/>
              <a:chExt cx="1913890" cy="1913890"/>
            </a:xfrm>
          </p:grpSpPr>
          <p:sp>
            <p:nvSpPr>
              <p:cNvPr id="634" name="Freeform 6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35" name="Group 635"/>
            <p:cNvGrpSpPr/>
            <p:nvPr/>
          </p:nvGrpSpPr>
          <p:grpSpPr>
            <a:xfrm>
              <a:off x="16740565" y="1618080"/>
              <a:ext cx="82785" cy="82785"/>
              <a:chOff x="0" y="0"/>
              <a:chExt cx="1913890" cy="1913890"/>
            </a:xfrm>
          </p:grpSpPr>
          <p:sp>
            <p:nvSpPr>
              <p:cNvPr id="636" name="Freeform 6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37" name="Group 637"/>
            <p:cNvGrpSpPr/>
            <p:nvPr/>
          </p:nvGrpSpPr>
          <p:grpSpPr>
            <a:xfrm>
              <a:off x="16740565" y="7998564"/>
              <a:ext cx="82785" cy="82785"/>
              <a:chOff x="0" y="0"/>
              <a:chExt cx="1913890" cy="1913890"/>
            </a:xfrm>
          </p:grpSpPr>
          <p:sp>
            <p:nvSpPr>
              <p:cNvPr id="638" name="Freeform 6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39" name="Group 639"/>
            <p:cNvGrpSpPr/>
            <p:nvPr/>
          </p:nvGrpSpPr>
          <p:grpSpPr>
            <a:xfrm>
              <a:off x="16740565" y="4805780"/>
              <a:ext cx="82785" cy="82785"/>
              <a:chOff x="0" y="0"/>
              <a:chExt cx="1913890" cy="1913890"/>
            </a:xfrm>
          </p:grpSpPr>
          <p:sp>
            <p:nvSpPr>
              <p:cNvPr id="640" name="Freeform 6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41" name="Group 641"/>
            <p:cNvGrpSpPr/>
            <p:nvPr/>
          </p:nvGrpSpPr>
          <p:grpSpPr>
            <a:xfrm>
              <a:off x="19927945" y="1618080"/>
              <a:ext cx="82785" cy="82785"/>
              <a:chOff x="0" y="0"/>
              <a:chExt cx="1913890" cy="1913890"/>
            </a:xfrm>
          </p:grpSpPr>
          <p:sp>
            <p:nvSpPr>
              <p:cNvPr id="642" name="Freeform 6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43" name="Group 643"/>
            <p:cNvGrpSpPr/>
            <p:nvPr/>
          </p:nvGrpSpPr>
          <p:grpSpPr>
            <a:xfrm>
              <a:off x="19927945" y="7998564"/>
              <a:ext cx="82785" cy="82785"/>
              <a:chOff x="0" y="0"/>
              <a:chExt cx="1913890" cy="1913890"/>
            </a:xfrm>
          </p:grpSpPr>
          <p:sp>
            <p:nvSpPr>
              <p:cNvPr id="644" name="Freeform 6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45" name="Group 645"/>
            <p:cNvGrpSpPr/>
            <p:nvPr/>
          </p:nvGrpSpPr>
          <p:grpSpPr>
            <a:xfrm>
              <a:off x="19927945" y="4805780"/>
              <a:ext cx="82785" cy="82785"/>
              <a:chOff x="0" y="0"/>
              <a:chExt cx="1913890" cy="1913890"/>
            </a:xfrm>
          </p:grpSpPr>
          <p:sp>
            <p:nvSpPr>
              <p:cNvPr id="646" name="Freeform 6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47" name="Group 647"/>
            <p:cNvGrpSpPr/>
            <p:nvPr/>
          </p:nvGrpSpPr>
          <p:grpSpPr>
            <a:xfrm>
              <a:off x="3793009" y="0"/>
              <a:ext cx="82785" cy="82785"/>
              <a:chOff x="0" y="0"/>
              <a:chExt cx="1913890" cy="1913890"/>
            </a:xfrm>
          </p:grpSpPr>
          <p:sp>
            <p:nvSpPr>
              <p:cNvPr id="648" name="Freeform 6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49" name="Group 649"/>
            <p:cNvGrpSpPr/>
            <p:nvPr/>
          </p:nvGrpSpPr>
          <p:grpSpPr>
            <a:xfrm>
              <a:off x="3793009" y="6380485"/>
              <a:ext cx="82785" cy="82785"/>
              <a:chOff x="0" y="0"/>
              <a:chExt cx="1913890" cy="1913890"/>
            </a:xfrm>
          </p:grpSpPr>
          <p:sp>
            <p:nvSpPr>
              <p:cNvPr id="650" name="Freeform 6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51" name="Group 651"/>
            <p:cNvGrpSpPr/>
            <p:nvPr/>
          </p:nvGrpSpPr>
          <p:grpSpPr>
            <a:xfrm>
              <a:off x="3793009" y="3187700"/>
              <a:ext cx="82785" cy="82785"/>
              <a:chOff x="0" y="0"/>
              <a:chExt cx="1913890" cy="1913890"/>
            </a:xfrm>
          </p:grpSpPr>
          <p:sp>
            <p:nvSpPr>
              <p:cNvPr id="652" name="Freeform 6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53" name="Group 653"/>
            <p:cNvGrpSpPr/>
            <p:nvPr/>
          </p:nvGrpSpPr>
          <p:grpSpPr>
            <a:xfrm>
              <a:off x="3793009" y="9568185"/>
              <a:ext cx="82785" cy="82785"/>
              <a:chOff x="0" y="0"/>
              <a:chExt cx="1913890" cy="1913890"/>
            </a:xfrm>
          </p:grpSpPr>
          <p:sp>
            <p:nvSpPr>
              <p:cNvPr id="654" name="Freeform 6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55" name="Group 655"/>
            <p:cNvGrpSpPr/>
            <p:nvPr/>
          </p:nvGrpSpPr>
          <p:grpSpPr>
            <a:xfrm>
              <a:off x="13494281" y="0"/>
              <a:ext cx="82785" cy="82785"/>
              <a:chOff x="0" y="0"/>
              <a:chExt cx="1913890" cy="1913890"/>
            </a:xfrm>
          </p:grpSpPr>
          <p:sp>
            <p:nvSpPr>
              <p:cNvPr id="656" name="Freeform 6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57" name="Group 657"/>
            <p:cNvGrpSpPr/>
            <p:nvPr/>
          </p:nvGrpSpPr>
          <p:grpSpPr>
            <a:xfrm>
              <a:off x="13494281" y="6380485"/>
              <a:ext cx="82785" cy="82785"/>
              <a:chOff x="0" y="0"/>
              <a:chExt cx="1913890" cy="1913890"/>
            </a:xfrm>
          </p:grpSpPr>
          <p:sp>
            <p:nvSpPr>
              <p:cNvPr id="658" name="Freeform 6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59" name="Group 659"/>
            <p:cNvGrpSpPr/>
            <p:nvPr/>
          </p:nvGrpSpPr>
          <p:grpSpPr>
            <a:xfrm>
              <a:off x="13494281" y="3187700"/>
              <a:ext cx="82785" cy="82785"/>
              <a:chOff x="0" y="0"/>
              <a:chExt cx="1913890" cy="1913890"/>
            </a:xfrm>
          </p:grpSpPr>
          <p:sp>
            <p:nvSpPr>
              <p:cNvPr id="660" name="Freeform 6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61" name="Group 661"/>
            <p:cNvGrpSpPr/>
            <p:nvPr/>
          </p:nvGrpSpPr>
          <p:grpSpPr>
            <a:xfrm>
              <a:off x="13494281" y="9568185"/>
              <a:ext cx="82785" cy="82785"/>
              <a:chOff x="0" y="0"/>
              <a:chExt cx="1913890" cy="1913890"/>
            </a:xfrm>
          </p:grpSpPr>
          <p:sp>
            <p:nvSpPr>
              <p:cNvPr id="662" name="Freeform 6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63" name="Group 663"/>
            <p:cNvGrpSpPr/>
            <p:nvPr/>
          </p:nvGrpSpPr>
          <p:grpSpPr>
            <a:xfrm>
              <a:off x="3793009" y="1618080"/>
              <a:ext cx="82785" cy="82785"/>
              <a:chOff x="0" y="0"/>
              <a:chExt cx="1913890" cy="1913890"/>
            </a:xfrm>
          </p:grpSpPr>
          <p:sp>
            <p:nvSpPr>
              <p:cNvPr id="664" name="Freeform 6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65" name="Group 665"/>
            <p:cNvGrpSpPr/>
            <p:nvPr/>
          </p:nvGrpSpPr>
          <p:grpSpPr>
            <a:xfrm>
              <a:off x="3793009" y="7998564"/>
              <a:ext cx="82785" cy="82785"/>
              <a:chOff x="0" y="0"/>
              <a:chExt cx="1913890" cy="1913890"/>
            </a:xfrm>
          </p:grpSpPr>
          <p:sp>
            <p:nvSpPr>
              <p:cNvPr id="666" name="Freeform 6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67" name="Group 667"/>
            <p:cNvGrpSpPr/>
            <p:nvPr/>
          </p:nvGrpSpPr>
          <p:grpSpPr>
            <a:xfrm>
              <a:off x="3793009" y="4805780"/>
              <a:ext cx="82785" cy="82785"/>
              <a:chOff x="0" y="0"/>
              <a:chExt cx="1913890" cy="1913890"/>
            </a:xfrm>
          </p:grpSpPr>
          <p:sp>
            <p:nvSpPr>
              <p:cNvPr id="668" name="Freeform 6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69" name="Group 669"/>
            <p:cNvGrpSpPr/>
            <p:nvPr/>
          </p:nvGrpSpPr>
          <p:grpSpPr>
            <a:xfrm>
              <a:off x="13494281" y="1618080"/>
              <a:ext cx="82785" cy="82785"/>
              <a:chOff x="0" y="0"/>
              <a:chExt cx="1913890" cy="1913890"/>
            </a:xfrm>
          </p:grpSpPr>
          <p:sp>
            <p:nvSpPr>
              <p:cNvPr id="670" name="Freeform 6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71" name="Group 671"/>
            <p:cNvGrpSpPr/>
            <p:nvPr/>
          </p:nvGrpSpPr>
          <p:grpSpPr>
            <a:xfrm>
              <a:off x="13494281" y="7998564"/>
              <a:ext cx="82785" cy="82785"/>
              <a:chOff x="0" y="0"/>
              <a:chExt cx="1913890" cy="1913890"/>
            </a:xfrm>
          </p:grpSpPr>
          <p:sp>
            <p:nvSpPr>
              <p:cNvPr id="672" name="Freeform 6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73" name="Group 673"/>
            <p:cNvGrpSpPr/>
            <p:nvPr/>
          </p:nvGrpSpPr>
          <p:grpSpPr>
            <a:xfrm>
              <a:off x="13494281" y="4805780"/>
              <a:ext cx="82785" cy="82785"/>
              <a:chOff x="0" y="0"/>
              <a:chExt cx="1913890" cy="1913890"/>
            </a:xfrm>
          </p:grpSpPr>
          <p:sp>
            <p:nvSpPr>
              <p:cNvPr id="674" name="Freeform 6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75" name="Group 675"/>
            <p:cNvGrpSpPr/>
            <p:nvPr/>
          </p:nvGrpSpPr>
          <p:grpSpPr>
            <a:xfrm>
              <a:off x="1083805" y="537155"/>
              <a:ext cx="82785" cy="82785"/>
              <a:chOff x="0" y="0"/>
              <a:chExt cx="1913890" cy="1913890"/>
            </a:xfrm>
          </p:grpSpPr>
          <p:sp>
            <p:nvSpPr>
              <p:cNvPr id="676" name="Freeform 6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77" name="Group 677"/>
            <p:cNvGrpSpPr/>
            <p:nvPr/>
          </p:nvGrpSpPr>
          <p:grpSpPr>
            <a:xfrm>
              <a:off x="1083805" y="6917640"/>
              <a:ext cx="82785" cy="82785"/>
              <a:chOff x="0" y="0"/>
              <a:chExt cx="1913890" cy="1913890"/>
            </a:xfrm>
          </p:grpSpPr>
          <p:sp>
            <p:nvSpPr>
              <p:cNvPr id="678" name="Freeform 6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79" name="Group 679"/>
            <p:cNvGrpSpPr/>
            <p:nvPr/>
          </p:nvGrpSpPr>
          <p:grpSpPr>
            <a:xfrm>
              <a:off x="1083805" y="3724855"/>
              <a:ext cx="82785" cy="82785"/>
              <a:chOff x="0" y="0"/>
              <a:chExt cx="1913890" cy="1913890"/>
            </a:xfrm>
          </p:grpSpPr>
          <p:sp>
            <p:nvSpPr>
              <p:cNvPr id="680" name="Freeform 6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81" name="Group 681"/>
            <p:cNvGrpSpPr/>
            <p:nvPr/>
          </p:nvGrpSpPr>
          <p:grpSpPr>
            <a:xfrm>
              <a:off x="1083805" y="10105340"/>
              <a:ext cx="82785" cy="82785"/>
              <a:chOff x="0" y="0"/>
              <a:chExt cx="1913890" cy="1913890"/>
            </a:xfrm>
          </p:grpSpPr>
          <p:sp>
            <p:nvSpPr>
              <p:cNvPr id="682" name="Freeform 6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83" name="Group 683"/>
            <p:cNvGrpSpPr/>
            <p:nvPr/>
          </p:nvGrpSpPr>
          <p:grpSpPr>
            <a:xfrm>
              <a:off x="10785077" y="537155"/>
              <a:ext cx="82785" cy="82785"/>
              <a:chOff x="0" y="0"/>
              <a:chExt cx="1913890" cy="1913890"/>
            </a:xfrm>
          </p:grpSpPr>
          <p:sp>
            <p:nvSpPr>
              <p:cNvPr id="684" name="Freeform 6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85" name="Group 685"/>
            <p:cNvGrpSpPr/>
            <p:nvPr/>
          </p:nvGrpSpPr>
          <p:grpSpPr>
            <a:xfrm>
              <a:off x="10785077" y="6917640"/>
              <a:ext cx="82785" cy="82785"/>
              <a:chOff x="0" y="0"/>
              <a:chExt cx="1913890" cy="1913890"/>
            </a:xfrm>
          </p:grpSpPr>
          <p:sp>
            <p:nvSpPr>
              <p:cNvPr id="686" name="Freeform 6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87" name="Group 687"/>
            <p:cNvGrpSpPr/>
            <p:nvPr/>
          </p:nvGrpSpPr>
          <p:grpSpPr>
            <a:xfrm>
              <a:off x="10785077" y="3724855"/>
              <a:ext cx="82785" cy="82785"/>
              <a:chOff x="0" y="0"/>
              <a:chExt cx="1913890" cy="1913890"/>
            </a:xfrm>
          </p:grpSpPr>
          <p:sp>
            <p:nvSpPr>
              <p:cNvPr id="688" name="Freeform 6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89" name="Group 689"/>
            <p:cNvGrpSpPr/>
            <p:nvPr/>
          </p:nvGrpSpPr>
          <p:grpSpPr>
            <a:xfrm>
              <a:off x="10785077" y="10105340"/>
              <a:ext cx="82785" cy="82785"/>
              <a:chOff x="0" y="0"/>
              <a:chExt cx="1913890" cy="1913890"/>
            </a:xfrm>
          </p:grpSpPr>
          <p:sp>
            <p:nvSpPr>
              <p:cNvPr id="690" name="Freeform 6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91" name="Group 691"/>
            <p:cNvGrpSpPr/>
            <p:nvPr/>
          </p:nvGrpSpPr>
          <p:grpSpPr>
            <a:xfrm>
              <a:off x="1083805" y="2155235"/>
              <a:ext cx="82785" cy="82785"/>
              <a:chOff x="0" y="0"/>
              <a:chExt cx="1913890" cy="1913890"/>
            </a:xfrm>
          </p:grpSpPr>
          <p:sp>
            <p:nvSpPr>
              <p:cNvPr id="692" name="Freeform 6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93" name="Group 693"/>
            <p:cNvGrpSpPr/>
            <p:nvPr/>
          </p:nvGrpSpPr>
          <p:grpSpPr>
            <a:xfrm>
              <a:off x="1083805" y="8535719"/>
              <a:ext cx="82785" cy="82785"/>
              <a:chOff x="0" y="0"/>
              <a:chExt cx="1913890" cy="1913890"/>
            </a:xfrm>
          </p:grpSpPr>
          <p:sp>
            <p:nvSpPr>
              <p:cNvPr id="694" name="Freeform 6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95" name="Group 695"/>
            <p:cNvGrpSpPr/>
            <p:nvPr/>
          </p:nvGrpSpPr>
          <p:grpSpPr>
            <a:xfrm>
              <a:off x="1083805" y="5342935"/>
              <a:ext cx="82785" cy="82785"/>
              <a:chOff x="0" y="0"/>
              <a:chExt cx="1913890" cy="1913890"/>
            </a:xfrm>
          </p:grpSpPr>
          <p:sp>
            <p:nvSpPr>
              <p:cNvPr id="696" name="Freeform 6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97" name="Group 697"/>
            <p:cNvGrpSpPr/>
            <p:nvPr/>
          </p:nvGrpSpPr>
          <p:grpSpPr>
            <a:xfrm>
              <a:off x="10785077" y="2155235"/>
              <a:ext cx="82785" cy="82785"/>
              <a:chOff x="0" y="0"/>
              <a:chExt cx="1913890" cy="1913890"/>
            </a:xfrm>
          </p:grpSpPr>
          <p:sp>
            <p:nvSpPr>
              <p:cNvPr id="698" name="Freeform 6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699" name="Group 699"/>
            <p:cNvGrpSpPr/>
            <p:nvPr/>
          </p:nvGrpSpPr>
          <p:grpSpPr>
            <a:xfrm>
              <a:off x="10785077" y="8535719"/>
              <a:ext cx="82785" cy="82785"/>
              <a:chOff x="0" y="0"/>
              <a:chExt cx="1913890" cy="1913890"/>
            </a:xfrm>
          </p:grpSpPr>
          <p:sp>
            <p:nvSpPr>
              <p:cNvPr id="700" name="Freeform 7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01" name="Group 701"/>
            <p:cNvGrpSpPr/>
            <p:nvPr/>
          </p:nvGrpSpPr>
          <p:grpSpPr>
            <a:xfrm>
              <a:off x="10785077" y="5342935"/>
              <a:ext cx="82785" cy="82785"/>
              <a:chOff x="0" y="0"/>
              <a:chExt cx="1913890" cy="1913890"/>
            </a:xfrm>
          </p:grpSpPr>
          <p:sp>
            <p:nvSpPr>
              <p:cNvPr id="702" name="Freeform 7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03" name="Group 703"/>
            <p:cNvGrpSpPr/>
            <p:nvPr/>
          </p:nvGrpSpPr>
          <p:grpSpPr>
            <a:xfrm>
              <a:off x="7577954" y="537155"/>
              <a:ext cx="82785" cy="82785"/>
              <a:chOff x="0" y="0"/>
              <a:chExt cx="1913890" cy="1913890"/>
            </a:xfrm>
          </p:grpSpPr>
          <p:sp>
            <p:nvSpPr>
              <p:cNvPr id="704" name="Freeform 7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05" name="Group 705"/>
            <p:cNvGrpSpPr/>
            <p:nvPr/>
          </p:nvGrpSpPr>
          <p:grpSpPr>
            <a:xfrm>
              <a:off x="7577954" y="6917640"/>
              <a:ext cx="82785" cy="82785"/>
              <a:chOff x="0" y="0"/>
              <a:chExt cx="1913890" cy="1913890"/>
            </a:xfrm>
          </p:grpSpPr>
          <p:sp>
            <p:nvSpPr>
              <p:cNvPr id="706" name="Freeform 7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07" name="Group 707"/>
            <p:cNvGrpSpPr/>
            <p:nvPr/>
          </p:nvGrpSpPr>
          <p:grpSpPr>
            <a:xfrm>
              <a:off x="7577954" y="3724855"/>
              <a:ext cx="82785" cy="82785"/>
              <a:chOff x="0" y="0"/>
              <a:chExt cx="1913890" cy="1913890"/>
            </a:xfrm>
          </p:grpSpPr>
          <p:sp>
            <p:nvSpPr>
              <p:cNvPr id="708" name="Freeform 7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09" name="Group 709"/>
            <p:cNvGrpSpPr/>
            <p:nvPr/>
          </p:nvGrpSpPr>
          <p:grpSpPr>
            <a:xfrm>
              <a:off x="7577954" y="10105340"/>
              <a:ext cx="82785" cy="82785"/>
              <a:chOff x="0" y="0"/>
              <a:chExt cx="1913890" cy="1913890"/>
            </a:xfrm>
          </p:grpSpPr>
          <p:sp>
            <p:nvSpPr>
              <p:cNvPr id="710" name="Freeform 7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11" name="Group 711"/>
            <p:cNvGrpSpPr/>
            <p:nvPr/>
          </p:nvGrpSpPr>
          <p:grpSpPr>
            <a:xfrm>
              <a:off x="17279226" y="537155"/>
              <a:ext cx="82785" cy="82785"/>
              <a:chOff x="0" y="0"/>
              <a:chExt cx="1913890" cy="1913890"/>
            </a:xfrm>
          </p:grpSpPr>
          <p:sp>
            <p:nvSpPr>
              <p:cNvPr id="712" name="Freeform 7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13" name="Group 713"/>
            <p:cNvGrpSpPr/>
            <p:nvPr/>
          </p:nvGrpSpPr>
          <p:grpSpPr>
            <a:xfrm>
              <a:off x="17279226" y="6917640"/>
              <a:ext cx="82785" cy="82785"/>
              <a:chOff x="0" y="0"/>
              <a:chExt cx="1913890" cy="1913890"/>
            </a:xfrm>
          </p:grpSpPr>
          <p:sp>
            <p:nvSpPr>
              <p:cNvPr id="714" name="Freeform 7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15" name="Group 715"/>
            <p:cNvGrpSpPr/>
            <p:nvPr/>
          </p:nvGrpSpPr>
          <p:grpSpPr>
            <a:xfrm>
              <a:off x="17279226" y="3724855"/>
              <a:ext cx="82785" cy="82785"/>
              <a:chOff x="0" y="0"/>
              <a:chExt cx="1913890" cy="1913890"/>
            </a:xfrm>
          </p:grpSpPr>
          <p:sp>
            <p:nvSpPr>
              <p:cNvPr id="716" name="Freeform 7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17" name="Group 717"/>
            <p:cNvGrpSpPr/>
            <p:nvPr/>
          </p:nvGrpSpPr>
          <p:grpSpPr>
            <a:xfrm>
              <a:off x="17279226" y="10105340"/>
              <a:ext cx="82785" cy="82785"/>
              <a:chOff x="0" y="0"/>
              <a:chExt cx="1913890" cy="1913890"/>
            </a:xfrm>
          </p:grpSpPr>
          <p:sp>
            <p:nvSpPr>
              <p:cNvPr id="718" name="Freeform 7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19" name="Group 719"/>
            <p:cNvGrpSpPr/>
            <p:nvPr/>
          </p:nvGrpSpPr>
          <p:grpSpPr>
            <a:xfrm>
              <a:off x="20466606" y="537155"/>
              <a:ext cx="82785" cy="82785"/>
              <a:chOff x="0" y="0"/>
              <a:chExt cx="1913890" cy="1913890"/>
            </a:xfrm>
          </p:grpSpPr>
          <p:sp>
            <p:nvSpPr>
              <p:cNvPr id="720" name="Freeform 7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21" name="Group 721"/>
            <p:cNvGrpSpPr/>
            <p:nvPr/>
          </p:nvGrpSpPr>
          <p:grpSpPr>
            <a:xfrm>
              <a:off x="20466606" y="6917640"/>
              <a:ext cx="82785" cy="82785"/>
              <a:chOff x="0" y="0"/>
              <a:chExt cx="1913890" cy="1913890"/>
            </a:xfrm>
          </p:grpSpPr>
          <p:sp>
            <p:nvSpPr>
              <p:cNvPr id="722" name="Freeform 7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23" name="Group 723"/>
            <p:cNvGrpSpPr/>
            <p:nvPr/>
          </p:nvGrpSpPr>
          <p:grpSpPr>
            <a:xfrm>
              <a:off x="20466606" y="3724855"/>
              <a:ext cx="82785" cy="82785"/>
              <a:chOff x="0" y="0"/>
              <a:chExt cx="1913890" cy="1913890"/>
            </a:xfrm>
          </p:grpSpPr>
          <p:sp>
            <p:nvSpPr>
              <p:cNvPr id="724" name="Freeform 7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25" name="Group 725"/>
            <p:cNvGrpSpPr/>
            <p:nvPr/>
          </p:nvGrpSpPr>
          <p:grpSpPr>
            <a:xfrm>
              <a:off x="20466606" y="10105340"/>
              <a:ext cx="82785" cy="82785"/>
              <a:chOff x="0" y="0"/>
              <a:chExt cx="1913890" cy="1913890"/>
            </a:xfrm>
          </p:grpSpPr>
          <p:sp>
            <p:nvSpPr>
              <p:cNvPr id="726" name="Freeform 7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27" name="Group 727"/>
            <p:cNvGrpSpPr/>
            <p:nvPr/>
          </p:nvGrpSpPr>
          <p:grpSpPr>
            <a:xfrm>
              <a:off x="7577954" y="2155235"/>
              <a:ext cx="82785" cy="82785"/>
              <a:chOff x="0" y="0"/>
              <a:chExt cx="1913890" cy="1913890"/>
            </a:xfrm>
          </p:grpSpPr>
          <p:sp>
            <p:nvSpPr>
              <p:cNvPr id="728" name="Freeform 7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29" name="Group 729"/>
            <p:cNvGrpSpPr/>
            <p:nvPr/>
          </p:nvGrpSpPr>
          <p:grpSpPr>
            <a:xfrm>
              <a:off x="7577954" y="8535719"/>
              <a:ext cx="82785" cy="82785"/>
              <a:chOff x="0" y="0"/>
              <a:chExt cx="1913890" cy="1913890"/>
            </a:xfrm>
          </p:grpSpPr>
          <p:sp>
            <p:nvSpPr>
              <p:cNvPr id="730" name="Freeform 7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31" name="Group 731"/>
            <p:cNvGrpSpPr/>
            <p:nvPr/>
          </p:nvGrpSpPr>
          <p:grpSpPr>
            <a:xfrm>
              <a:off x="7577954" y="5342935"/>
              <a:ext cx="82785" cy="82785"/>
              <a:chOff x="0" y="0"/>
              <a:chExt cx="1913890" cy="1913890"/>
            </a:xfrm>
          </p:grpSpPr>
          <p:sp>
            <p:nvSpPr>
              <p:cNvPr id="732" name="Freeform 7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33" name="Group 733"/>
            <p:cNvGrpSpPr/>
            <p:nvPr/>
          </p:nvGrpSpPr>
          <p:grpSpPr>
            <a:xfrm>
              <a:off x="17279226" y="2155235"/>
              <a:ext cx="82785" cy="82785"/>
              <a:chOff x="0" y="0"/>
              <a:chExt cx="1913890" cy="1913890"/>
            </a:xfrm>
          </p:grpSpPr>
          <p:sp>
            <p:nvSpPr>
              <p:cNvPr id="734" name="Freeform 7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35" name="Group 735"/>
            <p:cNvGrpSpPr/>
            <p:nvPr/>
          </p:nvGrpSpPr>
          <p:grpSpPr>
            <a:xfrm>
              <a:off x="17279226" y="8535719"/>
              <a:ext cx="82785" cy="82785"/>
              <a:chOff x="0" y="0"/>
              <a:chExt cx="1913890" cy="1913890"/>
            </a:xfrm>
          </p:grpSpPr>
          <p:sp>
            <p:nvSpPr>
              <p:cNvPr id="736" name="Freeform 7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37" name="Group 737"/>
            <p:cNvGrpSpPr/>
            <p:nvPr/>
          </p:nvGrpSpPr>
          <p:grpSpPr>
            <a:xfrm>
              <a:off x="17279226" y="5342935"/>
              <a:ext cx="82785" cy="82785"/>
              <a:chOff x="0" y="0"/>
              <a:chExt cx="1913890" cy="1913890"/>
            </a:xfrm>
          </p:grpSpPr>
          <p:sp>
            <p:nvSpPr>
              <p:cNvPr id="738" name="Freeform 7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39" name="Group 739"/>
            <p:cNvGrpSpPr/>
            <p:nvPr/>
          </p:nvGrpSpPr>
          <p:grpSpPr>
            <a:xfrm>
              <a:off x="20466606" y="2155235"/>
              <a:ext cx="82785" cy="82785"/>
              <a:chOff x="0" y="0"/>
              <a:chExt cx="1913890" cy="1913890"/>
            </a:xfrm>
          </p:grpSpPr>
          <p:sp>
            <p:nvSpPr>
              <p:cNvPr id="740" name="Freeform 7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41" name="Group 741"/>
            <p:cNvGrpSpPr/>
            <p:nvPr/>
          </p:nvGrpSpPr>
          <p:grpSpPr>
            <a:xfrm>
              <a:off x="20466606" y="8535719"/>
              <a:ext cx="82785" cy="82785"/>
              <a:chOff x="0" y="0"/>
              <a:chExt cx="1913890" cy="1913890"/>
            </a:xfrm>
          </p:grpSpPr>
          <p:sp>
            <p:nvSpPr>
              <p:cNvPr id="742" name="Freeform 7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43" name="Group 743"/>
            <p:cNvGrpSpPr/>
            <p:nvPr/>
          </p:nvGrpSpPr>
          <p:grpSpPr>
            <a:xfrm>
              <a:off x="20466606" y="5342935"/>
              <a:ext cx="82785" cy="82785"/>
              <a:chOff x="0" y="0"/>
              <a:chExt cx="1913890" cy="1913890"/>
            </a:xfrm>
          </p:grpSpPr>
          <p:sp>
            <p:nvSpPr>
              <p:cNvPr id="744" name="Freeform 7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45" name="Group 745"/>
            <p:cNvGrpSpPr/>
            <p:nvPr/>
          </p:nvGrpSpPr>
          <p:grpSpPr>
            <a:xfrm>
              <a:off x="4331670" y="537155"/>
              <a:ext cx="82785" cy="82785"/>
              <a:chOff x="0" y="0"/>
              <a:chExt cx="1913890" cy="1913890"/>
            </a:xfrm>
          </p:grpSpPr>
          <p:sp>
            <p:nvSpPr>
              <p:cNvPr id="746" name="Freeform 7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47" name="Group 747"/>
            <p:cNvGrpSpPr/>
            <p:nvPr/>
          </p:nvGrpSpPr>
          <p:grpSpPr>
            <a:xfrm>
              <a:off x="4331670" y="6917640"/>
              <a:ext cx="82785" cy="82785"/>
              <a:chOff x="0" y="0"/>
              <a:chExt cx="1913890" cy="1913890"/>
            </a:xfrm>
          </p:grpSpPr>
          <p:sp>
            <p:nvSpPr>
              <p:cNvPr id="748" name="Freeform 7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49" name="Group 749"/>
            <p:cNvGrpSpPr/>
            <p:nvPr/>
          </p:nvGrpSpPr>
          <p:grpSpPr>
            <a:xfrm>
              <a:off x="4331670" y="3724855"/>
              <a:ext cx="82785" cy="82785"/>
              <a:chOff x="0" y="0"/>
              <a:chExt cx="1913890" cy="1913890"/>
            </a:xfrm>
          </p:grpSpPr>
          <p:sp>
            <p:nvSpPr>
              <p:cNvPr id="750" name="Freeform 7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51" name="Group 751"/>
            <p:cNvGrpSpPr/>
            <p:nvPr/>
          </p:nvGrpSpPr>
          <p:grpSpPr>
            <a:xfrm>
              <a:off x="4331670" y="10105340"/>
              <a:ext cx="82785" cy="82785"/>
              <a:chOff x="0" y="0"/>
              <a:chExt cx="1913890" cy="1913890"/>
            </a:xfrm>
          </p:grpSpPr>
          <p:sp>
            <p:nvSpPr>
              <p:cNvPr id="752" name="Freeform 7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53" name="Group 753"/>
            <p:cNvGrpSpPr/>
            <p:nvPr/>
          </p:nvGrpSpPr>
          <p:grpSpPr>
            <a:xfrm>
              <a:off x="14032942" y="537155"/>
              <a:ext cx="82785" cy="82785"/>
              <a:chOff x="0" y="0"/>
              <a:chExt cx="1913890" cy="1913890"/>
            </a:xfrm>
          </p:grpSpPr>
          <p:sp>
            <p:nvSpPr>
              <p:cNvPr id="754" name="Freeform 7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55" name="Group 755"/>
            <p:cNvGrpSpPr/>
            <p:nvPr/>
          </p:nvGrpSpPr>
          <p:grpSpPr>
            <a:xfrm>
              <a:off x="14032942" y="6917640"/>
              <a:ext cx="82785" cy="82785"/>
              <a:chOff x="0" y="0"/>
              <a:chExt cx="1913890" cy="1913890"/>
            </a:xfrm>
          </p:grpSpPr>
          <p:sp>
            <p:nvSpPr>
              <p:cNvPr id="756" name="Freeform 7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57" name="Group 757"/>
            <p:cNvGrpSpPr/>
            <p:nvPr/>
          </p:nvGrpSpPr>
          <p:grpSpPr>
            <a:xfrm>
              <a:off x="14032942" y="3724855"/>
              <a:ext cx="82785" cy="82785"/>
              <a:chOff x="0" y="0"/>
              <a:chExt cx="1913890" cy="1913890"/>
            </a:xfrm>
          </p:grpSpPr>
          <p:sp>
            <p:nvSpPr>
              <p:cNvPr id="758" name="Freeform 7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59" name="Group 759"/>
            <p:cNvGrpSpPr/>
            <p:nvPr/>
          </p:nvGrpSpPr>
          <p:grpSpPr>
            <a:xfrm>
              <a:off x="14032942" y="10105340"/>
              <a:ext cx="82785" cy="82785"/>
              <a:chOff x="0" y="0"/>
              <a:chExt cx="1913890" cy="1913890"/>
            </a:xfrm>
          </p:grpSpPr>
          <p:sp>
            <p:nvSpPr>
              <p:cNvPr id="760" name="Freeform 7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61" name="Group 761"/>
            <p:cNvGrpSpPr/>
            <p:nvPr/>
          </p:nvGrpSpPr>
          <p:grpSpPr>
            <a:xfrm>
              <a:off x="4331670" y="2155235"/>
              <a:ext cx="82785" cy="82785"/>
              <a:chOff x="0" y="0"/>
              <a:chExt cx="1913890" cy="1913890"/>
            </a:xfrm>
          </p:grpSpPr>
          <p:sp>
            <p:nvSpPr>
              <p:cNvPr id="762" name="Freeform 7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63" name="Group 763"/>
            <p:cNvGrpSpPr/>
            <p:nvPr/>
          </p:nvGrpSpPr>
          <p:grpSpPr>
            <a:xfrm>
              <a:off x="4331670" y="8535719"/>
              <a:ext cx="82785" cy="82785"/>
              <a:chOff x="0" y="0"/>
              <a:chExt cx="1913890" cy="1913890"/>
            </a:xfrm>
          </p:grpSpPr>
          <p:sp>
            <p:nvSpPr>
              <p:cNvPr id="764" name="Freeform 7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65" name="Group 765"/>
            <p:cNvGrpSpPr/>
            <p:nvPr/>
          </p:nvGrpSpPr>
          <p:grpSpPr>
            <a:xfrm>
              <a:off x="4331670" y="5342935"/>
              <a:ext cx="82785" cy="82785"/>
              <a:chOff x="0" y="0"/>
              <a:chExt cx="1913890" cy="1913890"/>
            </a:xfrm>
          </p:grpSpPr>
          <p:sp>
            <p:nvSpPr>
              <p:cNvPr id="766" name="Freeform 7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67" name="Group 767"/>
            <p:cNvGrpSpPr/>
            <p:nvPr/>
          </p:nvGrpSpPr>
          <p:grpSpPr>
            <a:xfrm>
              <a:off x="14032942" y="2155235"/>
              <a:ext cx="82785" cy="82785"/>
              <a:chOff x="0" y="0"/>
              <a:chExt cx="1913890" cy="1913890"/>
            </a:xfrm>
          </p:grpSpPr>
          <p:sp>
            <p:nvSpPr>
              <p:cNvPr id="768" name="Freeform 7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69" name="Group 769"/>
            <p:cNvGrpSpPr/>
            <p:nvPr/>
          </p:nvGrpSpPr>
          <p:grpSpPr>
            <a:xfrm>
              <a:off x="14032942" y="8535719"/>
              <a:ext cx="82785" cy="82785"/>
              <a:chOff x="0" y="0"/>
              <a:chExt cx="1913890" cy="1913890"/>
            </a:xfrm>
          </p:grpSpPr>
          <p:sp>
            <p:nvSpPr>
              <p:cNvPr id="770" name="Freeform 7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71" name="Group 771"/>
            <p:cNvGrpSpPr/>
            <p:nvPr/>
          </p:nvGrpSpPr>
          <p:grpSpPr>
            <a:xfrm>
              <a:off x="14032942" y="5342935"/>
              <a:ext cx="82785" cy="82785"/>
              <a:chOff x="0" y="0"/>
              <a:chExt cx="1913890" cy="1913890"/>
            </a:xfrm>
          </p:grpSpPr>
          <p:sp>
            <p:nvSpPr>
              <p:cNvPr id="772" name="Freeform 7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73" name="Group 773"/>
            <p:cNvGrpSpPr/>
            <p:nvPr/>
          </p:nvGrpSpPr>
          <p:grpSpPr>
            <a:xfrm>
              <a:off x="1623665" y="1075351"/>
              <a:ext cx="82785" cy="82785"/>
              <a:chOff x="0" y="0"/>
              <a:chExt cx="1913890" cy="1913890"/>
            </a:xfrm>
          </p:grpSpPr>
          <p:sp>
            <p:nvSpPr>
              <p:cNvPr id="774" name="Freeform 7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75" name="Group 775"/>
            <p:cNvGrpSpPr/>
            <p:nvPr/>
          </p:nvGrpSpPr>
          <p:grpSpPr>
            <a:xfrm>
              <a:off x="1623665" y="7455836"/>
              <a:ext cx="82785" cy="82785"/>
              <a:chOff x="0" y="0"/>
              <a:chExt cx="1913890" cy="1913890"/>
            </a:xfrm>
          </p:grpSpPr>
          <p:sp>
            <p:nvSpPr>
              <p:cNvPr id="776" name="Freeform 7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77" name="Group 777"/>
            <p:cNvGrpSpPr/>
            <p:nvPr/>
          </p:nvGrpSpPr>
          <p:grpSpPr>
            <a:xfrm>
              <a:off x="1623665" y="4263051"/>
              <a:ext cx="82785" cy="82785"/>
              <a:chOff x="0" y="0"/>
              <a:chExt cx="1913890" cy="1913890"/>
            </a:xfrm>
          </p:grpSpPr>
          <p:sp>
            <p:nvSpPr>
              <p:cNvPr id="778" name="Freeform 7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79" name="Group 779"/>
            <p:cNvGrpSpPr/>
            <p:nvPr/>
          </p:nvGrpSpPr>
          <p:grpSpPr>
            <a:xfrm>
              <a:off x="1623665" y="10643536"/>
              <a:ext cx="82785" cy="82785"/>
              <a:chOff x="0" y="0"/>
              <a:chExt cx="1913890" cy="1913890"/>
            </a:xfrm>
          </p:grpSpPr>
          <p:sp>
            <p:nvSpPr>
              <p:cNvPr id="780" name="Freeform 7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81" name="Group 781"/>
            <p:cNvGrpSpPr/>
            <p:nvPr/>
          </p:nvGrpSpPr>
          <p:grpSpPr>
            <a:xfrm>
              <a:off x="11324938" y="1075351"/>
              <a:ext cx="82785" cy="82785"/>
              <a:chOff x="0" y="0"/>
              <a:chExt cx="1913890" cy="1913890"/>
            </a:xfrm>
          </p:grpSpPr>
          <p:sp>
            <p:nvSpPr>
              <p:cNvPr id="782" name="Freeform 7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83" name="Group 783"/>
            <p:cNvGrpSpPr/>
            <p:nvPr/>
          </p:nvGrpSpPr>
          <p:grpSpPr>
            <a:xfrm>
              <a:off x="11324938" y="7455836"/>
              <a:ext cx="82785" cy="82785"/>
              <a:chOff x="0" y="0"/>
              <a:chExt cx="1913890" cy="1913890"/>
            </a:xfrm>
          </p:grpSpPr>
          <p:sp>
            <p:nvSpPr>
              <p:cNvPr id="784" name="Freeform 7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85" name="Group 785"/>
            <p:cNvGrpSpPr/>
            <p:nvPr/>
          </p:nvGrpSpPr>
          <p:grpSpPr>
            <a:xfrm>
              <a:off x="11324938" y="4263051"/>
              <a:ext cx="82785" cy="82785"/>
              <a:chOff x="0" y="0"/>
              <a:chExt cx="1913890" cy="1913890"/>
            </a:xfrm>
          </p:grpSpPr>
          <p:sp>
            <p:nvSpPr>
              <p:cNvPr id="786" name="Freeform 7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87" name="Group 787"/>
            <p:cNvGrpSpPr/>
            <p:nvPr/>
          </p:nvGrpSpPr>
          <p:grpSpPr>
            <a:xfrm>
              <a:off x="11324938" y="10643536"/>
              <a:ext cx="82785" cy="82785"/>
              <a:chOff x="0" y="0"/>
              <a:chExt cx="1913890" cy="1913890"/>
            </a:xfrm>
          </p:grpSpPr>
          <p:sp>
            <p:nvSpPr>
              <p:cNvPr id="788" name="Freeform 7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89" name="Group 789"/>
            <p:cNvGrpSpPr/>
            <p:nvPr/>
          </p:nvGrpSpPr>
          <p:grpSpPr>
            <a:xfrm>
              <a:off x="1623665" y="2693431"/>
              <a:ext cx="82785" cy="82785"/>
              <a:chOff x="0" y="0"/>
              <a:chExt cx="1913890" cy="1913890"/>
            </a:xfrm>
          </p:grpSpPr>
          <p:sp>
            <p:nvSpPr>
              <p:cNvPr id="790" name="Freeform 7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91" name="Group 791"/>
            <p:cNvGrpSpPr/>
            <p:nvPr/>
          </p:nvGrpSpPr>
          <p:grpSpPr>
            <a:xfrm>
              <a:off x="1623665" y="9073915"/>
              <a:ext cx="82785" cy="82785"/>
              <a:chOff x="0" y="0"/>
              <a:chExt cx="1913890" cy="1913890"/>
            </a:xfrm>
          </p:grpSpPr>
          <p:sp>
            <p:nvSpPr>
              <p:cNvPr id="792" name="Freeform 7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93" name="Group 793"/>
            <p:cNvGrpSpPr/>
            <p:nvPr/>
          </p:nvGrpSpPr>
          <p:grpSpPr>
            <a:xfrm>
              <a:off x="1623665" y="5881131"/>
              <a:ext cx="82785" cy="82785"/>
              <a:chOff x="0" y="0"/>
              <a:chExt cx="1913890" cy="1913890"/>
            </a:xfrm>
          </p:grpSpPr>
          <p:sp>
            <p:nvSpPr>
              <p:cNvPr id="794" name="Freeform 7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95" name="Group 795"/>
            <p:cNvGrpSpPr/>
            <p:nvPr/>
          </p:nvGrpSpPr>
          <p:grpSpPr>
            <a:xfrm>
              <a:off x="11324938" y="2693431"/>
              <a:ext cx="82785" cy="82785"/>
              <a:chOff x="0" y="0"/>
              <a:chExt cx="1913890" cy="1913890"/>
            </a:xfrm>
          </p:grpSpPr>
          <p:sp>
            <p:nvSpPr>
              <p:cNvPr id="796" name="Freeform 7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97" name="Group 797"/>
            <p:cNvGrpSpPr/>
            <p:nvPr/>
          </p:nvGrpSpPr>
          <p:grpSpPr>
            <a:xfrm>
              <a:off x="11324938" y="9073915"/>
              <a:ext cx="82785" cy="82785"/>
              <a:chOff x="0" y="0"/>
              <a:chExt cx="1913890" cy="1913890"/>
            </a:xfrm>
          </p:grpSpPr>
          <p:sp>
            <p:nvSpPr>
              <p:cNvPr id="798" name="Freeform 7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799" name="Group 799"/>
            <p:cNvGrpSpPr/>
            <p:nvPr/>
          </p:nvGrpSpPr>
          <p:grpSpPr>
            <a:xfrm>
              <a:off x="11324938" y="5881131"/>
              <a:ext cx="82785" cy="82785"/>
              <a:chOff x="0" y="0"/>
              <a:chExt cx="1913890" cy="1913890"/>
            </a:xfrm>
          </p:grpSpPr>
          <p:sp>
            <p:nvSpPr>
              <p:cNvPr id="800" name="Freeform 8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01" name="Group 801"/>
            <p:cNvGrpSpPr/>
            <p:nvPr/>
          </p:nvGrpSpPr>
          <p:grpSpPr>
            <a:xfrm>
              <a:off x="8117814" y="1075351"/>
              <a:ext cx="82785" cy="82785"/>
              <a:chOff x="0" y="0"/>
              <a:chExt cx="1913890" cy="1913890"/>
            </a:xfrm>
          </p:grpSpPr>
          <p:sp>
            <p:nvSpPr>
              <p:cNvPr id="802" name="Freeform 8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03" name="Group 803"/>
            <p:cNvGrpSpPr/>
            <p:nvPr/>
          </p:nvGrpSpPr>
          <p:grpSpPr>
            <a:xfrm>
              <a:off x="8117814" y="7455836"/>
              <a:ext cx="82785" cy="82785"/>
              <a:chOff x="0" y="0"/>
              <a:chExt cx="1913890" cy="1913890"/>
            </a:xfrm>
          </p:grpSpPr>
          <p:sp>
            <p:nvSpPr>
              <p:cNvPr id="804" name="Freeform 8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05" name="Group 805"/>
            <p:cNvGrpSpPr/>
            <p:nvPr/>
          </p:nvGrpSpPr>
          <p:grpSpPr>
            <a:xfrm>
              <a:off x="8117814" y="4263051"/>
              <a:ext cx="82785" cy="82785"/>
              <a:chOff x="0" y="0"/>
              <a:chExt cx="1913890" cy="1913890"/>
            </a:xfrm>
          </p:grpSpPr>
          <p:sp>
            <p:nvSpPr>
              <p:cNvPr id="806" name="Freeform 8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07" name="Group 807"/>
            <p:cNvGrpSpPr/>
            <p:nvPr/>
          </p:nvGrpSpPr>
          <p:grpSpPr>
            <a:xfrm>
              <a:off x="8117814" y="10643536"/>
              <a:ext cx="82785" cy="82785"/>
              <a:chOff x="0" y="0"/>
              <a:chExt cx="1913890" cy="1913890"/>
            </a:xfrm>
          </p:grpSpPr>
          <p:sp>
            <p:nvSpPr>
              <p:cNvPr id="808" name="Freeform 8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09" name="Group 809"/>
            <p:cNvGrpSpPr/>
            <p:nvPr/>
          </p:nvGrpSpPr>
          <p:grpSpPr>
            <a:xfrm>
              <a:off x="17819086" y="1075351"/>
              <a:ext cx="82785" cy="82785"/>
              <a:chOff x="0" y="0"/>
              <a:chExt cx="1913890" cy="1913890"/>
            </a:xfrm>
          </p:grpSpPr>
          <p:sp>
            <p:nvSpPr>
              <p:cNvPr id="810" name="Freeform 8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11" name="Group 811"/>
            <p:cNvGrpSpPr/>
            <p:nvPr/>
          </p:nvGrpSpPr>
          <p:grpSpPr>
            <a:xfrm>
              <a:off x="17819086" y="7455836"/>
              <a:ext cx="82785" cy="82785"/>
              <a:chOff x="0" y="0"/>
              <a:chExt cx="1913890" cy="1913890"/>
            </a:xfrm>
          </p:grpSpPr>
          <p:sp>
            <p:nvSpPr>
              <p:cNvPr id="812" name="Freeform 8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13" name="Group 813"/>
            <p:cNvGrpSpPr/>
            <p:nvPr/>
          </p:nvGrpSpPr>
          <p:grpSpPr>
            <a:xfrm>
              <a:off x="17819086" y="4263051"/>
              <a:ext cx="82785" cy="82785"/>
              <a:chOff x="0" y="0"/>
              <a:chExt cx="1913890" cy="1913890"/>
            </a:xfrm>
          </p:grpSpPr>
          <p:sp>
            <p:nvSpPr>
              <p:cNvPr id="814" name="Freeform 8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15" name="Group 815"/>
            <p:cNvGrpSpPr/>
            <p:nvPr/>
          </p:nvGrpSpPr>
          <p:grpSpPr>
            <a:xfrm>
              <a:off x="17819086" y="10643536"/>
              <a:ext cx="82785" cy="82785"/>
              <a:chOff x="0" y="0"/>
              <a:chExt cx="1913890" cy="1913890"/>
            </a:xfrm>
          </p:grpSpPr>
          <p:sp>
            <p:nvSpPr>
              <p:cNvPr id="816" name="Freeform 8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17" name="Group 817"/>
            <p:cNvGrpSpPr/>
            <p:nvPr/>
          </p:nvGrpSpPr>
          <p:grpSpPr>
            <a:xfrm>
              <a:off x="21006467" y="1075351"/>
              <a:ext cx="82785" cy="82785"/>
              <a:chOff x="0" y="0"/>
              <a:chExt cx="1913890" cy="1913890"/>
            </a:xfrm>
          </p:grpSpPr>
          <p:sp>
            <p:nvSpPr>
              <p:cNvPr id="818" name="Freeform 8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19" name="Group 819"/>
            <p:cNvGrpSpPr/>
            <p:nvPr/>
          </p:nvGrpSpPr>
          <p:grpSpPr>
            <a:xfrm>
              <a:off x="21006467" y="7455836"/>
              <a:ext cx="82785" cy="82785"/>
              <a:chOff x="0" y="0"/>
              <a:chExt cx="1913890" cy="1913890"/>
            </a:xfrm>
          </p:grpSpPr>
          <p:sp>
            <p:nvSpPr>
              <p:cNvPr id="820" name="Freeform 8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21" name="Group 821"/>
            <p:cNvGrpSpPr/>
            <p:nvPr/>
          </p:nvGrpSpPr>
          <p:grpSpPr>
            <a:xfrm>
              <a:off x="21006467" y="4263051"/>
              <a:ext cx="82785" cy="82785"/>
              <a:chOff x="0" y="0"/>
              <a:chExt cx="1913890" cy="1913890"/>
            </a:xfrm>
          </p:grpSpPr>
          <p:sp>
            <p:nvSpPr>
              <p:cNvPr id="822" name="Freeform 8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23" name="Group 823"/>
            <p:cNvGrpSpPr/>
            <p:nvPr/>
          </p:nvGrpSpPr>
          <p:grpSpPr>
            <a:xfrm>
              <a:off x="21006467" y="10643536"/>
              <a:ext cx="82785" cy="82785"/>
              <a:chOff x="0" y="0"/>
              <a:chExt cx="1913890" cy="1913890"/>
            </a:xfrm>
          </p:grpSpPr>
          <p:sp>
            <p:nvSpPr>
              <p:cNvPr id="824" name="Freeform 8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25" name="Group 825"/>
            <p:cNvGrpSpPr/>
            <p:nvPr/>
          </p:nvGrpSpPr>
          <p:grpSpPr>
            <a:xfrm>
              <a:off x="8117814" y="2693431"/>
              <a:ext cx="82785" cy="82785"/>
              <a:chOff x="0" y="0"/>
              <a:chExt cx="1913890" cy="1913890"/>
            </a:xfrm>
          </p:grpSpPr>
          <p:sp>
            <p:nvSpPr>
              <p:cNvPr id="826" name="Freeform 8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27" name="Group 827"/>
            <p:cNvGrpSpPr/>
            <p:nvPr/>
          </p:nvGrpSpPr>
          <p:grpSpPr>
            <a:xfrm>
              <a:off x="8117814" y="9073915"/>
              <a:ext cx="82785" cy="82785"/>
              <a:chOff x="0" y="0"/>
              <a:chExt cx="1913890" cy="1913890"/>
            </a:xfrm>
          </p:grpSpPr>
          <p:sp>
            <p:nvSpPr>
              <p:cNvPr id="828" name="Freeform 8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29" name="Group 829"/>
            <p:cNvGrpSpPr/>
            <p:nvPr/>
          </p:nvGrpSpPr>
          <p:grpSpPr>
            <a:xfrm>
              <a:off x="8117814" y="5881131"/>
              <a:ext cx="82785" cy="82785"/>
              <a:chOff x="0" y="0"/>
              <a:chExt cx="1913890" cy="1913890"/>
            </a:xfrm>
          </p:grpSpPr>
          <p:sp>
            <p:nvSpPr>
              <p:cNvPr id="830" name="Freeform 8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31" name="Group 831"/>
            <p:cNvGrpSpPr/>
            <p:nvPr/>
          </p:nvGrpSpPr>
          <p:grpSpPr>
            <a:xfrm>
              <a:off x="17819086" y="2693431"/>
              <a:ext cx="82785" cy="82785"/>
              <a:chOff x="0" y="0"/>
              <a:chExt cx="1913890" cy="1913890"/>
            </a:xfrm>
          </p:grpSpPr>
          <p:sp>
            <p:nvSpPr>
              <p:cNvPr id="832" name="Freeform 8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33" name="Group 833"/>
            <p:cNvGrpSpPr/>
            <p:nvPr/>
          </p:nvGrpSpPr>
          <p:grpSpPr>
            <a:xfrm>
              <a:off x="17819086" y="9073915"/>
              <a:ext cx="82785" cy="82785"/>
              <a:chOff x="0" y="0"/>
              <a:chExt cx="1913890" cy="1913890"/>
            </a:xfrm>
          </p:grpSpPr>
          <p:sp>
            <p:nvSpPr>
              <p:cNvPr id="834" name="Freeform 8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35" name="Group 835"/>
            <p:cNvGrpSpPr/>
            <p:nvPr/>
          </p:nvGrpSpPr>
          <p:grpSpPr>
            <a:xfrm>
              <a:off x="17819086" y="5881131"/>
              <a:ext cx="82785" cy="82785"/>
              <a:chOff x="0" y="0"/>
              <a:chExt cx="1913890" cy="1913890"/>
            </a:xfrm>
          </p:grpSpPr>
          <p:sp>
            <p:nvSpPr>
              <p:cNvPr id="836" name="Freeform 8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37" name="Group 837"/>
            <p:cNvGrpSpPr/>
            <p:nvPr/>
          </p:nvGrpSpPr>
          <p:grpSpPr>
            <a:xfrm>
              <a:off x="21006467" y="2693431"/>
              <a:ext cx="82785" cy="82785"/>
              <a:chOff x="0" y="0"/>
              <a:chExt cx="1913890" cy="1913890"/>
            </a:xfrm>
          </p:grpSpPr>
          <p:sp>
            <p:nvSpPr>
              <p:cNvPr id="838" name="Freeform 8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39" name="Group 839"/>
            <p:cNvGrpSpPr/>
            <p:nvPr/>
          </p:nvGrpSpPr>
          <p:grpSpPr>
            <a:xfrm>
              <a:off x="21006467" y="9073915"/>
              <a:ext cx="82785" cy="82785"/>
              <a:chOff x="0" y="0"/>
              <a:chExt cx="1913890" cy="1913890"/>
            </a:xfrm>
          </p:grpSpPr>
          <p:sp>
            <p:nvSpPr>
              <p:cNvPr id="840" name="Freeform 8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41" name="Group 841"/>
            <p:cNvGrpSpPr/>
            <p:nvPr/>
          </p:nvGrpSpPr>
          <p:grpSpPr>
            <a:xfrm>
              <a:off x="21006467" y="5881131"/>
              <a:ext cx="82785" cy="82785"/>
              <a:chOff x="0" y="0"/>
              <a:chExt cx="1913890" cy="1913890"/>
            </a:xfrm>
          </p:grpSpPr>
          <p:sp>
            <p:nvSpPr>
              <p:cNvPr id="842" name="Freeform 8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43" name="Group 843"/>
            <p:cNvGrpSpPr/>
            <p:nvPr/>
          </p:nvGrpSpPr>
          <p:grpSpPr>
            <a:xfrm>
              <a:off x="4871530" y="1075351"/>
              <a:ext cx="82785" cy="82785"/>
              <a:chOff x="0" y="0"/>
              <a:chExt cx="1913890" cy="1913890"/>
            </a:xfrm>
          </p:grpSpPr>
          <p:sp>
            <p:nvSpPr>
              <p:cNvPr id="844" name="Freeform 8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45" name="Group 845"/>
            <p:cNvGrpSpPr/>
            <p:nvPr/>
          </p:nvGrpSpPr>
          <p:grpSpPr>
            <a:xfrm>
              <a:off x="4871530" y="7455836"/>
              <a:ext cx="82785" cy="82785"/>
              <a:chOff x="0" y="0"/>
              <a:chExt cx="1913890" cy="1913890"/>
            </a:xfrm>
          </p:grpSpPr>
          <p:sp>
            <p:nvSpPr>
              <p:cNvPr id="846" name="Freeform 8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47" name="Group 847"/>
            <p:cNvGrpSpPr/>
            <p:nvPr/>
          </p:nvGrpSpPr>
          <p:grpSpPr>
            <a:xfrm>
              <a:off x="4871530" y="4263051"/>
              <a:ext cx="82785" cy="82785"/>
              <a:chOff x="0" y="0"/>
              <a:chExt cx="1913890" cy="1913890"/>
            </a:xfrm>
          </p:grpSpPr>
          <p:sp>
            <p:nvSpPr>
              <p:cNvPr id="848" name="Freeform 8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49" name="Group 849"/>
            <p:cNvGrpSpPr/>
            <p:nvPr/>
          </p:nvGrpSpPr>
          <p:grpSpPr>
            <a:xfrm>
              <a:off x="4871530" y="10643536"/>
              <a:ext cx="82785" cy="82785"/>
              <a:chOff x="0" y="0"/>
              <a:chExt cx="1913890" cy="1913890"/>
            </a:xfrm>
          </p:grpSpPr>
          <p:sp>
            <p:nvSpPr>
              <p:cNvPr id="850" name="Freeform 8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51" name="Group 851"/>
            <p:cNvGrpSpPr/>
            <p:nvPr/>
          </p:nvGrpSpPr>
          <p:grpSpPr>
            <a:xfrm>
              <a:off x="14572803" y="1075351"/>
              <a:ext cx="82785" cy="82785"/>
              <a:chOff x="0" y="0"/>
              <a:chExt cx="1913890" cy="1913890"/>
            </a:xfrm>
          </p:grpSpPr>
          <p:sp>
            <p:nvSpPr>
              <p:cNvPr id="852" name="Freeform 8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53" name="Group 853"/>
            <p:cNvGrpSpPr/>
            <p:nvPr/>
          </p:nvGrpSpPr>
          <p:grpSpPr>
            <a:xfrm>
              <a:off x="14572803" y="7455836"/>
              <a:ext cx="82785" cy="82785"/>
              <a:chOff x="0" y="0"/>
              <a:chExt cx="1913890" cy="1913890"/>
            </a:xfrm>
          </p:grpSpPr>
          <p:sp>
            <p:nvSpPr>
              <p:cNvPr id="854" name="Freeform 8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55" name="Group 855"/>
            <p:cNvGrpSpPr/>
            <p:nvPr/>
          </p:nvGrpSpPr>
          <p:grpSpPr>
            <a:xfrm>
              <a:off x="14572803" y="4263051"/>
              <a:ext cx="82785" cy="82785"/>
              <a:chOff x="0" y="0"/>
              <a:chExt cx="1913890" cy="1913890"/>
            </a:xfrm>
          </p:grpSpPr>
          <p:sp>
            <p:nvSpPr>
              <p:cNvPr id="856" name="Freeform 8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57" name="Group 857"/>
            <p:cNvGrpSpPr/>
            <p:nvPr/>
          </p:nvGrpSpPr>
          <p:grpSpPr>
            <a:xfrm>
              <a:off x="14572803" y="10643536"/>
              <a:ext cx="82785" cy="82785"/>
              <a:chOff x="0" y="0"/>
              <a:chExt cx="1913890" cy="1913890"/>
            </a:xfrm>
          </p:grpSpPr>
          <p:sp>
            <p:nvSpPr>
              <p:cNvPr id="858" name="Freeform 8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59" name="Group 859"/>
            <p:cNvGrpSpPr/>
            <p:nvPr/>
          </p:nvGrpSpPr>
          <p:grpSpPr>
            <a:xfrm>
              <a:off x="4871530" y="2693431"/>
              <a:ext cx="82785" cy="82785"/>
              <a:chOff x="0" y="0"/>
              <a:chExt cx="1913890" cy="1913890"/>
            </a:xfrm>
          </p:grpSpPr>
          <p:sp>
            <p:nvSpPr>
              <p:cNvPr id="860" name="Freeform 8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61" name="Group 861"/>
            <p:cNvGrpSpPr/>
            <p:nvPr/>
          </p:nvGrpSpPr>
          <p:grpSpPr>
            <a:xfrm>
              <a:off x="4871530" y="9073915"/>
              <a:ext cx="82785" cy="82785"/>
              <a:chOff x="0" y="0"/>
              <a:chExt cx="1913890" cy="1913890"/>
            </a:xfrm>
          </p:grpSpPr>
          <p:sp>
            <p:nvSpPr>
              <p:cNvPr id="862" name="Freeform 8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63" name="Group 863"/>
            <p:cNvGrpSpPr/>
            <p:nvPr/>
          </p:nvGrpSpPr>
          <p:grpSpPr>
            <a:xfrm>
              <a:off x="4871530" y="5881131"/>
              <a:ext cx="82785" cy="82785"/>
              <a:chOff x="0" y="0"/>
              <a:chExt cx="1913890" cy="1913890"/>
            </a:xfrm>
          </p:grpSpPr>
          <p:sp>
            <p:nvSpPr>
              <p:cNvPr id="864" name="Freeform 8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65" name="Group 865"/>
            <p:cNvGrpSpPr/>
            <p:nvPr/>
          </p:nvGrpSpPr>
          <p:grpSpPr>
            <a:xfrm>
              <a:off x="14572803" y="2693431"/>
              <a:ext cx="82785" cy="82785"/>
              <a:chOff x="0" y="0"/>
              <a:chExt cx="1913890" cy="1913890"/>
            </a:xfrm>
          </p:grpSpPr>
          <p:sp>
            <p:nvSpPr>
              <p:cNvPr id="866" name="Freeform 8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67" name="Group 867"/>
            <p:cNvGrpSpPr/>
            <p:nvPr/>
          </p:nvGrpSpPr>
          <p:grpSpPr>
            <a:xfrm>
              <a:off x="14572803" y="9073915"/>
              <a:ext cx="82785" cy="82785"/>
              <a:chOff x="0" y="0"/>
              <a:chExt cx="1913890" cy="1913890"/>
            </a:xfrm>
          </p:grpSpPr>
          <p:sp>
            <p:nvSpPr>
              <p:cNvPr id="868" name="Freeform 8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69" name="Group 869"/>
            <p:cNvGrpSpPr/>
            <p:nvPr/>
          </p:nvGrpSpPr>
          <p:grpSpPr>
            <a:xfrm>
              <a:off x="14572803" y="5881131"/>
              <a:ext cx="82785" cy="82785"/>
              <a:chOff x="0" y="0"/>
              <a:chExt cx="1913890" cy="1913890"/>
            </a:xfrm>
          </p:grpSpPr>
          <p:sp>
            <p:nvSpPr>
              <p:cNvPr id="870" name="Freeform 8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71" name="Group 871"/>
            <p:cNvGrpSpPr/>
            <p:nvPr/>
          </p:nvGrpSpPr>
          <p:grpSpPr>
            <a:xfrm>
              <a:off x="6405" y="1075351"/>
              <a:ext cx="82785" cy="82785"/>
              <a:chOff x="0" y="0"/>
              <a:chExt cx="1913890" cy="1913890"/>
            </a:xfrm>
          </p:grpSpPr>
          <p:sp>
            <p:nvSpPr>
              <p:cNvPr id="872" name="Freeform 8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73" name="Group 873"/>
            <p:cNvGrpSpPr/>
            <p:nvPr/>
          </p:nvGrpSpPr>
          <p:grpSpPr>
            <a:xfrm>
              <a:off x="6405" y="7455836"/>
              <a:ext cx="82785" cy="82785"/>
              <a:chOff x="0" y="0"/>
              <a:chExt cx="1913890" cy="1913890"/>
            </a:xfrm>
          </p:grpSpPr>
          <p:sp>
            <p:nvSpPr>
              <p:cNvPr id="874" name="Freeform 8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75" name="Group 875"/>
            <p:cNvGrpSpPr/>
            <p:nvPr/>
          </p:nvGrpSpPr>
          <p:grpSpPr>
            <a:xfrm>
              <a:off x="6405" y="4263051"/>
              <a:ext cx="82785" cy="82785"/>
              <a:chOff x="0" y="0"/>
              <a:chExt cx="1913890" cy="1913890"/>
            </a:xfrm>
          </p:grpSpPr>
          <p:sp>
            <p:nvSpPr>
              <p:cNvPr id="876" name="Freeform 8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77" name="Group 877"/>
            <p:cNvGrpSpPr/>
            <p:nvPr/>
          </p:nvGrpSpPr>
          <p:grpSpPr>
            <a:xfrm>
              <a:off x="6405" y="10643536"/>
              <a:ext cx="82785" cy="82785"/>
              <a:chOff x="0" y="0"/>
              <a:chExt cx="1913890" cy="1913890"/>
            </a:xfrm>
          </p:grpSpPr>
          <p:sp>
            <p:nvSpPr>
              <p:cNvPr id="878" name="Freeform 8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79" name="Group 879"/>
            <p:cNvGrpSpPr/>
            <p:nvPr/>
          </p:nvGrpSpPr>
          <p:grpSpPr>
            <a:xfrm>
              <a:off x="9707677" y="1075351"/>
              <a:ext cx="82785" cy="82785"/>
              <a:chOff x="0" y="0"/>
              <a:chExt cx="1913890" cy="1913890"/>
            </a:xfrm>
          </p:grpSpPr>
          <p:sp>
            <p:nvSpPr>
              <p:cNvPr id="880" name="Freeform 8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81" name="Group 881"/>
            <p:cNvGrpSpPr/>
            <p:nvPr/>
          </p:nvGrpSpPr>
          <p:grpSpPr>
            <a:xfrm>
              <a:off x="9707677" y="7455836"/>
              <a:ext cx="82785" cy="82785"/>
              <a:chOff x="0" y="0"/>
              <a:chExt cx="1913890" cy="1913890"/>
            </a:xfrm>
          </p:grpSpPr>
          <p:sp>
            <p:nvSpPr>
              <p:cNvPr id="882" name="Freeform 8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83" name="Group 883"/>
            <p:cNvGrpSpPr/>
            <p:nvPr/>
          </p:nvGrpSpPr>
          <p:grpSpPr>
            <a:xfrm>
              <a:off x="9707677" y="4263051"/>
              <a:ext cx="82785" cy="82785"/>
              <a:chOff x="0" y="0"/>
              <a:chExt cx="1913890" cy="1913890"/>
            </a:xfrm>
          </p:grpSpPr>
          <p:sp>
            <p:nvSpPr>
              <p:cNvPr id="884" name="Freeform 8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85" name="Group 885"/>
            <p:cNvGrpSpPr/>
            <p:nvPr/>
          </p:nvGrpSpPr>
          <p:grpSpPr>
            <a:xfrm>
              <a:off x="9707677" y="10643536"/>
              <a:ext cx="82785" cy="82785"/>
              <a:chOff x="0" y="0"/>
              <a:chExt cx="1913890" cy="1913890"/>
            </a:xfrm>
          </p:grpSpPr>
          <p:sp>
            <p:nvSpPr>
              <p:cNvPr id="886" name="Freeform 8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87" name="Group 887"/>
            <p:cNvGrpSpPr/>
            <p:nvPr/>
          </p:nvGrpSpPr>
          <p:grpSpPr>
            <a:xfrm>
              <a:off x="6405" y="2693431"/>
              <a:ext cx="82785" cy="82785"/>
              <a:chOff x="0" y="0"/>
              <a:chExt cx="1913890" cy="1913890"/>
            </a:xfrm>
          </p:grpSpPr>
          <p:sp>
            <p:nvSpPr>
              <p:cNvPr id="888" name="Freeform 8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89" name="Group 889"/>
            <p:cNvGrpSpPr/>
            <p:nvPr/>
          </p:nvGrpSpPr>
          <p:grpSpPr>
            <a:xfrm>
              <a:off x="6405" y="9073915"/>
              <a:ext cx="82785" cy="82785"/>
              <a:chOff x="0" y="0"/>
              <a:chExt cx="1913890" cy="1913890"/>
            </a:xfrm>
          </p:grpSpPr>
          <p:sp>
            <p:nvSpPr>
              <p:cNvPr id="890" name="Freeform 8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91" name="Group 891"/>
            <p:cNvGrpSpPr/>
            <p:nvPr/>
          </p:nvGrpSpPr>
          <p:grpSpPr>
            <a:xfrm>
              <a:off x="6405" y="5881131"/>
              <a:ext cx="82785" cy="82785"/>
              <a:chOff x="0" y="0"/>
              <a:chExt cx="1913890" cy="1913890"/>
            </a:xfrm>
          </p:grpSpPr>
          <p:sp>
            <p:nvSpPr>
              <p:cNvPr id="892" name="Freeform 8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93" name="Group 893"/>
            <p:cNvGrpSpPr/>
            <p:nvPr/>
          </p:nvGrpSpPr>
          <p:grpSpPr>
            <a:xfrm>
              <a:off x="9707677" y="2693431"/>
              <a:ext cx="82785" cy="82785"/>
              <a:chOff x="0" y="0"/>
              <a:chExt cx="1913890" cy="1913890"/>
            </a:xfrm>
          </p:grpSpPr>
          <p:sp>
            <p:nvSpPr>
              <p:cNvPr id="894" name="Freeform 8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95" name="Group 895"/>
            <p:cNvGrpSpPr/>
            <p:nvPr/>
          </p:nvGrpSpPr>
          <p:grpSpPr>
            <a:xfrm>
              <a:off x="9707677" y="9073915"/>
              <a:ext cx="82785" cy="82785"/>
              <a:chOff x="0" y="0"/>
              <a:chExt cx="1913890" cy="1913890"/>
            </a:xfrm>
          </p:grpSpPr>
          <p:sp>
            <p:nvSpPr>
              <p:cNvPr id="896" name="Freeform 8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97" name="Group 897"/>
            <p:cNvGrpSpPr/>
            <p:nvPr/>
          </p:nvGrpSpPr>
          <p:grpSpPr>
            <a:xfrm>
              <a:off x="9707677" y="5881131"/>
              <a:ext cx="82785" cy="82785"/>
              <a:chOff x="0" y="0"/>
              <a:chExt cx="1913890" cy="1913890"/>
            </a:xfrm>
          </p:grpSpPr>
          <p:sp>
            <p:nvSpPr>
              <p:cNvPr id="898" name="Freeform 8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899" name="Group 899"/>
            <p:cNvGrpSpPr/>
            <p:nvPr/>
          </p:nvGrpSpPr>
          <p:grpSpPr>
            <a:xfrm>
              <a:off x="6500554" y="1075351"/>
              <a:ext cx="82785" cy="82785"/>
              <a:chOff x="0" y="0"/>
              <a:chExt cx="1913890" cy="1913890"/>
            </a:xfrm>
          </p:grpSpPr>
          <p:sp>
            <p:nvSpPr>
              <p:cNvPr id="900" name="Freeform 9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01" name="Group 901"/>
            <p:cNvGrpSpPr/>
            <p:nvPr/>
          </p:nvGrpSpPr>
          <p:grpSpPr>
            <a:xfrm>
              <a:off x="6500554" y="7455836"/>
              <a:ext cx="82785" cy="82785"/>
              <a:chOff x="0" y="0"/>
              <a:chExt cx="1913890" cy="1913890"/>
            </a:xfrm>
          </p:grpSpPr>
          <p:sp>
            <p:nvSpPr>
              <p:cNvPr id="902" name="Freeform 9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03" name="Group 903"/>
            <p:cNvGrpSpPr/>
            <p:nvPr/>
          </p:nvGrpSpPr>
          <p:grpSpPr>
            <a:xfrm>
              <a:off x="6500554" y="4263051"/>
              <a:ext cx="82785" cy="82785"/>
              <a:chOff x="0" y="0"/>
              <a:chExt cx="1913890" cy="1913890"/>
            </a:xfrm>
          </p:grpSpPr>
          <p:sp>
            <p:nvSpPr>
              <p:cNvPr id="904" name="Freeform 9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05" name="Group 905"/>
            <p:cNvGrpSpPr/>
            <p:nvPr/>
          </p:nvGrpSpPr>
          <p:grpSpPr>
            <a:xfrm>
              <a:off x="6500554" y="10643536"/>
              <a:ext cx="82785" cy="82785"/>
              <a:chOff x="0" y="0"/>
              <a:chExt cx="1913890" cy="1913890"/>
            </a:xfrm>
          </p:grpSpPr>
          <p:sp>
            <p:nvSpPr>
              <p:cNvPr id="906" name="Freeform 9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07" name="Group 907"/>
            <p:cNvGrpSpPr/>
            <p:nvPr/>
          </p:nvGrpSpPr>
          <p:grpSpPr>
            <a:xfrm>
              <a:off x="16201826" y="1075351"/>
              <a:ext cx="82785" cy="82785"/>
              <a:chOff x="0" y="0"/>
              <a:chExt cx="1913890" cy="1913890"/>
            </a:xfrm>
          </p:grpSpPr>
          <p:sp>
            <p:nvSpPr>
              <p:cNvPr id="908" name="Freeform 9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09" name="Group 909"/>
            <p:cNvGrpSpPr/>
            <p:nvPr/>
          </p:nvGrpSpPr>
          <p:grpSpPr>
            <a:xfrm>
              <a:off x="16201826" y="7455836"/>
              <a:ext cx="82785" cy="82785"/>
              <a:chOff x="0" y="0"/>
              <a:chExt cx="1913890" cy="1913890"/>
            </a:xfrm>
          </p:grpSpPr>
          <p:sp>
            <p:nvSpPr>
              <p:cNvPr id="910" name="Freeform 9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11" name="Group 911"/>
            <p:cNvGrpSpPr/>
            <p:nvPr/>
          </p:nvGrpSpPr>
          <p:grpSpPr>
            <a:xfrm>
              <a:off x="16201826" y="4263051"/>
              <a:ext cx="82785" cy="82785"/>
              <a:chOff x="0" y="0"/>
              <a:chExt cx="1913890" cy="1913890"/>
            </a:xfrm>
          </p:grpSpPr>
          <p:sp>
            <p:nvSpPr>
              <p:cNvPr id="912" name="Freeform 9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13" name="Group 913"/>
            <p:cNvGrpSpPr/>
            <p:nvPr/>
          </p:nvGrpSpPr>
          <p:grpSpPr>
            <a:xfrm>
              <a:off x="16201826" y="10643536"/>
              <a:ext cx="82785" cy="82785"/>
              <a:chOff x="0" y="0"/>
              <a:chExt cx="1913890" cy="1913890"/>
            </a:xfrm>
          </p:grpSpPr>
          <p:sp>
            <p:nvSpPr>
              <p:cNvPr id="914" name="Freeform 9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15" name="Group 915"/>
            <p:cNvGrpSpPr/>
            <p:nvPr/>
          </p:nvGrpSpPr>
          <p:grpSpPr>
            <a:xfrm>
              <a:off x="19389206" y="1075351"/>
              <a:ext cx="82785" cy="82785"/>
              <a:chOff x="0" y="0"/>
              <a:chExt cx="1913890" cy="1913890"/>
            </a:xfrm>
          </p:grpSpPr>
          <p:sp>
            <p:nvSpPr>
              <p:cNvPr id="916" name="Freeform 9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17" name="Group 917"/>
            <p:cNvGrpSpPr/>
            <p:nvPr/>
          </p:nvGrpSpPr>
          <p:grpSpPr>
            <a:xfrm>
              <a:off x="19389206" y="7455836"/>
              <a:ext cx="82785" cy="82785"/>
              <a:chOff x="0" y="0"/>
              <a:chExt cx="1913890" cy="1913890"/>
            </a:xfrm>
          </p:grpSpPr>
          <p:sp>
            <p:nvSpPr>
              <p:cNvPr id="918" name="Freeform 9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19" name="Group 919"/>
            <p:cNvGrpSpPr/>
            <p:nvPr/>
          </p:nvGrpSpPr>
          <p:grpSpPr>
            <a:xfrm>
              <a:off x="19389206" y="4263051"/>
              <a:ext cx="82785" cy="82785"/>
              <a:chOff x="0" y="0"/>
              <a:chExt cx="1913890" cy="1913890"/>
            </a:xfrm>
          </p:grpSpPr>
          <p:sp>
            <p:nvSpPr>
              <p:cNvPr id="920" name="Freeform 9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21" name="Group 921"/>
            <p:cNvGrpSpPr/>
            <p:nvPr/>
          </p:nvGrpSpPr>
          <p:grpSpPr>
            <a:xfrm>
              <a:off x="19389206" y="10643536"/>
              <a:ext cx="82785" cy="82785"/>
              <a:chOff x="0" y="0"/>
              <a:chExt cx="1913890" cy="1913890"/>
            </a:xfrm>
          </p:grpSpPr>
          <p:sp>
            <p:nvSpPr>
              <p:cNvPr id="922" name="Freeform 9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23" name="Group 923"/>
            <p:cNvGrpSpPr/>
            <p:nvPr/>
          </p:nvGrpSpPr>
          <p:grpSpPr>
            <a:xfrm>
              <a:off x="6500554" y="2693431"/>
              <a:ext cx="82785" cy="82785"/>
              <a:chOff x="0" y="0"/>
              <a:chExt cx="1913890" cy="1913890"/>
            </a:xfrm>
          </p:grpSpPr>
          <p:sp>
            <p:nvSpPr>
              <p:cNvPr id="924" name="Freeform 9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25" name="Group 925"/>
            <p:cNvGrpSpPr/>
            <p:nvPr/>
          </p:nvGrpSpPr>
          <p:grpSpPr>
            <a:xfrm>
              <a:off x="6500554" y="9073915"/>
              <a:ext cx="82785" cy="82785"/>
              <a:chOff x="0" y="0"/>
              <a:chExt cx="1913890" cy="1913890"/>
            </a:xfrm>
          </p:grpSpPr>
          <p:sp>
            <p:nvSpPr>
              <p:cNvPr id="926" name="Freeform 9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27" name="Group 927"/>
            <p:cNvGrpSpPr/>
            <p:nvPr/>
          </p:nvGrpSpPr>
          <p:grpSpPr>
            <a:xfrm>
              <a:off x="6500554" y="5881131"/>
              <a:ext cx="82785" cy="82785"/>
              <a:chOff x="0" y="0"/>
              <a:chExt cx="1913890" cy="1913890"/>
            </a:xfrm>
          </p:grpSpPr>
          <p:sp>
            <p:nvSpPr>
              <p:cNvPr id="928" name="Freeform 9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29" name="Group 929"/>
            <p:cNvGrpSpPr/>
            <p:nvPr/>
          </p:nvGrpSpPr>
          <p:grpSpPr>
            <a:xfrm>
              <a:off x="16201826" y="2693431"/>
              <a:ext cx="82785" cy="82785"/>
              <a:chOff x="0" y="0"/>
              <a:chExt cx="1913890" cy="1913890"/>
            </a:xfrm>
          </p:grpSpPr>
          <p:sp>
            <p:nvSpPr>
              <p:cNvPr id="930" name="Freeform 9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31" name="Group 931"/>
            <p:cNvGrpSpPr/>
            <p:nvPr/>
          </p:nvGrpSpPr>
          <p:grpSpPr>
            <a:xfrm>
              <a:off x="16201826" y="9073915"/>
              <a:ext cx="82785" cy="82785"/>
              <a:chOff x="0" y="0"/>
              <a:chExt cx="1913890" cy="1913890"/>
            </a:xfrm>
          </p:grpSpPr>
          <p:sp>
            <p:nvSpPr>
              <p:cNvPr id="932" name="Freeform 9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33" name="Group 933"/>
            <p:cNvGrpSpPr/>
            <p:nvPr/>
          </p:nvGrpSpPr>
          <p:grpSpPr>
            <a:xfrm>
              <a:off x="16201826" y="5881131"/>
              <a:ext cx="82785" cy="82785"/>
              <a:chOff x="0" y="0"/>
              <a:chExt cx="1913890" cy="1913890"/>
            </a:xfrm>
          </p:grpSpPr>
          <p:sp>
            <p:nvSpPr>
              <p:cNvPr id="934" name="Freeform 9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35" name="Group 935"/>
            <p:cNvGrpSpPr/>
            <p:nvPr/>
          </p:nvGrpSpPr>
          <p:grpSpPr>
            <a:xfrm>
              <a:off x="19389206" y="2693431"/>
              <a:ext cx="82785" cy="82785"/>
              <a:chOff x="0" y="0"/>
              <a:chExt cx="1913890" cy="1913890"/>
            </a:xfrm>
          </p:grpSpPr>
          <p:sp>
            <p:nvSpPr>
              <p:cNvPr id="936" name="Freeform 9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37" name="Group 937"/>
            <p:cNvGrpSpPr/>
            <p:nvPr/>
          </p:nvGrpSpPr>
          <p:grpSpPr>
            <a:xfrm>
              <a:off x="19389206" y="9073915"/>
              <a:ext cx="82785" cy="82785"/>
              <a:chOff x="0" y="0"/>
              <a:chExt cx="1913890" cy="1913890"/>
            </a:xfrm>
          </p:grpSpPr>
          <p:sp>
            <p:nvSpPr>
              <p:cNvPr id="938" name="Freeform 9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39" name="Group 939"/>
            <p:cNvGrpSpPr/>
            <p:nvPr/>
          </p:nvGrpSpPr>
          <p:grpSpPr>
            <a:xfrm>
              <a:off x="19389206" y="5881131"/>
              <a:ext cx="82785" cy="82785"/>
              <a:chOff x="0" y="0"/>
              <a:chExt cx="1913890" cy="1913890"/>
            </a:xfrm>
          </p:grpSpPr>
          <p:sp>
            <p:nvSpPr>
              <p:cNvPr id="940" name="Freeform 9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41" name="Group 941"/>
            <p:cNvGrpSpPr/>
            <p:nvPr/>
          </p:nvGrpSpPr>
          <p:grpSpPr>
            <a:xfrm>
              <a:off x="3254270" y="1075351"/>
              <a:ext cx="82785" cy="82785"/>
              <a:chOff x="0" y="0"/>
              <a:chExt cx="1913890" cy="1913890"/>
            </a:xfrm>
          </p:grpSpPr>
          <p:sp>
            <p:nvSpPr>
              <p:cNvPr id="942" name="Freeform 9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43" name="Group 943"/>
            <p:cNvGrpSpPr/>
            <p:nvPr/>
          </p:nvGrpSpPr>
          <p:grpSpPr>
            <a:xfrm>
              <a:off x="3254270" y="7455836"/>
              <a:ext cx="82785" cy="82785"/>
              <a:chOff x="0" y="0"/>
              <a:chExt cx="1913890" cy="1913890"/>
            </a:xfrm>
          </p:grpSpPr>
          <p:sp>
            <p:nvSpPr>
              <p:cNvPr id="944" name="Freeform 9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45" name="Group 945"/>
            <p:cNvGrpSpPr/>
            <p:nvPr/>
          </p:nvGrpSpPr>
          <p:grpSpPr>
            <a:xfrm>
              <a:off x="3254270" y="4263051"/>
              <a:ext cx="82785" cy="82785"/>
              <a:chOff x="0" y="0"/>
              <a:chExt cx="1913890" cy="1913890"/>
            </a:xfrm>
          </p:grpSpPr>
          <p:sp>
            <p:nvSpPr>
              <p:cNvPr id="946" name="Freeform 9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47" name="Group 947"/>
            <p:cNvGrpSpPr/>
            <p:nvPr/>
          </p:nvGrpSpPr>
          <p:grpSpPr>
            <a:xfrm>
              <a:off x="3254270" y="10643536"/>
              <a:ext cx="82785" cy="82785"/>
              <a:chOff x="0" y="0"/>
              <a:chExt cx="1913890" cy="1913890"/>
            </a:xfrm>
          </p:grpSpPr>
          <p:sp>
            <p:nvSpPr>
              <p:cNvPr id="948" name="Freeform 9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49" name="Group 949"/>
            <p:cNvGrpSpPr/>
            <p:nvPr/>
          </p:nvGrpSpPr>
          <p:grpSpPr>
            <a:xfrm>
              <a:off x="12955542" y="1075351"/>
              <a:ext cx="82785" cy="82785"/>
              <a:chOff x="0" y="0"/>
              <a:chExt cx="1913890" cy="1913890"/>
            </a:xfrm>
          </p:grpSpPr>
          <p:sp>
            <p:nvSpPr>
              <p:cNvPr id="950" name="Freeform 9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51" name="Group 951"/>
            <p:cNvGrpSpPr/>
            <p:nvPr/>
          </p:nvGrpSpPr>
          <p:grpSpPr>
            <a:xfrm>
              <a:off x="12955542" y="7455836"/>
              <a:ext cx="82785" cy="82785"/>
              <a:chOff x="0" y="0"/>
              <a:chExt cx="1913890" cy="1913890"/>
            </a:xfrm>
          </p:grpSpPr>
          <p:sp>
            <p:nvSpPr>
              <p:cNvPr id="952" name="Freeform 9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53" name="Group 953"/>
            <p:cNvGrpSpPr/>
            <p:nvPr/>
          </p:nvGrpSpPr>
          <p:grpSpPr>
            <a:xfrm>
              <a:off x="12955542" y="4263051"/>
              <a:ext cx="82785" cy="82785"/>
              <a:chOff x="0" y="0"/>
              <a:chExt cx="1913890" cy="1913890"/>
            </a:xfrm>
          </p:grpSpPr>
          <p:sp>
            <p:nvSpPr>
              <p:cNvPr id="954" name="Freeform 9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55" name="Group 955"/>
            <p:cNvGrpSpPr/>
            <p:nvPr/>
          </p:nvGrpSpPr>
          <p:grpSpPr>
            <a:xfrm>
              <a:off x="12955542" y="10643536"/>
              <a:ext cx="82785" cy="82785"/>
              <a:chOff x="0" y="0"/>
              <a:chExt cx="1913890" cy="1913890"/>
            </a:xfrm>
          </p:grpSpPr>
          <p:sp>
            <p:nvSpPr>
              <p:cNvPr id="956" name="Freeform 9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57" name="Group 957"/>
            <p:cNvGrpSpPr/>
            <p:nvPr/>
          </p:nvGrpSpPr>
          <p:grpSpPr>
            <a:xfrm>
              <a:off x="3254270" y="2693431"/>
              <a:ext cx="82785" cy="82785"/>
              <a:chOff x="0" y="0"/>
              <a:chExt cx="1913890" cy="1913890"/>
            </a:xfrm>
          </p:grpSpPr>
          <p:sp>
            <p:nvSpPr>
              <p:cNvPr id="958" name="Freeform 9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59" name="Group 959"/>
            <p:cNvGrpSpPr/>
            <p:nvPr/>
          </p:nvGrpSpPr>
          <p:grpSpPr>
            <a:xfrm>
              <a:off x="3254270" y="9073915"/>
              <a:ext cx="82785" cy="82785"/>
              <a:chOff x="0" y="0"/>
              <a:chExt cx="1913890" cy="1913890"/>
            </a:xfrm>
          </p:grpSpPr>
          <p:sp>
            <p:nvSpPr>
              <p:cNvPr id="960" name="Freeform 9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61" name="Group 961"/>
            <p:cNvGrpSpPr/>
            <p:nvPr/>
          </p:nvGrpSpPr>
          <p:grpSpPr>
            <a:xfrm>
              <a:off x="3254270" y="5881131"/>
              <a:ext cx="82785" cy="82785"/>
              <a:chOff x="0" y="0"/>
              <a:chExt cx="1913890" cy="1913890"/>
            </a:xfrm>
          </p:grpSpPr>
          <p:sp>
            <p:nvSpPr>
              <p:cNvPr id="962" name="Freeform 9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63" name="Group 963"/>
            <p:cNvGrpSpPr/>
            <p:nvPr/>
          </p:nvGrpSpPr>
          <p:grpSpPr>
            <a:xfrm>
              <a:off x="12955542" y="2693431"/>
              <a:ext cx="82785" cy="82785"/>
              <a:chOff x="0" y="0"/>
              <a:chExt cx="1913890" cy="1913890"/>
            </a:xfrm>
          </p:grpSpPr>
          <p:sp>
            <p:nvSpPr>
              <p:cNvPr id="964" name="Freeform 9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65" name="Group 965"/>
            <p:cNvGrpSpPr/>
            <p:nvPr/>
          </p:nvGrpSpPr>
          <p:grpSpPr>
            <a:xfrm>
              <a:off x="12955542" y="9073915"/>
              <a:ext cx="82785" cy="82785"/>
              <a:chOff x="0" y="0"/>
              <a:chExt cx="1913890" cy="1913890"/>
            </a:xfrm>
          </p:grpSpPr>
          <p:sp>
            <p:nvSpPr>
              <p:cNvPr id="966" name="Freeform 9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67" name="Group 967"/>
            <p:cNvGrpSpPr/>
            <p:nvPr/>
          </p:nvGrpSpPr>
          <p:grpSpPr>
            <a:xfrm>
              <a:off x="12955542" y="5881131"/>
              <a:ext cx="82785" cy="82785"/>
              <a:chOff x="0" y="0"/>
              <a:chExt cx="1913890" cy="1913890"/>
            </a:xfrm>
          </p:grpSpPr>
          <p:sp>
            <p:nvSpPr>
              <p:cNvPr id="968" name="Freeform 9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69" name="Group 969"/>
            <p:cNvGrpSpPr/>
            <p:nvPr/>
          </p:nvGrpSpPr>
          <p:grpSpPr>
            <a:xfrm>
              <a:off x="2172630" y="0"/>
              <a:ext cx="82785" cy="82785"/>
              <a:chOff x="0" y="0"/>
              <a:chExt cx="1913890" cy="1913890"/>
            </a:xfrm>
          </p:grpSpPr>
          <p:sp>
            <p:nvSpPr>
              <p:cNvPr id="970" name="Freeform 9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71" name="Group 971"/>
            <p:cNvGrpSpPr/>
            <p:nvPr/>
          </p:nvGrpSpPr>
          <p:grpSpPr>
            <a:xfrm>
              <a:off x="2172630" y="6380485"/>
              <a:ext cx="82785" cy="82785"/>
              <a:chOff x="0" y="0"/>
              <a:chExt cx="1913890" cy="1913890"/>
            </a:xfrm>
          </p:grpSpPr>
          <p:sp>
            <p:nvSpPr>
              <p:cNvPr id="972" name="Freeform 9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73" name="Group 973"/>
            <p:cNvGrpSpPr/>
            <p:nvPr/>
          </p:nvGrpSpPr>
          <p:grpSpPr>
            <a:xfrm>
              <a:off x="2172630" y="3187700"/>
              <a:ext cx="82785" cy="82785"/>
              <a:chOff x="0" y="0"/>
              <a:chExt cx="1913890" cy="1913890"/>
            </a:xfrm>
          </p:grpSpPr>
          <p:sp>
            <p:nvSpPr>
              <p:cNvPr id="974" name="Freeform 9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75" name="Group 975"/>
            <p:cNvGrpSpPr/>
            <p:nvPr/>
          </p:nvGrpSpPr>
          <p:grpSpPr>
            <a:xfrm>
              <a:off x="2172630" y="9568185"/>
              <a:ext cx="82785" cy="82785"/>
              <a:chOff x="0" y="0"/>
              <a:chExt cx="1913890" cy="1913890"/>
            </a:xfrm>
          </p:grpSpPr>
          <p:sp>
            <p:nvSpPr>
              <p:cNvPr id="976" name="Freeform 9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77" name="Group 977"/>
            <p:cNvGrpSpPr/>
            <p:nvPr/>
          </p:nvGrpSpPr>
          <p:grpSpPr>
            <a:xfrm>
              <a:off x="11873903" y="0"/>
              <a:ext cx="82785" cy="82785"/>
              <a:chOff x="0" y="0"/>
              <a:chExt cx="1913890" cy="1913890"/>
            </a:xfrm>
          </p:grpSpPr>
          <p:sp>
            <p:nvSpPr>
              <p:cNvPr id="978" name="Freeform 9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79" name="Group 979"/>
            <p:cNvGrpSpPr/>
            <p:nvPr/>
          </p:nvGrpSpPr>
          <p:grpSpPr>
            <a:xfrm>
              <a:off x="11873903" y="6380485"/>
              <a:ext cx="82785" cy="82785"/>
              <a:chOff x="0" y="0"/>
              <a:chExt cx="1913890" cy="1913890"/>
            </a:xfrm>
          </p:grpSpPr>
          <p:sp>
            <p:nvSpPr>
              <p:cNvPr id="980" name="Freeform 9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81" name="Group 981"/>
            <p:cNvGrpSpPr/>
            <p:nvPr/>
          </p:nvGrpSpPr>
          <p:grpSpPr>
            <a:xfrm>
              <a:off x="11873903" y="3187700"/>
              <a:ext cx="82785" cy="82785"/>
              <a:chOff x="0" y="0"/>
              <a:chExt cx="1913890" cy="1913890"/>
            </a:xfrm>
          </p:grpSpPr>
          <p:sp>
            <p:nvSpPr>
              <p:cNvPr id="982" name="Freeform 9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83" name="Group 983"/>
            <p:cNvGrpSpPr/>
            <p:nvPr/>
          </p:nvGrpSpPr>
          <p:grpSpPr>
            <a:xfrm>
              <a:off x="11873903" y="9568185"/>
              <a:ext cx="82785" cy="82785"/>
              <a:chOff x="0" y="0"/>
              <a:chExt cx="1913890" cy="1913890"/>
            </a:xfrm>
          </p:grpSpPr>
          <p:sp>
            <p:nvSpPr>
              <p:cNvPr id="984" name="Freeform 9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85" name="Group 985"/>
            <p:cNvGrpSpPr/>
            <p:nvPr/>
          </p:nvGrpSpPr>
          <p:grpSpPr>
            <a:xfrm>
              <a:off x="2172630" y="1618080"/>
              <a:ext cx="82785" cy="82785"/>
              <a:chOff x="0" y="0"/>
              <a:chExt cx="1913890" cy="1913890"/>
            </a:xfrm>
          </p:grpSpPr>
          <p:sp>
            <p:nvSpPr>
              <p:cNvPr id="986" name="Freeform 9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87" name="Group 987"/>
            <p:cNvGrpSpPr/>
            <p:nvPr/>
          </p:nvGrpSpPr>
          <p:grpSpPr>
            <a:xfrm>
              <a:off x="2172630" y="7998564"/>
              <a:ext cx="82785" cy="82785"/>
              <a:chOff x="0" y="0"/>
              <a:chExt cx="1913890" cy="1913890"/>
            </a:xfrm>
          </p:grpSpPr>
          <p:sp>
            <p:nvSpPr>
              <p:cNvPr id="988" name="Freeform 9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89" name="Group 989"/>
            <p:cNvGrpSpPr/>
            <p:nvPr/>
          </p:nvGrpSpPr>
          <p:grpSpPr>
            <a:xfrm>
              <a:off x="2172630" y="4805780"/>
              <a:ext cx="82785" cy="82785"/>
              <a:chOff x="0" y="0"/>
              <a:chExt cx="1913890" cy="1913890"/>
            </a:xfrm>
          </p:grpSpPr>
          <p:sp>
            <p:nvSpPr>
              <p:cNvPr id="990" name="Freeform 9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91" name="Group 991"/>
            <p:cNvGrpSpPr/>
            <p:nvPr/>
          </p:nvGrpSpPr>
          <p:grpSpPr>
            <a:xfrm>
              <a:off x="11873903" y="1618080"/>
              <a:ext cx="82785" cy="82785"/>
              <a:chOff x="0" y="0"/>
              <a:chExt cx="1913890" cy="1913890"/>
            </a:xfrm>
          </p:grpSpPr>
          <p:sp>
            <p:nvSpPr>
              <p:cNvPr id="992" name="Freeform 9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93" name="Group 993"/>
            <p:cNvGrpSpPr/>
            <p:nvPr/>
          </p:nvGrpSpPr>
          <p:grpSpPr>
            <a:xfrm>
              <a:off x="11873903" y="7998564"/>
              <a:ext cx="82785" cy="82785"/>
              <a:chOff x="0" y="0"/>
              <a:chExt cx="1913890" cy="1913890"/>
            </a:xfrm>
          </p:grpSpPr>
          <p:sp>
            <p:nvSpPr>
              <p:cNvPr id="994" name="Freeform 9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95" name="Group 995"/>
            <p:cNvGrpSpPr/>
            <p:nvPr/>
          </p:nvGrpSpPr>
          <p:grpSpPr>
            <a:xfrm>
              <a:off x="11873903" y="4805780"/>
              <a:ext cx="82785" cy="82785"/>
              <a:chOff x="0" y="0"/>
              <a:chExt cx="1913890" cy="1913890"/>
            </a:xfrm>
          </p:grpSpPr>
          <p:sp>
            <p:nvSpPr>
              <p:cNvPr id="996" name="Freeform 9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97" name="Group 997"/>
            <p:cNvGrpSpPr/>
            <p:nvPr/>
          </p:nvGrpSpPr>
          <p:grpSpPr>
            <a:xfrm>
              <a:off x="8666779" y="0"/>
              <a:ext cx="82785" cy="82785"/>
              <a:chOff x="0" y="0"/>
              <a:chExt cx="1913890" cy="1913890"/>
            </a:xfrm>
          </p:grpSpPr>
          <p:sp>
            <p:nvSpPr>
              <p:cNvPr id="998" name="Freeform 9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99" name="Group 999"/>
            <p:cNvGrpSpPr/>
            <p:nvPr/>
          </p:nvGrpSpPr>
          <p:grpSpPr>
            <a:xfrm>
              <a:off x="8666779" y="6380485"/>
              <a:ext cx="82785" cy="82785"/>
              <a:chOff x="0" y="0"/>
              <a:chExt cx="1913890" cy="1913890"/>
            </a:xfrm>
          </p:grpSpPr>
          <p:sp>
            <p:nvSpPr>
              <p:cNvPr id="1000" name="Freeform 10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01" name="Group 1001"/>
            <p:cNvGrpSpPr/>
            <p:nvPr/>
          </p:nvGrpSpPr>
          <p:grpSpPr>
            <a:xfrm>
              <a:off x="8666779" y="3187700"/>
              <a:ext cx="82785" cy="82785"/>
              <a:chOff x="0" y="0"/>
              <a:chExt cx="1913890" cy="1913890"/>
            </a:xfrm>
          </p:grpSpPr>
          <p:sp>
            <p:nvSpPr>
              <p:cNvPr id="1002" name="Freeform 10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03" name="Group 1003"/>
            <p:cNvGrpSpPr/>
            <p:nvPr/>
          </p:nvGrpSpPr>
          <p:grpSpPr>
            <a:xfrm>
              <a:off x="8666779" y="9568185"/>
              <a:ext cx="82785" cy="82785"/>
              <a:chOff x="0" y="0"/>
              <a:chExt cx="1913890" cy="1913890"/>
            </a:xfrm>
          </p:grpSpPr>
          <p:sp>
            <p:nvSpPr>
              <p:cNvPr id="1004" name="Freeform 10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05" name="Group 1005"/>
            <p:cNvGrpSpPr/>
            <p:nvPr/>
          </p:nvGrpSpPr>
          <p:grpSpPr>
            <a:xfrm>
              <a:off x="18368052" y="0"/>
              <a:ext cx="82785" cy="82785"/>
              <a:chOff x="0" y="0"/>
              <a:chExt cx="1913890" cy="1913890"/>
            </a:xfrm>
          </p:grpSpPr>
          <p:sp>
            <p:nvSpPr>
              <p:cNvPr id="1006" name="Freeform 10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07" name="Group 1007"/>
            <p:cNvGrpSpPr/>
            <p:nvPr/>
          </p:nvGrpSpPr>
          <p:grpSpPr>
            <a:xfrm>
              <a:off x="18368052" y="6380485"/>
              <a:ext cx="82785" cy="82785"/>
              <a:chOff x="0" y="0"/>
              <a:chExt cx="1913890" cy="1913890"/>
            </a:xfrm>
          </p:grpSpPr>
          <p:sp>
            <p:nvSpPr>
              <p:cNvPr id="1008" name="Freeform 10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09" name="Group 1009"/>
            <p:cNvGrpSpPr/>
            <p:nvPr/>
          </p:nvGrpSpPr>
          <p:grpSpPr>
            <a:xfrm>
              <a:off x="18368052" y="3187700"/>
              <a:ext cx="82785" cy="82785"/>
              <a:chOff x="0" y="0"/>
              <a:chExt cx="1913890" cy="1913890"/>
            </a:xfrm>
          </p:grpSpPr>
          <p:sp>
            <p:nvSpPr>
              <p:cNvPr id="1010" name="Freeform 10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11" name="Group 1011"/>
            <p:cNvGrpSpPr/>
            <p:nvPr/>
          </p:nvGrpSpPr>
          <p:grpSpPr>
            <a:xfrm>
              <a:off x="18368052" y="9568185"/>
              <a:ext cx="82785" cy="82785"/>
              <a:chOff x="0" y="0"/>
              <a:chExt cx="1913890" cy="1913890"/>
            </a:xfrm>
          </p:grpSpPr>
          <p:sp>
            <p:nvSpPr>
              <p:cNvPr id="1012" name="Freeform 10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13" name="Group 1013"/>
            <p:cNvGrpSpPr/>
            <p:nvPr/>
          </p:nvGrpSpPr>
          <p:grpSpPr>
            <a:xfrm>
              <a:off x="21555432" y="0"/>
              <a:ext cx="82785" cy="82785"/>
              <a:chOff x="0" y="0"/>
              <a:chExt cx="1913890" cy="1913890"/>
            </a:xfrm>
          </p:grpSpPr>
          <p:sp>
            <p:nvSpPr>
              <p:cNvPr id="1014" name="Freeform 10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15" name="Group 1015"/>
            <p:cNvGrpSpPr/>
            <p:nvPr/>
          </p:nvGrpSpPr>
          <p:grpSpPr>
            <a:xfrm>
              <a:off x="21555432" y="6380485"/>
              <a:ext cx="82785" cy="82785"/>
              <a:chOff x="0" y="0"/>
              <a:chExt cx="1913890" cy="1913890"/>
            </a:xfrm>
          </p:grpSpPr>
          <p:sp>
            <p:nvSpPr>
              <p:cNvPr id="1016" name="Freeform 10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17" name="Group 1017"/>
            <p:cNvGrpSpPr/>
            <p:nvPr/>
          </p:nvGrpSpPr>
          <p:grpSpPr>
            <a:xfrm>
              <a:off x="21555432" y="3187700"/>
              <a:ext cx="82785" cy="82785"/>
              <a:chOff x="0" y="0"/>
              <a:chExt cx="1913890" cy="1913890"/>
            </a:xfrm>
          </p:grpSpPr>
          <p:sp>
            <p:nvSpPr>
              <p:cNvPr id="1018" name="Freeform 10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19" name="Group 1019"/>
            <p:cNvGrpSpPr/>
            <p:nvPr/>
          </p:nvGrpSpPr>
          <p:grpSpPr>
            <a:xfrm>
              <a:off x="21555432" y="9568185"/>
              <a:ext cx="82785" cy="82785"/>
              <a:chOff x="0" y="0"/>
              <a:chExt cx="1913890" cy="1913890"/>
            </a:xfrm>
          </p:grpSpPr>
          <p:sp>
            <p:nvSpPr>
              <p:cNvPr id="1020" name="Freeform 10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21" name="Group 1021"/>
            <p:cNvGrpSpPr/>
            <p:nvPr/>
          </p:nvGrpSpPr>
          <p:grpSpPr>
            <a:xfrm>
              <a:off x="8666779" y="1618080"/>
              <a:ext cx="82785" cy="82785"/>
              <a:chOff x="0" y="0"/>
              <a:chExt cx="1913890" cy="1913890"/>
            </a:xfrm>
          </p:grpSpPr>
          <p:sp>
            <p:nvSpPr>
              <p:cNvPr id="1022" name="Freeform 10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23" name="Group 1023"/>
            <p:cNvGrpSpPr/>
            <p:nvPr/>
          </p:nvGrpSpPr>
          <p:grpSpPr>
            <a:xfrm>
              <a:off x="8666779" y="7998564"/>
              <a:ext cx="82785" cy="82785"/>
              <a:chOff x="0" y="0"/>
              <a:chExt cx="1913890" cy="1913890"/>
            </a:xfrm>
          </p:grpSpPr>
          <p:sp>
            <p:nvSpPr>
              <p:cNvPr id="1024" name="Freeform 10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25" name="Group 1025"/>
            <p:cNvGrpSpPr/>
            <p:nvPr/>
          </p:nvGrpSpPr>
          <p:grpSpPr>
            <a:xfrm>
              <a:off x="8666779" y="4805780"/>
              <a:ext cx="82785" cy="82785"/>
              <a:chOff x="0" y="0"/>
              <a:chExt cx="1913890" cy="1913890"/>
            </a:xfrm>
          </p:grpSpPr>
          <p:sp>
            <p:nvSpPr>
              <p:cNvPr id="1026" name="Freeform 10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27" name="Group 1027"/>
            <p:cNvGrpSpPr/>
            <p:nvPr/>
          </p:nvGrpSpPr>
          <p:grpSpPr>
            <a:xfrm>
              <a:off x="18368052" y="1618080"/>
              <a:ext cx="82785" cy="82785"/>
              <a:chOff x="0" y="0"/>
              <a:chExt cx="1913890" cy="1913890"/>
            </a:xfrm>
          </p:grpSpPr>
          <p:sp>
            <p:nvSpPr>
              <p:cNvPr id="1028" name="Freeform 10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29" name="Group 1029"/>
            <p:cNvGrpSpPr/>
            <p:nvPr/>
          </p:nvGrpSpPr>
          <p:grpSpPr>
            <a:xfrm>
              <a:off x="18368052" y="7998564"/>
              <a:ext cx="82785" cy="82785"/>
              <a:chOff x="0" y="0"/>
              <a:chExt cx="1913890" cy="1913890"/>
            </a:xfrm>
          </p:grpSpPr>
          <p:sp>
            <p:nvSpPr>
              <p:cNvPr id="1030" name="Freeform 10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31" name="Group 1031"/>
            <p:cNvGrpSpPr/>
            <p:nvPr/>
          </p:nvGrpSpPr>
          <p:grpSpPr>
            <a:xfrm>
              <a:off x="18368052" y="4805780"/>
              <a:ext cx="82785" cy="82785"/>
              <a:chOff x="0" y="0"/>
              <a:chExt cx="1913890" cy="1913890"/>
            </a:xfrm>
          </p:grpSpPr>
          <p:sp>
            <p:nvSpPr>
              <p:cNvPr id="1032" name="Freeform 10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33" name="Group 1033"/>
            <p:cNvGrpSpPr/>
            <p:nvPr/>
          </p:nvGrpSpPr>
          <p:grpSpPr>
            <a:xfrm>
              <a:off x="21555432" y="1618080"/>
              <a:ext cx="82785" cy="82785"/>
              <a:chOff x="0" y="0"/>
              <a:chExt cx="1913890" cy="1913890"/>
            </a:xfrm>
          </p:grpSpPr>
          <p:sp>
            <p:nvSpPr>
              <p:cNvPr id="1034" name="Freeform 10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35" name="Group 1035"/>
            <p:cNvGrpSpPr/>
            <p:nvPr/>
          </p:nvGrpSpPr>
          <p:grpSpPr>
            <a:xfrm>
              <a:off x="21555432" y="7998564"/>
              <a:ext cx="82785" cy="82785"/>
              <a:chOff x="0" y="0"/>
              <a:chExt cx="1913890" cy="1913890"/>
            </a:xfrm>
          </p:grpSpPr>
          <p:sp>
            <p:nvSpPr>
              <p:cNvPr id="1036" name="Freeform 10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37" name="Group 1037"/>
            <p:cNvGrpSpPr/>
            <p:nvPr/>
          </p:nvGrpSpPr>
          <p:grpSpPr>
            <a:xfrm>
              <a:off x="21555432" y="4805780"/>
              <a:ext cx="82785" cy="82785"/>
              <a:chOff x="0" y="0"/>
              <a:chExt cx="1913890" cy="1913890"/>
            </a:xfrm>
          </p:grpSpPr>
          <p:sp>
            <p:nvSpPr>
              <p:cNvPr id="1038" name="Freeform 10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39" name="Group 1039"/>
            <p:cNvGrpSpPr/>
            <p:nvPr/>
          </p:nvGrpSpPr>
          <p:grpSpPr>
            <a:xfrm>
              <a:off x="5420495" y="0"/>
              <a:ext cx="82785" cy="82785"/>
              <a:chOff x="0" y="0"/>
              <a:chExt cx="1913890" cy="1913890"/>
            </a:xfrm>
          </p:grpSpPr>
          <p:sp>
            <p:nvSpPr>
              <p:cNvPr id="1040" name="Freeform 10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41" name="Group 1041"/>
            <p:cNvGrpSpPr/>
            <p:nvPr/>
          </p:nvGrpSpPr>
          <p:grpSpPr>
            <a:xfrm>
              <a:off x="5420495" y="6380485"/>
              <a:ext cx="82785" cy="82785"/>
              <a:chOff x="0" y="0"/>
              <a:chExt cx="1913890" cy="1913890"/>
            </a:xfrm>
          </p:grpSpPr>
          <p:sp>
            <p:nvSpPr>
              <p:cNvPr id="1042" name="Freeform 10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43" name="Group 1043"/>
            <p:cNvGrpSpPr/>
            <p:nvPr/>
          </p:nvGrpSpPr>
          <p:grpSpPr>
            <a:xfrm>
              <a:off x="5420495" y="3187700"/>
              <a:ext cx="82785" cy="82785"/>
              <a:chOff x="0" y="0"/>
              <a:chExt cx="1913890" cy="1913890"/>
            </a:xfrm>
          </p:grpSpPr>
          <p:sp>
            <p:nvSpPr>
              <p:cNvPr id="1044" name="Freeform 10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45" name="Group 1045"/>
            <p:cNvGrpSpPr/>
            <p:nvPr/>
          </p:nvGrpSpPr>
          <p:grpSpPr>
            <a:xfrm>
              <a:off x="5420495" y="9568185"/>
              <a:ext cx="82785" cy="82785"/>
              <a:chOff x="0" y="0"/>
              <a:chExt cx="1913890" cy="1913890"/>
            </a:xfrm>
          </p:grpSpPr>
          <p:sp>
            <p:nvSpPr>
              <p:cNvPr id="1046" name="Freeform 10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47" name="Group 1047"/>
            <p:cNvGrpSpPr/>
            <p:nvPr/>
          </p:nvGrpSpPr>
          <p:grpSpPr>
            <a:xfrm>
              <a:off x="15121768" y="0"/>
              <a:ext cx="82785" cy="82785"/>
              <a:chOff x="0" y="0"/>
              <a:chExt cx="1913890" cy="1913890"/>
            </a:xfrm>
          </p:grpSpPr>
          <p:sp>
            <p:nvSpPr>
              <p:cNvPr id="1048" name="Freeform 10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49" name="Group 1049"/>
            <p:cNvGrpSpPr/>
            <p:nvPr/>
          </p:nvGrpSpPr>
          <p:grpSpPr>
            <a:xfrm>
              <a:off x="15121768" y="6380485"/>
              <a:ext cx="82785" cy="82785"/>
              <a:chOff x="0" y="0"/>
              <a:chExt cx="1913890" cy="1913890"/>
            </a:xfrm>
          </p:grpSpPr>
          <p:sp>
            <p:nvSpPr>
              <p:cNvPr id="1050" name="Freeform 10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51" name="Group 1051"/>
            <p:cNvGrpSpPr/>
            <p:nvPr/>
          </p:nvGrpSpPr>
          <p:grpSpPr>
            <a:xfrm>
              <a:off x="15121768" y="3187700"/>
              <a:ext cx="82785" cy="82785"/>
              <a:chOff x="0" y="0"/>
              <a:chExt cx="1913890" cy="1913890"/>
            </a:xfrm>
          </p:grpSpPr>
          <p:sp>
            <p:nvSpPr>
              <p:cNvPr id="1052" name="Freeform 10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53" name="Group 1053"/>
            <p:cNvGrpSpPr/>
            <p:nvPr/>
          </p:nvGrpSpPr>
          <p:grpSpPr>
            <a:xfrm>
              <a:off x="15121768" y="9568185"/>
              <a:ext cx="82785" cy="82785"/>
              <a:chOff x="0" y="0"/>
              <a:chExt cx="1913890" cy="1913890"/>
            </a:xfrm>
          </p:grpSpPr>
          <p:sp>
            <p:nvSpPr>
              <p:cNvPr id="1054" name="Freeform 10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55" name="Group 1055"/>
            <p:cNvGrpSpPr/>
            <p:nvPr/>
          </p:nvGrpSpPr>
          <p:grpSpPr>
            <a:xfrm>
              <a:off x="5420495" y="1618080"/>
              <a:ext cx="82785" cy="82785"/>
              <a:chOff x="0" y="0"/>
              <a:chExt cx="1913890" cy="1913890"/>
            </a:xfrm>
          </p:grpSpPr>
          <p:sp>
            <p:nvSpPr>
              <p:cNvPr id="1056" name="Freeform 10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57" name="Group 1057"/>
            <p:cNvGrpSpPr/>
            <p:nvPr/>
          </p:nvGrpSpPr>
          <p:grpSpPr>
            <a:xfrm>
              <a:off x="5420495" y="7998564"/>
              <a:ext cx="82785" cy="82785"/>
              <a:chOff x="0" y="0"/>
              <a:chExt cx="1913890" cy="1913890"/>
            </a:xfrm>
          </p:grpSpPr>
          <p:sp>
            <p:nvSpPr>
              <p:cNvPr id="1058" name="Freeform 10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59" name="Group 1059"/>
            <p:cNvGrpSpPr/>
            <p:nvPr/>
          </p:nvGrpSpPr>
          <p:grpSpPr>
            <a:xfrm>
              <a:off x="5420495" y="4805780"/>
              <a:ext cx="82785" cy="82785"/>
              <a:chOff x="0" y="0"/>
              <a:chExt cx="1913890" cy="1913890"/>
            </a:xfrm>
          </p:grpSpPr>
          <p:sp>
            <p:nvSpPr>
              <p:cNvPr id="1060" name="Freeform 10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61" name="Group 1061"/>
            <p:cNvGrpSpPr/>
            <p:nvPr/>
          </p:nvGrpSpPr>
          <p:grpSpPr>
            <a:xfrm>
              <a:off x="15121768" y="1618080"/>
              <a:ext cx="82785" cy="82785"/>
              <a:chOff x="0" y="0"/>
              <a:chExt cx="1913890" cy="1913890"/>
            </a:xfrm>
          </p:grpSpPr>
          <p:sp>
            <p:nvSpPr>
              <p:cNvPr id="1062" name="Freeform 10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63" name="Group 1063"/>
            <p:cNvGrpSpPr/>
            <p:nvPr/>
          </p:nvGrpSpPr>
          <p:grpSpPr>
            <a:xfrm>
              <a:off x="15121768" y="7998564"/>
              <a:ext cx="82785" cy="82785"/>
              <a:chOff x="0" y="0"/>
              <a:chExt cx="1913890" cy="1913890"/>
            </a:xfrm>
          </p:grpSpPr>
          <p:sp>
            <p:nvSpPr>
              <p:cNvPr id="1064" name="Freeform 10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65" name="Group 1065"/>
            <p:cNvGrpSpPr/>
            <p:nvPr/>
          </p:nvGrpSpPr>
          <p:grpSpPr>
            <a:xfrm>
              <a:off x="15121768" y="4805780"/>
              <a:ext cx="82785" cy="82785"/>
              <a:chOff x="0" y="0"/>
              <a:chExt cx="1913890" cy="1913890"/>
            </a:xfrm>
          </p:grpSpPr>
          <p:sp>
            <p:nvSpPr>
              <p:cNvPr id="1066" name="Freeform 10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67" name="Group 1067"/>
            <p:cNvGrpSpPr/>
            <p:nvPr/>
          </p:nvGrpSpPr>
          <p:grpSpPr>
            <a:xfrm>
              <a:off x="2711291" y="537155"/>
              <a:ext cx="82785" cy="82785"/>
              <a:chOff x="0" y="0"/>
              <a:chExt cx="1913890" cy="1913890"/>
            </a:xfrm>
          </p:grpSpPr>
          <p:sp>
            <p:nvSpPr>
              <p:cNvPr id="1068" name="Freeform 10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69" name="Group 1069"/>
            <p:cNvGrpSpPr/>
            <p:nvPr/>
          </p:nvGrpSpPr>
          <p:grpSpPr>
            <a:xfrm>
              <a:off x="2711291" y="6917640"/>
              <a:ext cx="82785" cy="82785"/>
              <a:chOff x="0" y="0"/>
              <a:chExt cx="1913890" cy="1913890"/>
            </a:xfrm>
          </p:grpSpPr>
          <p:sp>
            <p:nvSpPr>
              <p:cNvPr id="1070" name="Freeform 10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71" name="Group 1071"/>
            <p:cNvGrpSpPr/>
            <p:nvPr/>
          </p:nvGrpSpPr>
          <p:grpSpPr>
            <a:xfrm>
              <a:off x="2711291" y="3724855"/>
              <a:ext cx="82785" cy="82785"/>
              <a:chOff x="0" y="0"/>
              <a:chExt cx="1913890" cy="1913890"/>
            </a:xfrm>
          </p:grpSpPr>
          <p:sp>
            <p:nvSpPr>
              <p:cNvPr id="1072" name="Freeform 10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73" name="Group 1073"/>
            <p:cNvGrpSpPr/>
            <p:nvPr/>
          </p:nvGrpSpPr>
          <p:grpSpPr>
            <a:xfrm>
              <a:off x="2711291" y="10105340"/>
              <a:ext cx="82785" cy="82785"/>
              <a:chOff x="0" y="0"/>
              <a:chExt cx="1913890" cy="1913890"/>
            </a:xfrm>
          </p:grpSpPr>
          <p:sp>
            <p:nvSpPr>
              <p:cNvPr id="1074" name="Freeform 10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75" name="Group 1075"/>
            <p:cNvGrpSpPr/>
            <p:nvPr/>
          </p:nvGrpSpPr>
          <p:grpSpPr>
            <a:xfrm>
              <a:off x="12412563" y="537155"/>
              <a:ext cx="82785" cy="82785"/>
              <a:chOff x="0" y="0"/>
              <a:chExt cx="1913890" cy="1913890"/>
            </a:xfrm>
          </p:grpSpPr>
          <p:sp>
            <p:nvSpPr>
              <p:cNvPr id="1076" name="Freeform 10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77" name="Group 1077"/>
            <p:cNvGrpSpPr/>
            <p:nvPr/>
          </p:nvGrpSpPr>
          <p:grpSpPr>
            <a:xfrm>
              <a:off x="12412563" y="6917640"/>
              <a:ext cx="82785" cy="82785"/>
              <a:chOff x="0" y="0"/>
              <a:chExt cx="1913890" cy="1913890"/>
            </a:xfrm>
          </p:grpSpPr>
          <p:sp>
            <p:nvSpPr>
              <p:cNvPr id="1078" name="Freeform 10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79" name="Group 1079"/>
            <p:cNvGrpSpPr/>
            <p:nvPr/>
          </p:nvGrpSpPr>
          <p:grpSpPr>
            <a:xfrm>
              <a:off x="12412563" y="3724855"/>
              <a:ext cx="82785" cy="82785"/>
              <a:chOff x="0" y="0"/>
              <a:chExt cx="1913890" cy="1913890"/>
            </a:xfrm>
          </p:grpSpPr>
          <p:sp>
            <p:nvSpPr>
              <p:cNvPr id="1080" name="Freeform 10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81" name="Group 1081"/>
            <p:cNvGrpSpPr/>
            <p:nvPr/>
          </p:nvGrpSpPr>
          <p:grpSpPr>
            <a:xfrm>
              <a:off x="12412563" y="10105340"/>
              <a:ext cx="82785" cy="82785"/>
              <a:chOff x="0" y="0"/>
              <a:chExt cx="1913890" cy="1913890"/>
            </a:xfrm>
          </p:grpSpPr>
          <p:sp>
            <p:nvSpPr>
              <p:cNvPr id="1082" name="Freeform 10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83" name="Group 1083"/>
            <p:cNvGrpSpPr/>
            <p:nvPr/>
          </p:nvGrpSpPr>
          <p:grpSpPr>
            <a:xfrm>
              <a:off x="2711291" y="2155235"/>
              <a:ext cx="82785" cy="82785"/>
              <a:chOff x="0" y="0"/>
              <a:chExt cx="1913890" cy="1913890"/>
            </a:xfrm>
          </p:grpSpPr>
          <p:sp>
            <p:nvSpPr>
              <p:cNvPr id="1084" name="Freeform 10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85" name="Group 1085"/>
            <p:cNvGrpSpPr/>
            <p:nvPr/>
          </p:nvGrpSpPr>
          <p:grpSpPr>
            <a:xfrm>
              <a:off x="2711291" y="8535719"/>
              <a:ext cx="82785" cy="82785"/>
              <a:chOff x="0" y="0"/>
              <a:chExt cx="1913890" cy="1913890"/>
            </a:xfrm>
          </p:grpSpPr>
          <p:sp>
            <p:nvSpPr>
              <p:cNvPr id="1086" name="Freeform 10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87" name="Group 1087"/>
            <p:cNvGrpSpPr/>
            <p:nvPr/>
          </p:nvGrpSpPr>
          <p:grpSpPr>
            <a:xfrm>
              <a:off x="2711291" y="5342935"/>
              <a:ext cx="82785" cy="82785"/>
              <a:chOff x="0" y="0"/>
              <a:chExt cx="1913890" cy="1913890"/>
            </a:xfrm>
          </p:grpSpPr>
          <p:sp>
            <p:nvSpPr>
              <p:cNvPr id="1088" name="Freeform 10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89" name="Group 1089"/>
            <p:cNvGrpSpPr/>
            <p:nvPr/>
          </p:nvGrpSpPr>
          <p:grpSpPr>
            <a:xfrm>
              <a:off x="12412563" y="2155235"/>
              <a:ext cx="82785" cy="82785"/>
              <a:chOff x="0" y="0"/>
              <a:chExt cx="1913890" cy="1913890"/>
            </a:xfrm>
          </p:grpSpPr>
          <p:sp>
            <p:nvSpPr>
              <p:cNvPr id="1090" name="Freeform 10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91" name="Group 1091"/>
            <p:cNvGrpSpPr/>
            <p:nvPr/>
          </p:nvGrpSpPr>
          <p:grpSpPr>
            <a:xfrm>
              <a:off x="12412563" y="8535719"/>
              <a:ext cx="82785" cy="82785"/>
              <a:chOff x="0" y="0"/>
              <a:chExt cx="1913890" cy="1913890"/>
            </a:xfrm>
          </p:grpSpPr>
          <p:sp>
            <p:nvSpPr>
              <p:cNvPr id="1092" name="Freeform 10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93" name="Group 1093"/>
            <p:cNvGrpSpPr/>
            <p:nvPr/>
          </p:nvGrpSpPr>
          <p:grpSpPr>
            <a:xfrm>
              <a:off x="12412563" y="5342935"/>
              <a:ext cx="82785" cy="82785"/>
              <a:chOff x="0" y="0"/>
              <a:chExt cx="1913890" cy="1913890"/>
            </a:xfrm>
          </p:grpSpPr>
          <p:sp>
            <p:nvSpPr>
              <p:cNvPr id="1094" name="Freeform 10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95" name="Group 1095"/>
            <p:cNvGrpSpPr/>
            <p:nvPr/>
          </p:nvGrpSpPr>
          <p:grpSpPr>
            <a:xfrm>
              <a:off x="9205440" y="537155"/>
              <a:ext cx="82785" cy="82785"/>
              <a:chOff x="0" y="0"/>
              <a:chExt cx="1913890" cy="1913890"/>
            </a:xfrm>
          </p:grpSpPr>
          <p:sp>
            <p:nvSpPr>
              <p:cNvPr id="1096" name="Freeform 10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97" name="Group 1097"/>
            <p:cNvGrpSpPr/>
            <p:nvPr/>
          </p:nvGrpSpPr>
          <p:grpSpPr>
            <a:xfrm>
              <a:off x="9205440" y="6917640"/>
              <a:ext cx="82785" cy="82785"/>
              <a:chOff x="0" y="0"/>
              <a:chExt cx="1913890" cy="1913890"/>
            </a:xfrm>
          </p:grpSpPr>
          <p:sp>
            <p:nvSpPr>
              <p:cNvPr id="1098" name="Freeform 10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99" name="Group 1099"/>
            <p:cNvGrpSpPr/>
            <p:nvPr/>
          </p:nvGrpSpPr>
          <p:grpSpPr>
            <a:xfrm>
              <a:off x="9205440" y="3724855"/>
              <a:ext cx="82785" cy="82785"/>
              <a:chOff x="0" y="0"/>
              <a:chExt cx="1913890" cy="1913890"/>
            </a:xfrm>
          </p:grpSpPr>
          <p:sp>
            <p:nvSpPr>
              <p:cNvPr id="1100" name="Freeform 11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01" name="Group 1101"/>
            <p:cNvGrpSpPr/>
            <p:nvPr/>
          </p:nvGrpSpPr>
          <p:grpSpPr>
            <a:xfrm>
              <a:off x="9205440" y="10105340"/>
              <a:ext cx="82785" cy="82785"/>
              <a:chOff x="0" y="0"/>
              <a:chExt cx="1913890" cy="1913890"/>
            </a:xfrm>
          </p:grpSpPr>
          <p:sp>
            <p:nvSpPr>
              <p:cNvPr id="1102" name="Freeform 11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03" name="Group 1103"/>
            <p:cNvGrpSpPr/>
            <p:nvPr/>
          </p:nvGrpSpPr>
          <p:grpSpPr>
            <a:xfrm>
              <a:off x="18906712" y="537155"/>
              <a:ext cx="82785" cy="82785"/>
              <a:chOff x="0" y="0"/>
              <a:chExt cx="1913890" cy="1913890"/>
            </a:xfrm>
          </p:grpSpPr>
          <p:sp>
            <p:nvSpPr>
              <p:cNvPr id="1104" name="Freeform 11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05" name="Group 1105"/>
            <p:cNvGrpSpPr/>
            <p:nvPr/>
          </p:nvGrpSpPr>
          <p:grpSpPr>
            <a:xfrm>
              <a:off x="18906712" y="6917640"/>
              <a:ext cx="82785" cy="82785"/>
              <a:chOff x="0" y="0"/>
              <a:chExt cx="1913890" cy="1913890"/>
            </a:xfrm>
          </p:grpSpPr>
          <p:sp>
            <p:nvSpPr>
              <p:cNvPr id="1106" name="Freeform 1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07" name="Group 1107"/>
            <p:cNvGrpSpPr/>
            <p:nvPr/>
          </p:nvGrpSpPr>
          <p:grpSpPr>
            <a:xfrm>
              <a:off x="18906712" y="3724855"/>
              <a:ext cx="82785" cy="82785"/>
              <a:chOff x="0" y="0"/>
              <a:chExt cx="1913890" cy="1913890"/>
            </a:xfrm>
          </p:grpSpPr>
          <p:sp>
            <p:nvSpPr>
              <p:cNvPr id="1108" name="Freeform 1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09" name="Group 1109"/>
            <p:cNvGrpSpPr/>
            <p:nvPr/>
          </p:nvGrpSpPr>
          <p:grpSpPr>
            <a:xfrm>
              <a:off x="18906712" y="10105340"/>
              <a:ext cx="82785" cy="82785"/>
              <a:chOff x="0" y="0"/>
              <a:chExt cx="1913890" cy="1913890"/>
            </a:xfrm>
          </p:grpSpPr>
          <p:sp>
            <p:nvSpPr>
              <p:cNvPr id="1110" name="Freeform 1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11" name="Group 1111"/>
            <p:cNvGrpSpPr/>
            <p:nvPr/>
          </p:nvGrpSpPr>
          <p:grpSpPr>
            <a:xfrm>
              <a:off x="9205440" y="2155235"/>
              <a:ext cx="82785" cy="82785"/>
              <a:chOff x="0" y="0"/>
              <a:chExt cx="1913890" cy="1913890"/>
            </a:xfrm>
          </p:grpSpPr>
          <p:sp>
            <p:nvSpPr>
              <p:cNvPr id="1112" name="Freeform 1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13" name="Group 1113"/>
            <p:cNvGrpSpPr/>
            <p:nvPr/>
          </p:nvGrpSpPr>
          <p:grpSpPr>
            <a:xfrm>
              <a:off x="9205440" y="8535719"/>
              <a:ext cx="82785" cy="82785"/>
              <a:chOff x="0" y="0"/>
              <a:chExt cx="1913890" cy="1913890"/>
            </a:xfrm>
          </p:grpSpPr>
          <p:sp>
            <p:nvSpPr>
              <p:cNvPr id="1114" name="Freeform 1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15" name="Group 1115"/>
            <p:cNvGrpSpPr/>
            <p:nvPr/>
          </p:nvGrpSpPr>
          <p:grpSpPr>
            <a:xfrm>
              <a:off x="9205440" y="5342935"/>
              <a:ext cx="82785" cy="82785"/>
              <a:chOff x="0" y="0"/>
              <a:chExt cx="1913890" cy="1913890"/>
            </a:xfrm>
          </p:grpSpPr>
          <p:sp>
            <p:nvSpPr>
              <p:cNvPr id="1116" name="Freeform 1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17" name="Group 1117"/>
            <p:cNvGrpSpPr/>
            <p:nvPr/>
          </p:nvGrpSpPr>
          <p:grpSpPr>
            <a:xfrm>
              <a:off x="18906712" y="2155235"/>
              <a:ext cx="82785" cy="82785"/>
              <a:chOff x="0" y="0"/>
              <a:chExt cx="1913890" cy="1913890"/>
            </a:xfrm>
          </p:grpSpPr>
          <p:sp>
            <p:nvSpPr>
              <p:cNvPr id="1118" name="Freeform 1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19" name="Group 1119"/>
            <p:cNvGrpSpPr/>
            <p:nvPr/>
          </p:nvGrpSpPr>
          <p:grpSpPr>
            <a:xfrm>
              <a:off x="18906712" y="8535719"/>
              <a:ext cx="82785" cy="82785"/>
              <a:chOff x="0" y="0"/>
              <a:chExt cx="1913890" cy="1913890"/>
            </a:xfrm>
          </p:grpSpPr>
          <p:sp>
            <p:nvSpPr>
              <p:cNvPr id="1120" name="Freeform 1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21" name="Group 1121"/>
            <p:cNvGrpSpPr/>
            <p:nvPr/>
          </p:nvGrpSpPr>
          <p:grpSpPr>
            <a:xfrm>
              <a:off x="18906712" y="5342935"/>
              <a:ext cx="82785" cy="82785"/>
              <a:chOff x="0" y="0"/>
              <a:chExt cx="1913890" cy="1913890"/>
            </a:xfrm>
          </p:grpSpPr>
          <p:sp>
            <p:nvSpPr>
              <p:cNvPr id="1122" name="Freeform 1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23" name="Group 1123"/>
            <p:cNvGrpSpPr/>
            <p:nvPr/>
          </p:nvGrpSpPr>
          <p:grpSpPr>
            <a:xfrm>
              <a:off x="5959156" y="537155"/>
              <a:ext cx="82785" cy="82785"/>
              <a:chOff x="0" y="0"/>
              <a:chExt cx="1913890" cy="1913890"/>
            </a:xfrm>
          </p:grpSpPr>
          <p:sp>
            <p:nvSpPr>
              <p:cNvPr id="1124" name="Freeform 1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25" name="Group 1125"/>
            <p:cNvGrpSpPr/>
            <p:nvPr/>
          </p:nvGrpSpPr>
          <p:grpSpPr>
            <a:xfrm>
              <a:off x="5959156" y="6917640"/>
              <a:ext cx="82785" cy="82785"/>
              <a:chOff x="0" y="0"/>
              <a:chExt cx="1913890" cy="1913890"/>
            </a:xfrm>
          </p:grpSpPr>
          <p:sp>
            <p:nvSpPr>
              <p:cNvPr id="1126" name="Freeform 1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27" name="Group 1127"/>
            <p:cNvGrpSpPr/>
            <p:nvPr/>
          </p:nvGrpSpPr>
          <p:grpSpPr>
            <a:xfrm>
              <a:off x="5959156" y="3724855"/>
              <a:ext cx="82785" cy="82785"/>
              <a:chOff x="0" y="0"/>
              <a:chExt cx="1913890" cy="1913890"/>
            </a:xfrm>
          </p:grpSpPr>
          <p:sp>
            <p:nvSpPr>
              <p:cNvPr id="1128" name="Freeform 1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29" name="Group 1129"/>
            <p:cNvGrpSpPr/>
            <p:nvPr/>
          </p:nvGrpSpPr>
          <p:grpSpPr>
            <a:xfrm>
              <a:off x="5959156" y="10105340"/>
              <a:ext cx="82785" cy="82785"/>
              <a:chOff x="0" y="0"/>
              <a:chExt cx="1913890" cy="1913890"/>
            </a:xfrm>
          </p:grpSpPr>
          <p:sp>
            <p:nvSpPr>
              <p:cNvPr id="1130" name="Freeform 1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31" name="Group 1131"/>
            <p:cNvGrpSpPr/>
            <p:nvPr/>
          </p:nvGrpSpPr>
          <p:grpSpPr>
            <a:xfrm>
              <a:off x="15660428" y="537155"/>
              <a:ext cx="82785" cy="82785"/>
              <a:chOff x="0" y="0"/>
              <a:chExt cx="1913890" cy="1913890"/>
            </a:xfrm>
          </p:grpSpPr>
          <p:sp>
            <p:nvSpPr>
              <p:cNvPr id="1132" name="Freeform 1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33" name="Group 1133"/>
            <p:cNvGrpSpPr/>
            <p:nvPr/>
          </p:nvGrpSpPr>
          <p:grpSpPr>
            <a:xfrm>
              <a:off x="15660428" y="6917640"/>
              <a:ext cx="82785" cy="82785"/>
              <a:chOff x="0" y="0"/>
              <a:chExt cx="1913890" cy="1913890"/>
            </a:xfrm>
          </p:grpSpPr>
          <p:sp>
            <p:nvSpPr>
              <p:cNvPr id="1134" name="Freeform 1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35" name="Group 1135"/>
            <p:cNvGrpSpPr/>
            <p:nvPr/>
          </p:nvGrpSpPr>
          <p:grpSpPr>
            <a:xfrm>
              <a:off x="15660428" y="3724855"/>
              <a:ext cx="82785" cy="82785"/>
              <a:chOff x="0" y="0"/>
              <a:chExt cx="1913890" cy="1913890"/>
            </a:xfrm>
          </p:grpSpPr>
          <p:sp>
            <p:nvSpPr>
              <p:cNvPr id="1136" name="Freeform 1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37" name="Group 1137"/>
            <p:cNvGrpSpPr/>
            <p:nvPr/>
          </p:nvGrpSpPr>
          <p:grpSpPr>
            <a:xfrm>
              <a:off x="15660428" y="10105340"/>
              <a:ext cx="82785" cy="82785"/>
              <a:chOff x="0" y="0"/>
              <a:chExt cx="1913890" cy="1913890"/>
            </a:xfrm>
          </p:grpSpPr>
          <p:sp>
            <p:nvSpPr>
              <p:cNvPr id="1138" name="Freeform 1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39" name="Group 1139"/>
            <p:cNvGrpSpPr/>
            <p:nvPr/>
          </p:nvGrpSpPr>
          <p:grpSpPr>
            <a:xfrm>
              <a:off x="5959156" y="2155235"/>
              <a:ext cx="82785" cy="82785"/>
              <a:chOff x="0" y="0"/>
              <a:chExt cx="1913890" cy="1913890"/>
            </a:xfrm>
          </p:grpSpPr>
          <p:sp>
            <p:nvSpPr>
              <p:cNvPr id="1140" name="Freeform 1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41" name="Group 1141"/>
            <p:cNvGrpSpPr/>
            <p:nvPr/>
          </p:nvGrpSpPr>
          <p:grpSpPr>
            <a:xfrm>
              <a:off x="5959156" y="8535719"/>
              <a:ext cx="82785" cy="82785"/>
              <a:chOff x="0" y="0"/>
              <a:chExt cx="1913890" cy="1913890"/>
            </a:xfrm>
          </p:grpSpPr>
          <p:sp>
            <p:nvSpPr>
              <p:cNvPr id="1142" name="Freeform 1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43" name="Group 1143"/>
            <p:cNvGrpSpPr/>
            <p:nvPr/>
          </p:nvGrpSpPr>
          <p:grpSpPr>
            <a:xfrm>
              <a:off x="5959156" y="5342935"/>
              <a:ext cx="82785" cy="82785"/>
              <a:chOff x="0" y="0"/>
              <a:chExt cx="1913890" cy="1913890"/>
            </a:xfrm>
          </p:grpSpPr>
          <p:sp>
            <p:nvSpPr>
              <p:cNvPr id="1144" name="Freeform 1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45" name="Group 1145"/>
            <p:cNvGrpSpPr/>
            <p:nvPr/>
          </p:nvGrpSpPr>
          <p:grpSpPr>
            <a:xfrm>
              <a:off x="15660428" y="2155235"/>
              <a:ext cx="82785" cy="82785"/>
              <a:chOff x="0" y="0"/>
              <a:chExt cx="1913890" cy="1913890"/>
            </a:xfrm>
          </p:grpSpPr>
          <p:sp>
            <p:nvSpPr>
              <p:cNvPr id="1146" name="Freeform 1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47" name="Group 1147"/>
            <p:cNvGrpSpPr/>
            <p:nvPr/>
          </p:nvGrpSpPr>
          <p:grpSpPr>
            <a:xfrm>
              <a:off x="15660428" y="8535719"/>
              <a:ext cx="82785" cy="82785"/>
              <a:chOff x="0" y="0"/>
              <a:chExt cx="1913890" cy="1913890"/>
            </a:xfrm>
          </p:grpSpPr>
          <p:sp>
            <p:nvSpPr>
              <p:cNvPr id="1148" name="Freeform 1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49" name="Group 1149"/>
            <p:cNvGrpSpPr/>
            <p:nvPr/>
          </p:nvGrpSpPr>
          <p:grpSpPr>
            <a:xfrm>
              <a:off x="15660428" y="5342935"/>
              <a:ext cx="82785" cy="82785"/>
              <a:chOff x="0" y="0"/>
              <a:chExt cx="1913890" cy="1913890"/>
            </a:xfrm>
          </p:grpSpPr>
          <p:sp>
            <p:nvSpPr>
              <p:cNvPr id="1150" name="Freeform 1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51" name="Group 1151"/>
            <p:cNvGrpSpPr>
              <a:grpSpLocks noChangeAspect="1"/>
            </p:cNvGrpSpPr>
            <p:nvPr/>
          </p:nvGrpSpPr>
          <p:grpSpPr>
            <a:xfrm>
              <a:off x="1083883" y="0"/>
              <a:ext cx="95594" cy="82785"/>
              <a:chOff x="0" y="0"/>
              <a:chExt cx="6350000" cy="5499100"/>
            </a:xfrm>
          </p:grpSpPr>
          <p:sp>
            <p:nvSpPr>
              <p:cNvPr id="1152" name="Freeform 11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153" name="Group 1153"/>
            <p:cNvGrpSpPr>
              <a:grpSpLocks noChangeAspect="1"/>
            </p:cNvGrpSpPr>
            <p:nvPr/>
          </p:nvGrpSpPr>
          <p:grpSpPr>
            <a:xfrm>
              <a:off x="1083883" y="6380485"/>
              <a:ext cx="95594" cy="82785"/>
              <a:chOff x="0" y="0"/>
              <a:chExt cx="6350000" cy="5499100"/>
            </a:xfrm>
          </p:grpSpPr>
          <p:sp>
            <p:nvSpPr>
              <p:cNvPr id="1154" name="Freeform 11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155" name="Group 1155"/>
            <p:cNvGrpSpPr>
              <a:grpSpLocks noChangeAspect="1"/>
            </p:cNvGrpSpPr>
            <p:nvPr/>
          </p:nvGrpSpPr>
          <p:grpSpPr>
            <a:xfrm>
              <a:off x="1083883" y="3187700"/>
              <a:ext cx="95594" cy="82785"/>
              <a:chOff x="0" y="0"/>
              <a:chExt cx="6350000" cy="5499100"/>
            </a:xfrm>
          </p:grpSpPr>
          <p:sp>
            <p:nvSpPr>
              <p:cNvPr id="1156" name="Freeform 11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157" name="Group 1157"/>
            <p:cNvGrpSpPr>
              <a:grpSpLocks noChangeAspect="1"/>
            </p:cNvGrpSpPr>
            <p:nvPr/>
          </p:nvGrpSpPr>
          <p:grpSpPr>
            <a:xfrm>
              <a:off x="1083883" y="9568185"/>
              <a:ext cx="95594" cy="82785"/>
              <a:chOff x="0" y="0"/>
              <a:chExt cx="6350000" cy="5499100"/>
            </a:xfrm>
          </p:grpSpPr>
          <p:sp>
            <p:nvSpPr>
              <p:cNvPr id="1158" name="Freeform 11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159" name="Group 1159"/>
            <p:cNvGrpSpPr>
              <a:grpSpLocks noChangeAspect="1"/>
            </p:cNvGrpSpPr>
            <p:nvPr/>
          </p:nvGrpSpPr>
          <p:grpSpPr>
            <a:xfrm>
              <a:off x="10785155" y="0"/>
              <a:ext cx="95594" cy="82785"/>
              <a:chOff x="0" y="0"/>
              <a:chExt cx="6350000" cy="5499100"/>
            </a:xfrm>
          </p:grpSpPr>
          <p:sp>
            <p:nvSpPr>
              <p:cNvPr id="1160" name="Freeform 11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161" name="Group 1161"/>
            <p:cNvGrpSpPr>
              <a:grpSpLocks noChangeAspect="1"/>
            </p:cNvGrpSpPr>
            <p:nvPr/>
          </p:nvGrpSpPr>
          <p:grpSpPr>
            <a:xfrm>
              <a:off x="10785155" y="6380485"/>
              <a:ext cx="95594" cy="82785"/>
              <a:chOff x="0" y="0"/>
              <a:chExt cx="6350000" cy="5499100"/>
            </a:xfrm>
          </p:grpSpPr>
          <p:sp>
            <p:nvSpPr>
              <p:cNvPr id="1162" name="Freeform 11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163" name="Group 1163"/>
            <p:cNvGrpSpPr>
              <a:grpSpLocks noChangeAspect="1"/>
            </p:cNvGrpSpPr>
            <p:nvPr/>
          </p:nvGrpSpPr>
          <p:grpSpPr>
            <a:xfrm>
              <a:off x="10785155" y="3187700"/>
              <a:ext cx="95594" cy="82785"/>
              <a:chOff x="0" y="0"/>
              <a:chExt cx="6350000" cy="5499100"/>
            </a:xfrm>
          </p:grpSpPr>
          <p:sp>
            <p:nvSpPr>
              <p:cNvPr id="1164" name="Freeform 11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165" name="Group 1165"/>
            <p:cNvGrpSpPr>
              <a:grpSpLocks noChangeAspect="1"/>
            </p:cNvGrpSpPr>
            <p:nvPr/>
          </p:nvGrpSpPr>
          <p:grpSpPr>
            <a:xfrm>
              <a:off x="10785155" y="9568185"/>
              <a:ext cx="95594" cy="82785"/>
              <a:chOff x="0" y="0"/>
              <a:chExt cx="6350000" cy="5499100"/>
            </a:xfrm>
          </p:grpSpPr>
          <p:sp>
            <p:nvSpPr>
              <p:cNvPr id="1166" name="Freeform 11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167" name="Group 1167"/>
            <p:cNvGrpSpPr>
              <a:grpSpLocks noChangeAspect="1"/>
            </p:cNvGrpSpPr>
            <p:nvPr/>
          </p:nvGrpSpPr>
          <p:grpSpPr>
            <a:xfrm>
              <a:off x="1083883" y="1618080"/>
              <a:ext cx="95594" cy="82785"/>
              <a:chOff x="0" y="0"/>
              <a:chExt cx="6350000" cy="5499100"/>
            </a:xfrm>
          </p:grpSpPr>
          <p:sp>
            <p:nvSpPr>
              <p:cNvPr id="1168" name="Freeform 11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169" name="Group 1169"/>
            <p:cNvGrpSpPr>
              <a:grpSpLocks noChangeAspect="1"/>
            </p:cNvGrpSpPr>
            <p:nvPr/>
          </p:nvGrpSpPr>
          <p:grpSpPr>
            <a:xfrm>
              <a:off x="1083883" y="7998564"/>
              <a:ext cx="95594" cy="82785"/>
              <a:chOff x="0" y="0"/>
              <a:chExt cx="6350000" cy="5499100"/>
            </a:xfrm>
          </p:grpSpPr>
          <p:sp>
            <p:nvSpPr>
              <p:cNvPr id="1170" name="Freeform 11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171" name="Group 1171"/>
            <p:cNvGrpSpPr>
              <a:grpSpLocks noChangeAspect="1"/>
            </p:cNvGrpSpPr>
            <p:nvPr/>
          </p:nvGrpSpPr>
          <p:grpSpPr>
            <a:xfrm>
              <a:off x="1083883" y="4805780"/>
              <a:ext cx="95594" cy="82785"/>
              <a:chOff x="0" y="0"/>
              <a:chExt cx="6350000" cy="5499100"/>
            </a:xfrm>
          </p:grpSpPr>
          <p:sp>
            <p:nvSpPr>
              <p:cNvPr id="1172" name="Freeform 11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173" name="Group 1173"/>
            <p:cNvGrpSpPr>
              <a:grpSpLocks noChangeAspect="1"/>
            </p:cNvGrpSpPr>
            <p:nvPr/>
          </p:nvGrpSpPr>
          <p:grpSpPr>
            <a:xfrm>
              <a:off x="10785155" y="1618080"/>
              <a:ext cx="95594" cy="82785"/>
              <a:chOff x="0" y="0"/>
              <a:chExt cx="6350000" cy="5499100"/>
            </a:xfrm>
          </p:grpSpPr>
          <p:sp>
            <p:nvSpPr>
              <p:cNvPr id="1174" name="Freeform 11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175" name="Group 1175"/>
            <p:cNvGrpSpPr>
              <a:grpSpLocks noChangeAspect="1"/>
            </p:cNvGrpSpPr>
            <p:nvPr/>
          </p:nvGrpSpPr>
          <p:grpSpPr>
            <a:xfrm>
              <a:off x="10785155" y="7998564"/>
              <a:ext cx="95594" cy="82785"/>
              <a:chOff x="0" y="0"/>
              <a:chExt cx="6350000" cy="5499100"/>
            </a:xfrm>
          </p:grpSpPr>
          <p:sp>
            <p:nvSpPr>
              <p:cNvPr id="1176" name="Freeform 11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177" name="Group 1177"/>
            <p:cNvGrpSpPr>
              <a:grpSpLocks noChangeAspect="1"/>
            </p:cNvGrpSpPr>
            <p:nvPr/>
          </p:nvGrpSpPr>
          <p:grpSpPr>
            <a:xfrm>
              <a:off x="10785155" y="4805780"/>
              <a:ext cx="95594" cy="82785"/>
              <a:chOff x="0" y="0"/>
              <a:chExt cx="6350000" cy="5499100"/>
            </a:xfrm>
          </p:grpSpPr>
          <p:sp>
            <p:nvSpPr>
              <p:cNvPr id="1178" name="Freeform 11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179" name="Group 1179"/>
            <p:cNvGrpSpPr>
              <a:grpSpLocks noChangeAspect="1"/>
            </p:cNvGrpSpPr>
            <p:nvPr/>
          </p:nvGrpSpPr>
          <p:grpSpPr>
            <a:xfrm>
              <a:off x="7578032" y="0"/>
              <a:ext cx="95594" cy="82785"/>
              <a:chOff x="0" y="0"/>
              <a:chExt cx="6350000" cy="5499100"/>
            </a:xfrm>
          </p:grpSpPr>
          <p:sp>
            <p:nvSpPr>
              <p:cNvPr id="1180" name="Freeform 11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181" name="Group 1181"/>
            <p:cNvGrpSpPr>
              <a:grpSpLocks noChangeAspect="1"/>
            </p:cNvGrpSpPr>
            <p:nvPr/>
          </p:nvGrpSpPr>
          <p:grpSpPr>
            <a:xfrm>
              <a:off x="7578032" y="6380485"/>
              <a:ext cx="95594" cy="82785"/>
              <a:chOff x="0" y="0"/>
              <a:chExt cx="6350000" cy="5499100"/>
            </a:xfrm>
          </p:grpSpPr>
          <p:sp>
            <p:nvSpPr>
              <p:cNvPr id="1182" name="Freeform 11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183" name="Group 1183"/>
            <p:cNvGrpSpPr>
              <a:grpSpLocks noChangeAspect="1"/>
            </p:cNvGrpSpPr>
            <p:nvPr/>
          </p:nvGrpSpPr>
          <p:grpSpPr>
            <a:xfrm>
              <a:off x="7578032" y="3187700"/>
              <a:ext cx="95594" cy="82785"/>
              <a:chOff x="0" y="0"/>
              <a:chExt cx="6350000" cy="5499100"/>
            </a:xfrm>
          </p:grpSpPr>
          <p:sp>
            <p:nvSpPr>
              <p:cNvPr id="1184" name="Freeform 11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185" name="Group 1185"/>
            <p:cNvGrpSpPr>
              <a:grpSpLocks noChangeAspect="1"/>
            </p:cNvGrpSpPr>
            <p:nvPr/>
          </p:nvGrpSpPr>
          <p:grpSpPr>
            <a:xfrm>
              <a:off x="7578032" y="9568185"/>
              <a:ext cx="95594" cy="82785"/>
              <a:chOff x="0" y="0"/>
              <a:chExt cx="6350000" cy="5499100"/>
            </a:xfrm>
          </p:grpSpPr>
          <p:sp>
            <p:nvSpPr>
              <p:cNvPr id="1186" name="Freeform 11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187" name="Group 1187"/>
            <p:cNvGrpSpPr>
              <a:grpSpLocks noChangeAspect="1"/>
            </p:cNvGrpSpPr>
            <p:nvPr/>
          </p:nvGrpSpPr>
          <p:grpSpPr>
            <a:xfrm>
              <a:off x="17279304" y="0"/>
              <a:ext cx="95594" cy="82785"/>
              <a:chOff x="0" y="0"/>
              <a:chExt cx="6350000" cy="5499100"/>
            </a:xfrm>
          </p:grpSpPr>
          <p:sp>
            <p:nvSpPr>
              <p:cNvPr id="1188" name="Freeform 11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189" name="Group 1189"/>
            <p:cNvGrpSpPr>
              <a:grpSpLocks noChangeAspect="1"/>
            </p:cNvGrpSpPr>
            <p:nvPr/>
          </p:nvGrpSpPr>
          <p:grpSpPr>
            <a:xfrm>
              <a:off x="17279304" y="6380485"/>
              <a:ext cx="95594" cy="82785"/>
              <a:chOff x="0" y="0"/>
              <a:chExt cx="6350000" cy="5499100"/>
            </a:xfrm>
          </p:grpSpPr>
          <p:sp>
            <p:nvSpPr>
              <p:cNvPr id="1190" name="Freeform 11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191" name="Group 1191"/>
            <p:cNvGrpSpPr>
              <a:grpSpLocks noChangeAspect="1"/>
            </p:cNvGrpSpPr>
            <p:nvPr/>
          </p:nvGrpSpPr>
          <p:grpSpPr>
            <a:xfrm>
              <a:off x="17279304" y="3187700"/>
              <a:ext cx="95594" cy="82785"/>
              <a:chOff x="0" y="0"/>
              <a:chExt cx="6350000" cy="5499100"/>
            </a:xfrm>
          </p:grpSpPr>
          <p:sp>
            <p:nvSpPr>
              <p:cNvPr id="1192" name="Freeform 11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193" name="Group 1193"/>
            <p:cNvGrpSpPr>
              <a:grpSpLocks noChangeAspect="1"/>
            </p:cNvGrpSpPr>
            <p:nvPr/>
          </p:nvGrpSpPr>
          <p:grpSpPr>
            <a:xfrm>
              <a:off x="17279304" y="9568185"/>
              <a:ext cx="95594" cy="82785"/>
              <a:chOff x="0" y="0"/>
              <a:chExt cx="6350000" cy="5499100"/>
            </a:xfrm>
          </p:grpSpPr>
          <p:sp>
            <p:nvSpPr>
              <p:cNvPr id="1194" name="Freeform 11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195" name="Group 1195"/>
            <p:cNvGrpSpPr>
              <a:grpSpLocks noChangeAspect="1"/>
            </p:cNvGrpSpPr>
            <p:nvPr/>
          </p:nvGrpSpPr>
          <p:grpSpPr>
            <a:xfrm>
              <a:off x="20466684" y="0"/>
              <a:ext cx="95594" cy="82785"/>
              <a:chOff x="0" y="0"/>
              <a:chExt cx="6350000" cy="5499100"/>
            </a:xfrm>
          </p:grpSpPr>
          <p:sp>
            <p:nvSpPr>
              <p:cNvPr id="1196" name="Freeform 11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197" name="Group 1197"/>
            <p:cNvGrpSpPr>
              <a:grpSpLocks noChangeAspect="1"/>
            </p:cNvGrpSpPr>
            <p:nvPr/>
          </p:nvGrpSpPr>
          <p:grpSpPr>
            <a:xfrm>
              <a:off x="20466684" y="6380485"/>
              <a:ext cx="95594" cy="82785"/>
              <a:chOff x="0" y="0"/>
              <a:chExt cx="6350000" cy="5499100"/>
            </a:xfrm>
          </p:grpSpPr>
          <p:sp>
            <p:nvSpPr>
              <p:cNvPr id="1198" name="Freeform 11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199" name="Group 1199"/>
            <p:cNvGrpSpPr>
              <a:grpSpLocks noChangeAspect="1"/>
            </p:cNvGrpSpPr>
            <p:nvPr/>
          </p:nvGrpSpPr>
          <p:grpSpPr>
            <a:xfrm>
              <a:off x="20466684" y="3187700"/>
              <a:ext cx="95594" cy="82785"/>
              <a:chOff x="0" y="0"/>
              <a:chExt cx="6350000" cy="5499100"/>
            </a:xfrm>
          </p:grpSpPr>
          <p:sp>
            <p:nvSpPr>
              <p:cNvPr id="1200" name="Freeform 12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01" name="Group 1201"/>
            <p:cNvGrpSpPr>
              <a:grpSpLocks noChangeAspect="1"/>
            </p:cNvGrpSpPr>
            <p:nvPr/>
          </p:nvGrpSpPr>
          <p:grpSpPr>
            <a:xfrm>
              <a:off x="20466684" y="9568185"/>
              <a:ext cx="95594" cy="82785"/>
              <a:chOff x="0" y="0"/>
              <a:chExt cx="6350000" cy="5499100"/>
            </a:xfrm>
          </p:grpSpPr>
          <p:sp>
            <p:nvSpPr>
              <p:cNvPr id="1202" name="Freeform 12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03" name="Group 1203"/>
            <p:cNvGrpSpPr>
              <a:grpSpLocks noChangeAspect="1"/>
            </p:cNvGrpSpPr>
            <p:nvPr/>
          </p:nvGrpSpPr>
          <p:grpSpPr>
            <a:xfrm>
              <a:off x="7578032" y="1618080"/>
              <a:ext cx="95594" cy="82785"/>
              <a:chOff x="0" y="0"/>
              <a:chExt cx="6350000" cy="5499100"/>
            </a:xfrm>
          </p:grpSpPr>
          <p:sp>
            <p:nvSpPr>
              <p:cNvPr id="1204" name="Freeform 12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05" name="Group 1205"/>
            <p:cNvGrpSpPr>
              <a:grpSpLocks noChangeAspect="1"/>
            </p:cNvGrpSpPr>
            <p:nvPr/>
          </p:nvGrpSpPr>
          <p:grpSpPr>
            <a:xfrm>
              <a:off x="7578032" y="7998564"/>
              <a:ext cx="95594" cy="82785"/>
              <a:chOff x="0" y="0"/>
              <a:chExt cx="6350000" cy="5499100"/>
            </a:xfrm>
          </p:grpSpPr>
          <p:sp>
            <p:nvSpPr>
              <p:cNvPr id="1206" name="Freeform 1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07" name="Group 1207"/>
            <p:cNvGrpSpPr>
              <a:grpSpLocks noChangeAspect="1"/>
            </p:cNvGrpSpPr>
            <p:nvPr/>
          </p:nvGrpSpPr>
          <p:grpSpPr>
            <a:xfrm>
              <a:off x="7578032" y="4805780"/>
              <a:ext cx="95594" cy="82785"/>
              <a:chOff x="0" y="0"/>
              <a:chExt cx="6350000" cy="5499100"/>
            </a:xfrm>
          </p:grpSpPr>
          <p:sp>
            <p:nvSpPr>
              <p:cNvPr id="1208" name="Freeform 1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09" name="Group 1209"/>
            <p:cNvGrpSpPr>
              <a:grpSpLocks noChangeAspect="1"/>
            </p:cNvGrpSpPr>
            <p:nvPr/>
          </p:nvGrpSpPr>
          <p:grpSpPr>
            <a:xfrm>
              <a:off x="17279304" y="1618080"/>
              <a:ext cx="95594" cy="82785"/>
              <a:chOff x="0" y="0"/>
              <a:chExt cx="6350000" cy="5499100"/>
            </a:xfrm>
          </p:grpSpPr>
          <p:sp>
            <p:nvSpPr>
              <p:cNvPr id="1210" name="Freeform 1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11" name="Group 1211"/>
            <p:cNvGrpSpPr>
              <a:grpSpLocks noChangeAspect="1"/>
            </p:cNvGrpSpPr>
            <p:nvPr/>
          </p:nvGrpSpPr>
          <p:grpSpPr>
            <a:xfrm>
              <a:off x="17279304" y="7998564"/>
              <a:ext cx="95594" cy="82785"/>
              <a:chOff x="0" y="0"/>
              <a:chExt cx="6350000" cy="5499100"/>
            </a:xfrm>
          </p:grpSpPr>
          <p:sp>
            <p:nvSpPr>
              <p:cNvPr id="1212" name="Freeform 1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13" name="Group 1213"/>
            <p:cNvGrpSpPr>
              <a:grpSpLocks noChangeAspect="1"/>
            </p:cNvGrpSpPr>
            <p:nvPr/>
          </p:nvGrpSpPr>
          <p:grpSpPr>
            <a:xfrm>
              <a:off x="17279304" y="4805780"/>
              <a:ext cx="95594" cy="82785"/>
              <a:chOff x="0" y="0"/>
              <a:chExt cx="6350000" cy="5499100"/>
            </a:xfrm>
          </p:grpSpPr>
          <p:sp>
            <p:nvSpPr>
              <p:cNvPr id="1214" name="Freeform 1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15" name="Group 1215"/>
            <p:cNvGrpSpPr>
              <a:grpSpLocks noChangeAspect="1"/>
            </p:cNvGrpSpPr>
            <p:nvPr/>
          </p:nvGrpSpPr>
          <p:grpSpPr>
            <a:xfrm>
              <a:off x="20466684" y="1618080"/>
              <a:ext cx="95594" cy="82785"/>
              <a:chOff x="0" y="0"/>
              <a:chExt cx="6350000" cy="5499100"/>
            </a:xfrm>
          </p:grpSpPr>
          <p:sp>
            <p:nvSpPr>
              <p:cNvPr id="1216" name="Freeform 1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17" name="Group 1217"/>
            <p:cNvGrpSpPr>
              <a:grpSpLocks noChangeAspect="1"/>
            </p:cNvGrpSpPr>
            <p:nvPr/>
          </p:nvGrpSpPr>
          <p:grpSpPr>
            <a:xfrm>
              <a:off x="20466684" y="7998564"/>
              <a:ext cx="95594" cy="82785"/>
              <a:chOff x="0" y="0"/>
              <a:chExt cx="6350000" cy="5499100"/>
            </a:xfrm>
          </p:grpSpPr>
          <p:sp>
            <p:nvSpPr>
              <p:cNvPr id="1218" name="Freeform 1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19" name="Group 1219"/>
            <p:cNvGrpSpPr>
              <a:grpSpLocks noChangeAspect="1"/>
            </p:cNvGrpSpPr>
            <p:nvPr/>
          </p:nvGrpSpPr>
          <p:grpSpPr>
            <a:xfrm>
              <a:off x="20466684" y="4805780"/>
              <a:ext cx="95594" cy="82785"/>
              <a:chOff x="0" y="0"/>
              <a:chExt cx="6350000" cy="5499100"/>
            </a:xfrm>
          </p:grpSpPr>
          <p:sp>
            <p:nvSpPr>
              <p:cNvPr id="1220" name="Freeform 1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21" name="Group 1221"/>
            <p:cNvGrpSpPr>
              <a:grpSpLocks noChangeAspect="1"/>
            </p:cNvGrpSpPr>
            <p:nvPr/>
          </p:nvGrpSpPr>
          <p:grpSpPr>
            <a:xfrm>
              <a:off x="4331748" y="0"/>
              <a:ext cx="95594" cy="82785"/>
              <a:chOff x="0" y="0"/>
              <a:chExt cx="6350000" cy="5499100"/>
            </a:xfrm>
          </p:grpSpPr>
          <p:sp>
            <p:nvSpPr>
              <p:cNvPr id="1222" name="Freeform 1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23" name="Group 1223"/>
            <p:cNvGrpSpPr>
              <a:grpSpLocks noChangeAspect="1"/>
            </p:cNvGrpSpPr>
            <p:nvPr/>
          </p:nvGrpSpPr>
          <p:grpSpPr>
            <a:xfrm>
              <a:off x="4331748" y="6380485"/>
              <a:ext cx="95594" cy="82785"/>
              <a:chOff x="0" y="0"/>
              <a:chExt cx="6350000" cy="5499100"/>
            </a:xfrm>
          </p:grpSpPr>
          <p:sp>
            <p:nvSpPr>
              <p:cNvPr id="1224" name="Freeform 1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25" name="Group 1225"/>
            <p:cNvGrpSpPr>
              <a:grpSpLocks noChangeAspect="1"/>
            </p:cNvGrpSpPr>
            <p:nvPr/>
          </p:nvGrpSpPr>
          <p:grpSpPr>
            <a:xfrm>
              <a:off x="4331748" y="3187700"/>
              <a:ext cx="95594" cy="82785"/>
              <a:chOff x="0" y="0"/>
              <a:chExt cx="6350000" cy="5499100"/>
            </a:xfrm>
          </p:grpSpPr>
          <p:sp>
            <p:nvSpPr>
              <p:cNvPr id="1226" name="Freeform 1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27" name="Group 1227"/>
            <p:cNvGrpSpPr>
              <a:grpSpLocks noChangeAspect="1"/>
            </p:cNvGrpSpPr>
            <p:nvPr/>
          </p:nvGrpSpPr>
          <p:grpSpPr>
            <a:xfrm>
              <a:off x="4331748" y="9568185"/>
              <a:ext cx="95594" cy="82785"/>
              <a:chOff x="0" y="0"/>
              <a:chExt cx="6350000" cy="5499100"/>
            </a:xfrm>
          </p:grpSpPr>
          <p:sp>
            <p:nvSpPr>
              <p:cNvPr id="1228" name="Freeform 1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29" name="Group 1229"/>
            <p:cNvGrpSpPr>
              <a:grpSpLocks noChangeAspect="1"/>
            </p:cNvGrpSpPr>
            <p:nvPr/>
          </p:nvGrpSpPr>
          <p:grpSpPr>
            <a:xfrm>
              <a:off x="14033020" y="0"/>
              <a:ext cx="95594" cy="82785"/>
              <a:chOff x="0" y="0"/>
              <a:chExt cx="6350000" cy="5499100"/>
            </a:xfrm>
          </p:grpSpPr>
          <p:sp>
            <p:nvSpPr>
              <p:cNvPr id="1230" name="Freeform 1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31" name="Group 1231"/>
            <p:cNvGrpSpPr>
              <a:grpSpLocks noChangeAspect="1"/>
            </p:cNvGrpSpPr>
            <p:nvPr/>
          </p:nvGrpSpPr>
          <p:grpSpPr>
            <a:xfrm>
              <a:off x="14033020" y="6380485"/>
              <a:ext cx="95594" cy="82785"/>
              <a:chOff x="0" y="0"/>
              <a:chExt cx="6350000" cy="5499100"/>
            </a:xfrm>
          </p:grpSpPr>
          <p:sp>
            <p:nvSpPr>
              <p:cNvPr id="1232" name="Freeform 1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33" name="Group 1233"/>
            <p:cNvGrpSpPr>
              <a:grpSpLocks noChangeAspect="1"/>
            </p:cNvGrpSpPr>
            <p:nvPr/>
          </p:nvGrpSpPr>
          <p:grpSpPr>
            <a:xfrm>
              <a:off x="14033020" y="3187700"/>
              <a:ext cx="95594" cy="82785"/>
              <a:chOff x="0" y="0"/>
              <a:chExt cx="6350000" cy="5499100"/>
            </a:xfrm>
          </p:grpSpPr>
          <p:sp>
            <p:nvSpPr>
              <p:cNvPr id="1234" name="Freeform 1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35" name="Group 1235"/>
            <p:cNvGrpSpPr>
              <a:grpSpLocks noChangeAspect="1"/>
            </p:cNvGrpSpPr>
            <p:nvPr/>
          </p:nvGrpSpPr>
          <p:grpSpPr>
            <a:xfrm>
              <a:off x="14033020" y="9568185"/>
              <a:ext cx="95594" cy="82785"/>
              <a:chOff x="0" y="0"/>
              <a:chExt cx="6350000" cy="5499100"/>
            </a:xfrm>
          </p:grpSpPr>
          <p:sp>
            <p:nvSpPr>
              <p:cNvPr id="1236" name="Freeform 1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37" name="Group 1237"/>
            <p:cNvGrpSpPr>
              <a:grpSpLocks noChangeAspect="1"/>
            </p:cNvGrpSpPr>
            <p:nvPr/>
          </p:nvGrpSpPr>
          <p:grpSpPr>
            <a:xfrm>
              <a:off x="4331748" y="1618080"/>
              <a:ext cx="95594" cy="82785"/>
              <a:chOff x="0" y="0"/>
              <a:chExt cx="6350000" cy="5499100"/>
            </a:xfrm>
          </p:grpSpPr>
          <p:sp>
            <p:nvSpPr>
              <p:cNvPr id="1238" name="Freeform 1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39" name="Group 1239"/>
            <p:cNvGrpSpPr>
              <a:grpSpLocks noChangeAspect="1"/>
            </p:cNvGrpSpPr>
            <p:nvPr/>
          </p:nvGrpSpPr>
          <p:grpSpPr>
            <a:xfrm>
              <a:off x="4331748" y="7998564"/>
              <a:ext cx="95594" cy="82785"/>
              <a:chOff x="0" y="0"/>
              <a:chExt cx="6350000" cy="5499100"/>
            </a:xfrm>
          </p:grpSpPr>
          <p:sp>
            <p:nvSpPr>
              <p:cNvPr id="1240" name="Freeform 1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41" name="Group 1241"/>
            <p:cNvGrpSpPr>
              <a:grpSpLocks noChangeAspect="1"/>
            </p:cNvGrpSpPr>
            <p:nvPr/>
          </p:nvGrpSpPr>
          <p:grpSpPr>
            <a:xfrm>
              <a:off x="4331748" y="4805780"/>
              <a:ext cx="95594" cy="82785"/>
              <a:chOff x="0" y="0"/>
              <a:chExt cx="6350000" cy="5499100"/>
            </a:xfrm>
          </p:grpSpPr>
          <p:sp>
            <p:nvSpPr>
              <p:cNvPr id="1242" name="Freeform 1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43" name="Group 1243"/>
            <p:cNvGrpSpPr>
              <a:grpSpLocks noChangeAspect="1"/>
            </p:cNvGrpSpPr>
            <p:nvPr/>
          </p:nvGrpSpPr>
          <p:grpSpPr>
            <a:xfrm>
              <a:off x="14033020" y="1618080"/>
              <a:ext cx="95594" cy="82785"/>
              <a:chOff x="0" y="0"/>
              <a:chExt cx="6350000" cy="5499100"/>
            </a:xfrm>
          </p:grpSpPr>
          <p:sp>
            <p:nvSpPr>
              <p:cNvPr id="1244" name="Freeform 1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45" name="Group 1245"/>
            <p:cNvGrpSpPr>
              <a:grpSpLocks noChangeAspect="1"/>
            </p:cNvGrpSpPr>
            <p:nvPr/>
          </p:nvGrpSpPr>
          <p:grpSpPr>
            <a:xfrm>
              <a:off x="14033020" y="7998564"/>
              <a:ext cx="95594" cy="82785"/>
              <a:chOff x="0" y="0"/>
              <a:chExt cx="6350000" cy="5499100"/>
            </a:xfrm>
          </p:grpSpPr>
          <p:sp>
            <p:nvSpPr>
              <p:cNvPr id="1246" name="Freeform 1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47" name="Group 1247"/>
            <p:cNvGrpSpPr>
              <a:grpSpLocks noChangeAspect="1"/>
            </p:cNvGrpSpPr>
            <p:nvPr/>
          </p:nvGrpSpPr>
          <p:grpSpPr>
            <a:xfrm>
              <a:off x="14033020" y="4805780"/>
              <a:ext cx="95594" cy="82785"/>
              <a:chOff x="0" y="0"/>
              <a:chExt cx="6350000" cy="5499100"/>
            </a:xfrm>
          </p:grpSpPr>
          <p:sp>
            <p:nvSpPr>
              <p:cNvPr id="1248" name="Freeform 1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49" name="Group 1249"/>
            <p:cNvGrpSpPr>
              <a:grpSpLocks noChangeAspect="1"/>
            </p:cNvGrpSpPr>
            <p:nvPr/>
          </p:nvGrpSpPr>
          <p:grpSpPr>
            <a:xfrm>
              <a:off x="1622544" y="537155"/>
              <a:ext cx="95594" cy="82785"/>
              <a:chOff x="0" y="0"/>
              <a:chExt cx="6350000" cy="5499100"/>
            </a:xfrm>
          </p:grpSpPr>
          <p:sp>
            <p:nvSpPr>
              <p:cNvPr id="1250" name="Freeform 1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51" name="Group 1251"/>
            <p:cNvGrpSpPr>
              <a:grpSpLocks noChangeAspect="1"/>
            </p:cNvGrpSpPr>
            <p:nvPr/>
          </p:nvGrpSpPr>
          <p:grpSpPr>
            <a:xfrm>
              <a:off x="1622544" y="6917640"/>
              <a:ext cx="95594" cy="82785"/>
              <a:chOff x="0" y="0"/>
              <a:chExt cx="6350000" cy="5499100"/>
            </a:xfrm>
          </p:grpSpPr>
          <p:sp>
            <p:nvSpPr>
              <p:cNvPr id="1252" name="Freeform 1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53" name="Group 1253"/>
            <p:cNvGrpSpPr>
              <a:grpSpLocks noChangeAspect="1"/>
            </p:cNvGrpSpPr>
            <p:nvPr/>
          </p:nvGrpSpPr>
          <p:grpSpPr>
            <a:xfrm>
              <a:off x="1622544" y="3724855"/>
              <a:ext cx="95594" cy="82785"/>
              <a:chOff x="0" y="0"/>
              <a:chExt cx="6350000" cy="5499100"/>
            </a:xfrm>
          </p:grpSpPr>
          <p:sp>
            <p:nvSpPr>
              <p:cNvPr id="1254" name="Freeform 1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55" name="Group 1255"/>
            <p:cNvGrpSpPr>
              <a:grpSpLocks noChangeAspect="1"/>
            </p:cNvGrpSpPr>
            <p:nvPr/>
          </p:nvGrpSpPr>
          <p:grpSpPr>
            <a:xfrm>
              <a:off x="1622544" y="10105340"/>
              <a:ext cx="95594" cy="82785"/>
              <a:chOff x="0" y="0"/>
              <a:chExt cx="6350000" cy="5499100"/>
            </a:xfrm>
          </p:grpSpPr>
          <p:sp>
            <p:nvSpPr>
              <p:cNvPr id="1256" name="Freeform 1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57" name="Group 1257"/>
            <p:cNvGrpSpPr>
              <a:grpSpLocks noChangeAspect="1"/>
            </p:cNvGrpSpPr>
            <p:nvPr/>
          </p:nvGrpSpPr>
          <p:grpSpPr>
            <a:xfrm>
              <a:off x="11323816" y="537155"/>
              <a:ext cx="95594" cy="82785"/>
              <a:chOff x="0" y="0"/>
              <a:chExt cx="6350000" cy="5499100"/>
            </a:xfrm>
          </p:grpSpPr>
          <p:sp>
            <p:nvSpPr>
              <p:cNvPr id="1258" name="Freeform 1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59" name="Group 1259"/>
            <p:cNvGrpSpPr>
              <a:grpSpLocks noChangeAspect="1"/>
            </p:cNvGrpSpPr>
            <p:nvPr/>
          </p:nvGrpSpPr>
          <p:grpSpPr>
            <a:xfrm>
              <a:off x="11323816" y="6917640"/>
              <a:ext cx="95594" cy="82785"/>
              <a:chOff x="0" y="0"/>
              <a:chExt cx="6350000" cy="5499100"/>
            </a:xfrm>
          </p:grpSpPr>
          <p:sp>
            <p:nvSpPr>
              <p:cNvPr id="1260" name="Freeform 1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61" name="Group 1261"/>
            <p:cNvGrpSpPr>
              <a:grpSpLocks noChangeAspect="1"/>
            </p:cNvGrpSpPr>
            <p:nvPr/>
          </p:nvGrpSpPr>
          <p:grpSpPr>
            <a:xfrm>
              <a:off x="11323816" y="3724855"/>
              <a:ext cx="95594" cy="82785"/>
              <a:chOff x="0" y="0"/>
              <a:chExt cx="6350000" cy="5499100"/>
            </a:xfrm>
          </p:grpSpPr>
          <p:sp>
            <p:nvSpPr>
              <p:cNvPr id="1262" name="Freeform 1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63" name="Group 1263"/>
            <p:cNvGrpSpPr>
              <a:grpSpLocks noChangeAspect="1"/>
            </p:cNvGrpSpPr>
            <p:nvPr/>
          </p:nvGrpSpPr>
          <p:grpSpPr>
            <a:xfrm>
              <a:off x="11323816" y="10105340"/>
              <a:ext cx="95594" cy="82785"/>
              <a:chOff x="0" y="0"/>
              <a:chExt cx="6350000" cy="5499100"/>
            </a:xfrm>
          </p:grpSpPr>
          <p:sp>
            <p:nvSpPr>
              <p:cNvPr id="1264" name="Freeform 1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65" name="Group 1265"/>
            <p:cNvGrpSpPr>
              <a:grpSpLocks noChangeAspect="1"/>
            </p:cNvGrpSpPr>
            <p:nvPr/>
          </p:nvGrpSpPr>
          <p:grpSpPr>
            <a:xfrm>
              <a:off x="1622544" y="2155235"/>
              <a:ext cx="95594" cy="82785"/>
              <a:chOff x="0" y="0"/>
              <a:chExt cx="6350000" cy="5499100"/>
            </a:xfrm>
          </p:grpSpPr>
          <p:sp>
            <p:nvSpPr>
              <p:cNvPr id="1266" name="Freeform 1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67" name="Group 1267"/>
            <p:cNvGrpSpPr>
              <a:grpSpLocks noChangeAspect="1"/>
            </p:cNvGrpSpPr>
            <p:nvPr/>
          </p:nvGrpSpPr>
          <p:grpSpPr>
            <a:xfrm>
              <a:off x="1622544" y="8535719"/>
              <a:ext cx="95594" cy="82785"/>
              <a:chOff x="0" y="0"/>
              <a:chExt cx="6350000" cy="5499100"/>
            </a:xfrm>
          </p:grpSpPr>
          <p:sp>
            <p:nvSpPr>
              <p:cNvPr id="1268" name="Freeform 1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69" name="Group 1269"/>
            <p:cNvGrpSpPr>
              <a:grpSpLocks noChangeAspect="1"/>
            </p:cNvGrpSpPr>
            <p:nvPr/>
          </p:nvGrpSpPr>
          <p:grpSpPr>
            <a:xfrm>
              <a:off x="1622544" y="5342935"/>
              <a:ext cx="95594" cy="82785"/>
              <a:chOff x="0" y="0"/>
              <a:chExt cx="6350000" cy="5499100"/>
            </a:xfrm>
          </p:grpSpPr>
          <p:sp>
            <p:nvSpPr>
              <p:cNvPr id="1270" name="Freeform 1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71" name="Group 1271"/>
            <p:cNvGrpSpPr>
              <a:grpSpLocks noChangeAspect="1"/>
            </p:cNvGrpSpPr>
            <p:nvPr/>
          </p:nvGrpSpPr>
          <p:grpSpPr>
            <a:xfrm>
              <a:off x="11323816" y="2155235"/>
              <a:ext cx="95594" cy="82785"/>
              <a:chOff x="0" y="0"/>
              <a:chExt cx="6350000" cy="5499100"/>
            </a:xfrm>
          </p:grpSpPr>
          <p:sp>
            <p:nvSpPr>
              <p:cNvPr id="1272" name="Freeform 1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73" name="Group 1273"/>
            <p:cNvGrpSpPr>
              <a:grpSpLocks noChangeAspect="1"/>
            </p:cNvGrpSpPr>
            <p:nvPr/>
          </p:nvGrpSpPr>
          <p:grpSpPr>
            <a:xfrm>
              <a:off x="11323816" y="8535719"/>
              <a:ext cx="95594" cy="82785"/>
              <a:chOff x="0" y="0"/>
              <a:chExt cx="6350000" cy="5499100"/>
            </a:xfrm>
          </p:grpSpPr>
          <p:sp>
            <p:nvSpPr>
              <p:cNvPr id="1274" name="Freeform 1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75" name="Group 1275"/>
            <p:cNvGrpSpPr>
              <a:grpSpLocks noChangeAspect="1"/>
            </p:cNvGrpSpPr>
            <p:nvPr/>
          </p:nvGrpSpPr>
          <p:grpSpPr>
            <a:xfrm>
              <a:off x="11323816" y="5342935"/>
              <a:ext cx="95594" cy="82785"/>
              <a:chOff x="0" y="0"/>
              <a:chExt cx="6350000" cy="5499100"/>
            </a:xfrm>
          </p:grpSpPr>
          <p:sp>
            <p:nvSpPr>
              <p:cNvPr id="1276" name="Freeform 1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77" name="Group 1277"/>
            <p:cNvGrpSpPr>
              <a:grpSpLocks noChangeAspect="1"/>
            </p:cNvGrpSpPr>
            <p:nvPr/>
          </p:nvGrpSpPr>
          <p:grpSpPr>
            <a:xfrm>
              <a:off x="8116693" y="537155"/>
              <a:ext cx="95594" cy="82785"/>
              <a:chOff x="0" y="0"/>
              <a:chExt cx="6350000" cy="5499100"/>
            </a:xfrm>
          </p:grpSpPr>
          <p:sp>
            <p:nvSpPr>
              <p:cNvPr id="1278" name="Freeform 1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79" name="Group 1279"/>
            <p:cNvGrpSpPr>
              <a:grpSpLocks noChangeAspect="1"/>
            </p:cNvGrpSpPr>
            <p:nvPr/>
          </p:nvGrpSpPr>
          <p:grpSpPr>
            <a:xfrm>
              <a:off x="8116693" y="6917640"/>
              <a:ext cx="95594" cy="82785"/>
              <a:chOff x="0" y="0"/>
              <a:chExt cx="6350000" cy="5499100"/>
            </a:xfrm>
          </p:grpSpPr>
          <p:sp>
            <p:nvSpPr>
              <p:cNvPr id="1280" name="Freeform 1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81" name="Group 1281"/>
            <p:cNvGrpSpPr>
              <a:grpSpLocks noChangeAspect="1"/>
            </p:cNvGrpSpPr>
            <p:nvPr/>
          </p:nvGrpSpPr>
          <p:grpSpPr>
            <a:xfrm>
              <a:off x="8116693" y="3724855"/>
              <a:ext cx="95594" cy="82785"/>
              <a:chOff x="0" y="0"/>
              <a:chExt cx="6350000" cy="5499100"/>
            </a:xfrm>
          </p:grpSpPr>
          <p:sp>
            <p:nvSpPr>
              <p:cNvPr id="1282" name="Freeform 1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83" name="Group 1283"/>
            <p:cNvGrpSpPr>
              <a:grpSpLocks noChangeAspect="1"/>
            </p:cNvGrpSpPr>
            <p:nvPr/>
          </p:nvGrpSpPr>
          <p:grpSpPr>
            <a:xfrm>
              <a:off x="8116693" y="10105340"/>
              <a:ext cx="95594" cy="82785"/>
              <a:chOff x="0" y="0"/>
              <a:chExt cx="6350000" cy="5499100"/>
            </a:xfrm>
          </p:grpSpPr>
          <p:sp>
            <p:nvSpPr>
              <p:cNvPr id="1284" name="Freeform 1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85" name="Group 1285"/>
            <p:cNvGrpSpPr>
              <a:grpSpLocks noChangeAspect="1"/>
            </p:cNvGrpSpPr>
            <p:nvPr/>
          </p:nvGrpSpPr>
          <p:grpSpPr>
            <a:xfrm>
              <a:off x="17817965" y="537155"/>
              <a:ext cx="95594" cy="82785"/>
              <a:chOff x="0" y="0"/>
              <a:chExt cx="6350000" cy="5499100"/>
            </a:xfrm>
          </p:grpSpPr>
          <p:sp>
            <p:nvSpPr>
              <p:cNvPr id="1286" name="Freeform 1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87" name="Group 1287"/>
            <p:cNvGrpSpPr>
              <a:grpSpLocks noChangeAspect="1"/>
            </p:cNvGrpSpPr>
            <p:nvPr/>
          </p:nvGrpSpPr>
          <p:grpSpPr>
            <a:xfrm>
              <a:off x="17817965" y="6917640"/>
              <a:ext cx="95594" cy="82785"/>
              <a:chOff x="0" y="0"/>
              <a:chExt cx="6350000" cy="5499100"/>
            </a:xfrm>
          </p:grpSpPr>
          <p:sp>
            <p:nvSpPr>
              <p:cNvPr id="1288" name="Freeform 1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89" name="Group 1289"/>
            <p:cNvGrpSpPr>
              <a:grpSpLocks noChangeAspect="1"/>
            </p:cNvGrpSpPr>
            <p:nvPr/>
          </p:nvGrpSpPr>
          <p:grpSpPr>
            <a:xfrm>
              <a:off x="17817965" y="3724855"/>
              <a:ext cx="95594" cy="82785"/>
              <a:chOff x="0" y="0"/>
              <a:chExt cx="6350000" cy="5499100"/>
            </a:xfrm>
          </p:grpSpPr>
          <p:sp>
            <p:nvSpPr>
              <p:cNvPr id="1290" name="Freeform 1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91" name="Group 1291"/>
            <p:cNvGrpSpPr>
              <a:grpSpLocks noChangeAspect="1"/>
            </p:cNvGrpSpPr>
            <p:nvPr/>
          </p:nvGrpSpPr>
          <p:grpSpPr>
            <a:xfrm>
              <a:off x="17817965" y="10105340"/>
              <a:ext cx="95594" cy="82785"/>
              <a:chOff x="0" y="0"/>
              <a:chExt cx="6350000" cy="5499100"/>
            </a:xfrm>
          </p:grpSpPr>
          <p:sp>
            <p:nvSpPr>
              <p:cNvPr id="1292" name="Freeform 1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93" name="Group 1293"/>
            <p:cNvGrpSpPr>
              <a:grpSpLocks noChangeAspect="1"/>
            </p:cNvGrpSpPr>
            <p:nvPr/>
          </p:nvGrpSpPr>
          <p:grpSpPr>
            <a:xfrm>
              <a:off x="21005345" y="537155"/>
              <a:ext cx="95594" cy="82785"/>
              <a:chOff x="0" y="0"/>
              <a:chExt cx="6350000" cy="5499100"/>
            </a:xfrm>
          </p:grpSpPr>
          <p:sp>
            <p:nvSpPr>
              <p:cNvPr id="1294" name="Freeform 1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95" name="Group 1295"/>
            <p:cNvGrpSpPr>
              <a:grpSpLocks noChangeAspect="1"/>
            </p:cNvGrpSpPr>
            <p:nvPr/>
          </p:nvGrpSpPr>
          <p:grpSpPr>
            <a:xfrm>
              <a:off x="21005345" y="6917640"/>
              <a:ext cx="95594" cy="82785"/>
              <a:chOff x="0" y="0"/>
              <a:chExt cx="6350000" cy="5499100"/>
            </a:xfrm>
          </p:grpSpPr>
          <p:sp>
            <p:nvSpPr>
              <p:cNvPr id="1296" name="Freeform 1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97" name="Group 1297"/>
            <p:cNvGrpSpPr>
              <a:grpSpLocks noChangeAspect="1"/>
            </p:cNvGrpSpPr>
            <p:nvPr/>
          </p:nvGrpSpPr>
          <p:grpSpPr>
            <a:xfrm>
              <a:off x="21005345" y="3724855"/>
              <a:ext cx="95594" cy="82785"/>
              <a:chOff x="0" y="0"/>
              <a:chExt cx="6350000" cy="5499100"/>
            </a:xfrm>
          </p:grpSpPr>
          <p:sp>
            <p:nvSpPr>
              <p:cNvPr id="1298" name="Freeform 1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299" name="Group 1299"/>
            <p:cNvGrpSpPr>
              <a:grpSpLocks noChangeAspect="1"/>
            </p:cNvGrpSpPr>
            <p:nvPr/>
          </p:nvGrpSpPr>
          <p:grpSpPr>
            <a:xfrm>
              <a:off x="21005345" y="10105340"/>
              <a:ext cx="95594" cy="82785"/>
              <a:chOff x="0" y="0"/>
              <a:chExt cx="6350000" cy="5499100"/>
            </a:xfrm>
          </p:grpSpPr>
          <p:sp>
            <p:nvSpPr>
              <p:cNvPr id="1300" name="Freeform 1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01" name="Group 1301"/>
            <p:cNvGrpSpPr>
              <a:grpSpLocks noChangeAspect="1"/>
            </p:cNvGrpSpPr>
            <p:nvPr/>
          </p:nvGrpSpPr>
          <p:grpSpPr>
            <a:xfrm>
              <a:off x="8116693" y="2155235"/>
              <a:ext cx="95594" cy="82785"/>
              <a:chOff x="0" y="0"/>
              <a:chExt cx="6350000" cy="5499100"/>
            </a:xfrm>
          </p:grpSpPr>
          <p:sp>
            <p:nvSpPr>
              <p:cNvPr id="1302" name="Freeform 1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03" name="Group 1303"/>
            <p:cNvGrpSpPr>
              <a:grpSpLocks noChangeAspect="1"/>
            </p:cNvGrpSpPr>
            <p:nvPr/>
          </p:nvGrpSpPr>
          <p:grpSpPr>
            <a:xfrm>
              <a:off x="8116693" y="8535719"/>
              <a:ext cx="95594" cy="82785"/>
              <a:chOff x="0" y="0"/>
              <a:chExt cx="6350000" cy="5499100"/>
            </a:xfrm>
          </p:grpSpPr>
          <p:sp>
            <p:nvSpPr>
              <p:cNvPr id="1304" name="Freeform 1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05" name="Group 1305"/>
            <p:cNvGrpSpPr>
              <a:grpSpLocks noChangeAspect="1"/>
            </p:cNvGrpSpPr>
            <p:nvPr/>
          </p:nvGrpSpPr>
          <p:grpSpPr>
            <a:xfrm>
              <a:off x="8116693" y="5342935"/>
              <a:ext cx="95594" cy="82785"/>
              <a:chOff x="0" y="0"/>
              <a:chExt cx="6350000" cy="5499100"/>
            </a:xfrm>
          </p:grpSpPr>
          <p:sp>
            <p:nvSpPr>
              <p:cNvPr id="1306" name="Freeform 1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07" name="Group 1307"/>
            <p:cNvGrpSpPr>
              <a:grpSpLocks noChangeAspect="1"/>
            </p:cNvGrpSpPr>
            <p:nvPr/>
          </p:nvGrpSpPr>
          <p:grpSpPr>
            <a:xfrm>
              <a:off x="17817965" y="2155235"/>
              <a:ext cx="95594" cy="82785"/>
              <a:chOff x="0" y="0"/>
              <a:chExt cx="6350000" cy="5499100"/>
            </a:xfrm>
          </p:grpSpPr>
          <p:sp>
            <p:nvSpPr>
              <p:cNvPr id="1308" name="Freeform 1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09" name="Group 1309"/>
            <p:cNvGrpSpPr>
              <a:grpSpLocks noChangeAspect="1"/>
            </p:cNvGrpSpPr>
            <p:nvPr/>
          </p:nvGrpSpPr>
          <p:grpSpPr>
            <a:xfrm>
              <a:off x="17817965" y="8535719"/>
              <a:ext cx="95594" cy="82785"/>
              <a:chOff x="0" y="0"/>
              <a:chExt cx="6350000" cy="5499100"/>
            </a:xfrm>
          </p:grpSpPr>
          <p:sp>
            <p:nvSpPr>
              <p:cNvPr id="1310" name="Freeform 1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11" name="Group 1311"/>
            <p:cNvGrpSpPr>
              <a:grpSpLocks noChangeAspect="1"/>
            </p:cNvGrpSpPr>
            <p:nvPr/>
          </p:nvGrpSpPr>
          <p:grpSpPr>
            <a:xfrm>
              <a:off x="17817965" y="5342935"/>
              <a:ext cx="95594" cy="82785"/>
              <a:chOff x="0" y="0"/>
              <a:chExt cx="6350000" cy="5499100"/>
            </a:xfrm>
          </p:grpSpPr>
          <p:sp>
            <p:nvSpPr>
              <p:cNvPr id="1312" name="Freeform 1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13" name="Group 1313"/>
            <p:cNvGrpSpPr>
              <a:grpSpLocks noChangeAspect="1"/>
            </p:cNvGrpSpPr>
            <p:nvPr/>
          </p:nvGrpSpPr>
          <p:grpSpPr>
            <a:xfrm>
              <a:off x="21005345" y="2155235"/>
              <a:ext cx="95594" cy="82785"/>
              <a:chOff x="0" y="0"/>
              <a:chExt cx="6350000" cy="5499100"/>
            </a:xfrm>
          </p:grpSpPr>
          <p:sp>
            <p:nvSpPr>
              <p:cNvPr id="1314" name="Freeform 1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15" name="Group 1315"/>
            <p:cNvGrpSpPr>
              <a:grpSpLocks noChangeAspect="1"/>
            </p:cNvGrpSpPr>
            <p:nvPr/>
          </p:nvGrpSpPr>
          <p:grpSpPr>
            <a:xfrm>
              <a:off x="21005345" y="8535719"/>
              <a:ext cx="95594" cy="82785"/>
              <a:chOff x="0" y="0"/>
              <a:chExt cx="6350000" cy="5499100"/>
            </a:xfrm>
          </p:grpSpPr>
          <p:sp>
            <p:nvSpPr>
              <p:cNvPr id="1316" name="Freeform 1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17" name="Group 1317"/>
            <p:cNvGrpSpPr>
              <a:grpSpLocks noChangeAspect="1"/>
            </p:cNvGrpSpPr>
            <p:nvPr/>
          </p:nvGrpSpPr>
          <p:grpSpPr>
            <a:xfrm>
              <a:off x="21005345" y="5342935"/>
              <a:ext cx="95594" cy="82785"/>
              <a:chOff x="0" y="0"/>
              <a:chExt cx="6350000" cy="5499100"/>
            </a:xfrm>
          </p:grpSpPr>
          <p:sp>
            <p:nvSpPr>
              <p:cNvPr id="1318" name="Freeform 1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19" name="Group 1319"/>
            <p:cNvGrpSpPr>
              <a:grpSpLocks noChangeAspect="1"/>
            </p:cNvGrpSpPr>
            <p:nvPr/>
          </p:nvGrpSpPr>
          <p:grpSpPr>
            <a:xfrm>
              <a:off x="4870409" y="537155"/>
              <a:ext cx="95594" cy="82785"/>
              <a:chOff x="0" y="0"/>
              <a:chExt cx="6350000" cy="5499100"/>
            </a:xfrm>
          </p:grpSpPr>
          <p:sp>
            <p:nvSpPr>
              <p:cNvPr id="1320" name="Freeform 1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21" name="Group 1321"/>
            <p:cNvGrpSpPr>
              <a:grpSpLocks noChangeAspect="1"/>
            </p:cNvGrpSpPr>
            <p:nvPr/>
          </p:nvGrpSpPr>
          <p:grpSpPr>
            <a:xfrm>
              <a:off x="4870409" y="6917640"/>
              <a:ext cx="95594" cy="82785"/>
              <a:chOff x="0" y="0"/>
              <a:chExt cx="6350000" cy="5499100"/>
            </a:xfrm>
          </p:grpSpPr>
          <p:sp>
            <p:nvSpPr>
              <p:cNvPr id="1322" name="Freeform 1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23" name="Group 1323"/>
            <p:cNvGrpSpPr>
              <a:grpSpLocks noChangeAspect="1"/>
            </p:cNvGrpSpPr>
            <p:nvPr/>
          </p:nvGrpSpPr>
          <p:grpSpPr>
            <a:xfrm>
              <a:off x="4870409" y="3724855"/>
              <a:ext cx="95594" cy="82785"/>
              <a:chOff x="0" y="0"/>
              <a:chExt cx="6350000" cy="5499100"/>
            </a:xfrm>
          </p:grpSpPr>
          <p:sp>
            <p:nvSpPr>
              <p:cNvPr id="1324" name="Freeform 1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25" name="Group 1325"/>
            <p:cNvGrpSpPr>
              <a:grpSpLocks noChangeAspect="1"/>
            </p:cNvGrpSpPr>
            <p:nvPr/>
          </p:nvGrpSpPr>
          <p:grpSpPr>
            <a:xfrm>
              <a:off x="4870409" y="10105340"/>
              <a:ext cx="95594" cy="82785"/>
              <a:chOff x="0" y="0"/>
              <a:chExt cx="6350000" cy="5499100"/>
            </a:xfrm>
          </p:grpSpPr>
          <p:sp>
            <p:nvSpPr>
              <p:cNvPr id="1326" name="Freeform 1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27" name="Group 1327"/>
            <p:cNvGrpSpPr>
              <a:grpSpLocks noChangeAspect="1"/>
            </p:cNvGrpSpPr>
            <p:nvPr/>
          </p:nvGrpSpPr>
          <p:grpSpPr>
            <a:xfrm>
              <a:off x="14571681" y="537155"/>
              <a:ext cx="95594" cy="82785"/>
              <a:chOff x="0" y="0"/>
              <a:chExt cx="6350000" cy="5499100"/>
            </a:xfrm>
          </p:grpSpPr>
          <p:sp>
            <p:nvSpPr>
              <p:cNvPr id="1328" name="Freeform 1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29" name="Group 1329"/>
            <p:cNvGrpSpPr>
              <a:grpSpLocks noChangeAspect="1"/>
            </p:cNvGrpSpPr>
            <p:nvPr/>
          </p:nvGrpSpPr>
          <p:grpSpPr>
            <a:xfrm>
              <a:off x="14571681" y="6917640"/>
              <a:ext cx="95594" cy="82785"/>
              <a:chOff x="0" y="0"/>
              <a:chExt cx="6350000" cy="5499100"/>
            </a:xfrm>
          </p:grpSpPr>
          <p:sp>
            <p:nvSpPr>
              <p:cNvPr id="1330" name="Freeform 1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31" name="Group 1331"/>
            <p:cNvGrpSpPr>
              <a:grpSpLocks noChangeAspect="1"/>
            </p:cNvGrpSpPr>
            <p:nvPr/>
          </p:nvGrpSpPr>
          <p:grpSpPr>
            <a:xfrm>
              <a:off x="14571681" y="3724855"/>
              <a:ext cx="95594" cy="82785"/>
              <a:chOff x="0" y="0"/>
              <a:chExt cx="6350000" cy="5499100"/>
            </a:xfrm>
          </p:grpSpPr>
          <p:sp>
            <p:nvSpPr>
              <p:cNvPr id="1332" name="Freeform 1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33" name="Group 1333"/>
            <p:cNvGrpSpPr>
              <a:grpSpLocks noChangeAspect="1"/>
            </p:cNvGrpSpPr>
            <p:nvPr/>
          </p:nvGrpSpPr>
          <p:grpSpPr>
            <a:xfrm>
              <a:off x="14571681" y="10105340"/>
              <a:ext cx="95594" cy="82785"/>
              <a:chOff x="0" y="0"/>
              <a:chExt cx="6350000" cy="5499100"/>
            </a:xfrm>
          </p:grpSpPr>
          <p:sp>
            <p:nvSpPr>
              <p:cNvPr id="1334" name="Freeform 1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35" name="Group 1335"/>
            <p:cNvGrpSpPr>
              <a:grpSpLocks noChangeAspect="1"/>
            </p:cNvGrpSpPr>
            <p:nvPr/>
          </p:nvGrpSpPr>
          <p:grpSpPr>
            <a:xfrm>
              <a:off x="4870409" y="2155235"/>
              <a:ext cx="95594" cy="82785"/>
              <a:chOff x="0" y="0"/>
              <a:chExt cx="6350000" cy="5499100"/>
            </a:xfrm>
          </p:grpSpPr>
          <p:sp>
            <p:nvSpPr>
              <p:cNvPr id="1336" name="Freeform 1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37" name="Group 1337"/>
            <p:cNvGrpSpPr>
              <a:grpSpLocks noChangeAspect="1"/>
            </p:cNvGrpSpPr>
            <p:nvPr/>
          </p:nvGrpSpPr>
          <p:grpSpPr>
            <a:xfrm>
              <a:off x="4870409" y="8535719"/>
              <a:ext cx="95594" cy="82785"/>
              <a:chOff x="0" y="0"/>
              <a:chExt cx="6350000" cy="5499100"/>
            </a:xfrm>
          </p:grpSpPr>
          <p:sp>
            <p:nvSpPr>
              <p:cNvPr id="1338" name="Freeform 1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39" name="Group 1339"/>
            <p:cNvGrpSpPr>
              <a:grpSpLocks noChangeAspect="1"/>
            </p:cNvGrpSpPr>
            <p:nvPr/>
          </p:nvGrpSpPr>
          <p:grpSpPr>
            <a:xfrm>
              <a:off x="4870409" y="5342935"/>
              <a:ext cx="95594" cy="82785"/>
              <a:chOff x="0" y="0"/>
              <a:chExt cx="6350000" cy="5499100"/>
            </a:xfrm>
          </p:grpSpPr>
          <p:sp>
            <p:nvSpPr>
              <p:cNvPr id="1340" name="Freeform 1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41" name="Group 1341"/>
            <p:cNvGrpSpPr>
              <a:grpSpLocks noChangeAspect="1"/>
            </p:cNvGrpSpPr>
            <p:nvPr/>
          </p:nvGrpSpPr>
          <p:grpSpPr>
            <a:xfrm>
              <a:off x="14571681" y="2155235"/>
              <a:ext cx="95594" cy="82785"/>
              <a:chOff x="0" y="0"/>
              <a:chExt cx="6350000" cy="5499100"/>
            </a:xfrm>
          </p:grpSpPr>
          <p:sp>
            <p:nvSpPr>
              <p:cNvPr id="1342" name="Freeform 1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43" name="Group 1343"/>
            <p:cNvGrpSpPr>
              <a:grpSpLocks noChangeAspect="1"/>
            </p:cNvGrpSpPr>
            <p:nvPr/>
          </p:nvGrpSpPr>
          <p:grpSpPr>
            <a:xfrm>
              <a:off x="14571681" y="8535719"/>
              <a:ext cx="95594" cy="82785"/>
              <a:chOff x="0" y="0"/>
              <a:chExt cx="6350000" cy="5499100"/>
            </a:xfrm>
          </p:grpSpPr>
          <p:sp>
            <p:nvSpPr>
              <p:cNvPr id="1344" name="Freeform 1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45" name="Group 1345"/>
            <p:cNvGrpSpPr>
              <a:grpSpLocks noChangeAspect="1"/>
            </p:cNvGrpSpPr>
            <p:nvPr/>
          </p:nvGrpSpPr>
          <p:grpSpPr>
            <a:xfrm>
              <a:off x="14571681" y="5342935"/>
              <a:ext cx="95594" cy="82785"/>
              <a:chOff x="0" y="0"/>
              <a:chExt cx="6350000" cy="5499100"/>
            </a:xfrm>
          </p:grpSpPr>
          <p:sp>
            <p:nvSpPr>
              <p:cNvPr id="1346" name="Freeform 1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47" name="Group 1347"/>
            <p:cNvGrpSpPr>
              <a:grpSpLocks noChangeAspect="1"/>
            </p:cNvGrpSpPr>
            <p:nvPr/>
          </p:nvGrpSpPr>
          <p:grpSpPr>
            <a:xfrm>
              <a:off x="2162405" y="1075351"/>
              <a:ext cx="95594" cy="82785"/>
              <a:chOff x="0" y="0"/>
              <a:chExt cx="6350000" cy="5499100"/>
            </a:xfrm>
          </p:grpSpPr>
          <p:sp>
            <p:nvSpPr>
              <p:cNvPr id="1348" name="Freeform 1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49" name="Group 1349"/>
            <p:cNvGrpSpPr>
              <a:grpSpLocks noChangeAspect="1"/>
            </p:cNvGrpSpPr>
            <p:nvPr/>
          </p:nvGrpSpPr>
          <p:grpSpPr>
            <a:xfrm>
              <a:off x="2162405" y="7455836"/>
              <a:ext cx="95594" cy="82785"/>
              <a:chOff x="0" y="0"/>
              <a:chExt cx="6350000" cy="5499100"/>
            </a:xfrm>
          </p:grpSpPr>
          <p:sp>
            <p:nvSpPr>
              <p:cNvPr id="1350" name="Freeform 1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51" name="Group 1351"/>
            <p:cNvGrpSpPr>
              <a:grpSpLocks noChangeAspect="1"/>
            </p:cNvGrpSpPr>
            <p:nvPr/>
          </p:nvGrpSpPr>
          <p:grpSpPr>
            <a:xfrm>
              <a:off x="2162405" y="4263051"/>
              <a:ext cx="95594" cy="82785"/>
              <a:chOff x="0" y="0"/>
              <a:chExt cx="6350000" cy="5499100"/>
            </a:xfrm>
          </p:grpSpPr>
          <p:sp>
            <p:nvSpPr>
              <p:cNvPr id="1352" name="Freeform 1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53" name="Group 1353"/>
            <p:cNvGrpSpPr>
              <a:grpSpLocks noChangeAspect="1"/>
            </p:cNvGrpSpPr>
            <p:nvPr/>
          </p:nvGrpSpPr>
          <p:grpSpPr>
            <a:xfrm>
              <a:off x="2162405" y="10643536"/>
              <a:ext cx="95594" cy="82785"/>
              <a:chOff x="0" y="0"/>
              <a:chExt cx="6350000" cy="5499100"/>
            </a:xfrm>
          </p:grpSpPr>
          <p:sp>
            <p:nvSpPr>
              <p:cNvPr id="1354" name="Freeform 1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55" name="Group 1355"/>
            <p:cNvGrpSpPr>
              <a:grpSpLocks noChangeAspect="1"/>
            </p:cNvGrpSpPr>
            <p:nvPr/>
          </p:nvGrpSpPr>
          <p:grpSpPr>
            <a:xfrm>
              <a:off x="11863677" y="1075351"/>
              <a:ext cx="95594" cy="82785"/>
              <a:chOff x="0" y="0"/>
              <a:chExt cx="6350000" cy="5499100"/>
            </a:xfrm>
          </p:grpSpPr>
          <p:sp>
            <p:nvSpPr>
              <p:cNvPr id="1356" name="Freeform 1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57" name="Group 1357"/>
            <p:cNvGrpSpPr>
              <a:grpSpLocks noChangeAspect="1"/>
            </p:cNvGrpSpPr>
            <p:nvPr/>
          </p:nvGrpSpPr>
          <p:grpSpPr>
            <a:xfrm>
              <a:off x="11863677" y="7455836"/>
              <a:ext cx="95594" cy="82785"/>
              <a:chOff x="0" y="0"/>
              <a:chExt cx="6350000" cy="5499100"/>
            </a:xfrm>
          </p:grpSpPr>
          <p:sp>
            <p:nvSpPr>
              <p:cNvPr id="1358" name="Freeform 1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59" name="Group 1359"/>
            <p:cNvGrpSpPr>
              <a:grpSpLocks noChangeAspect="1"/>
            </p:cNvGrpSpPr>
            <p:nvPr/>
          </p:nvGrpSpPr>
          <p:grpSpPr>
            <a:xfrm>
              <a:off x="11863677" y="4263051"/>
              <a:ext cx="95594" cy="82785"/>
              <a:chOff x="0" y="0"/>
              <a:chExt cx="6350000" cy="5499100"/>
            </a:xfrm>
          </p:grpSpPr>
          <p:sp>
            <p:nvSpPr>
              <p:cNvPr id="1360" name="Freeform 1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61" name="Group 1361"/>
            <p:cNvGrpSpPr>
              <a:grpSpLocks noChangeAspect="1"/>
            </p:cNvGrpSpPr>
            <p:nvPr/>
          </p:nvGrpSpPr>
          <p:grpSpPr>
            <a:xfrm>
              <a:off x="11863677" y="10643536"/>
              <a:ext cx="95594" cy="82785"/>
              <a:chOff x="0" y="0"/>
              <a:chExt cx="6350000" cy="5499100"/>
            </a:xfrm>
          </p:grpSpPr>
          <p:sp>
            <p:nvSpPr>
              <p:cNvPr id="1362" name="Freeform 1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63" name="Group 1363"/>
            <p:cNvGrpSpPr>
              <a:grpSpLocks noChangeAspect="1"/>
            </p:cNvGrpSpPr>
            <p:nvPr/>
          </p:nvGrpSpPr>
          <p:grpSpPr>
            <a:xfrm>
              <a:off x="2162405" y="2693431"/>
              <a:ext cx="95594" cy="82785"/>
              <a:chOff x="0" y="0"/>
              <a:chExt cx="6350000" cy="5499100"/>
            </a:xfrm>
          </p:grpSpPr>
          <p:sp>
            <p:nvSpPr>
              <p:cNvPr id="1364" name="Freeform 1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65" name="Group 1365"/>
            <p:cNvGrpSpPr>
              <a:grpSpLocks noChangeAspect="1"/>
            </p:cNvGrpSpPr>
            <p:nvPr/>
          </p:nvGrpSpPr>
          <p:grpSpPr>
            <a:xfrm>
              <a:off x="2162405" y="9073915"/>
              <a:ext cx="95594" cy="82785"/>
              <a:chOff x="0" y="0"/>
              <a:chExt cx="6350000" cy="5499100"/>
            </a:xfrm>
          </p:grpSpPr>
          <p:sp>
            <p:nvSpPr>
              <p:cNvPr id="1366" name="Freeform 1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67" name="Group 1367"/>
            <p:cNvGrpSpPr>
              <a:grpSpLocks noChangeAspect="1"/>
            </p:cNvGrpSpPr>
            <p:nvPr/>
          </p:nvGrpSpPr>
          <p:grpSpPr>
            <a:xfrm>
              <a:off x="2162405" y="5881131"/>
              <a:ext cx="95594" cy="82785"/>
              <a:chOff x="0" y="0"/>
              <a:chExt cx="6350000" cy="5499100"/>
            </a:xfrm>
          </p:grpSpPr>
          <p:sp>
            <p:nvSpPr>
              <p:cNvPr id="1368" name="Freeform 1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69" name="Group 1369"/>
            <p:cNvGrpSpPr>
              <a:grpSpLocks noChangeAspect="1"/>
            </p:cNvGrpSpPr>
            <p:nvPr/>
          </p:nvGrpSpPr>
          <p:grpSpPr>
            <a:xfrm>
              <a:off x="11863677" y="2693431"/>
              <a:ext cx="95594" cy="82785"/>
              <a:chOff x="0" y="0"/>
              <a:chExt cx="6350000" cy="5499100"/>
            </a:xfrm>
          </p:grpSpPr>
          <p:sp>
            <p:nvSpPr>
              <p:cNvPr id="1370" name="Freeform 1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71" name="Group 1371"/>
            <p:cNvGrpSpPr>
              <a:grpSpLocks noChangeAspect="1"/>
            </p:cNvGrpSpPr>
            <p:nvPr/>
          </p:nvGrpSpPr>
          <p:grpSpPr>
            <a:xfrm>
              <a:off x="11863677" y="9073915"/>
              <a:ext cx="95594" cy="82785"/>
              <a:chOff x="0" y="0"/>
              <a:chExt cx="6350000" cy="5499100"/>
            </a:xfrm>
          </p:grpSpPr>
          <p:sp>
            <p:nvSpPr>
              <p:cNvPr id="1372" name="Freeform 1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73" name="Group 1373"/>
            <p:cNvGrpSpPr>
              <a:grpSpLocks noChangeAspect="1"/>
            </p:cNvGrpSpPr>
            <p:nvPr/>
          </p:nvGrpSpPr>
          <p:grpSpPr>
            <a:xfrm>
              <a:off x="11863677" y="5881131"/>
              <a:ext cx="95594" cy="82785"/>
              <a:chOff x="0" y="0"/>
              <a:chExt cx="6350000" cy="5499100"/>
            </a:xfrm>
          </p:grpSpPr>
          <p:sp>
            <p:nvSpPr>
              <p:cNvPr id="1374" name="Freeform 1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75" name="Group 1375"/>
            <p:cNvGrpSpPr>
              <a:grpSpLocks noChangeAspect="1"/>
            </p:cNvGrpSpPr>
            <p:nvPr/>
          </p:nvGrpSpPr>
          <p:grpSpPr>
            <a:xfrm>
              <a:off x="8656553" y="1075351"/>
              <a:ext cx="95594" cy="82785"/>
              <a:chOff x="0" y="0"/>
              <a:chExt cx="6350000" cy="5499100"/>
            </a:xfrm>
          </p:grpSpPr>
          <p:sp>
            <p:nvSpPr>
              <p:cNvPr id="1376" name="Freeform 1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77" name="Group 1377"/>
            <p:cNvGrpSpPr>
              <a:grpSpLocks noChangeAspect="1"/>
            </p:cNvGrpSpPr>
            <p:nvPr/>
          </p:nvGrpSpPr>
          <p:grpSpPr>
            <a:xfrm>
              <a:off x="8656553" y="7455836"/>
              <a:ext cx="95594" cy="82785"/>
              <a:chOff x="0" y="0"/>
              <a:chExt cx="6350000" cy="5499100"/>
            </a:xfrm>
          </p:grpSpPr>
          <p:sp>
            <p:nvSpPr>
              <p:cNvPr id="1378" name="Freeform 1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79" name="Group 1379"/>
            <p:cNvGrpSpPr>
              <a:grpSpLocks noChangeAspect="1"/>
            </p:cNvGrpSpPr>
            <p:nvPr/>
          </p:nvGrpSpPr>
          <p:grpSpPr>
            <a:xfrm>
              <a:off x="8656553" y="4263051"/>
              <a:ext cx="95594" cy="82785"/>
              <a:chOff x="0" y="0"/>
              <a:chExt cx="6350000" cy="5499100"/>
            </a:xfrm>
          </p:grpSpPr>
          <p:sp>
            <p:nvSpPr>
              <p:cNvPr id="1380" name="Freeform 1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81" name="Group 1381"/>
            <p:cNvGrpSpPr>
              <a:grpSpLocks noChangeAspect="1"/>
            </p:cNvGrpSpPr>
            <p:nvPr/>
          </p:nvGrpSpPr>
          <p:grpSpPr>
            <a:xfrm>
              <a:off x="8656553" y="10643536"/>
              <a:ext cx="95594" cy="82785"/>
              <a:chOff x="0" y="0"/>
              <a:chExt cx="6350000" cy="5499100"/>
            </a:xfrm>
          </p:grpSpPr>
          <p:sp>
            <p:nvSpPr>
              <p:cNvPr id="1382" name="Freeform 13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83" name="Group 1383"/>
            <p:cNvGrpSpPr>
              <a:grpSpLocks noChangeAspect="1"/>
            </p:cNvGrpSpPr>
            <p:nvPr/>
          </p:nvGrpSpPr>
          <p:grpSpPr>
            <a:xfrm>
              <a:off x="18357826" y="1075351"/>
              <a:ext cx="95594" cy="82785"/>
              <a:chOff x="0" y="0"/>
              <a:chExt cx="6350000" cy="5499100"/>
            </a:xfrm>
          </p:grpSpPr>
          <p:sp>
            <p:nvSpPr>
              <p:cNvPr id="1384" name="Freeform 13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85" name="Group 1385"/>
            <p:cNvGrpSpPr>
              <a:grpSpLocks noChangeAspect="1"/>
            </p:cNvGrpSpPr>
            <p:nvPr/>
          </p:nvGrpSpPr>
          <p:grpSpPr>
            <a:xfrm>
              <a:off x="18357826" y="7455836"/>
              <a:ext cx="95594" cy="82785"/>
              <a:chOff x="0" y="0"/>
              <a:chExt cx="6350000" cy="5499100"/>
            </a:xfrm>
          </p:grpSpPr>
          <p:sp>
            <p:nvSpPr>
              <p:cNvPr id="1386" name="Freeform 13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87" name="Group 1387"/>
            <p:cNvGrpSpPr>
              <a:grpSpLocks noChangeAspect="1"/>
            </p:cNvGrpSpPr>
            <p:nvPr/>
          </p:nvGrpSpPr>
          <p:grpSpPr>
            <a:xfrm>
              <a:off x="18357826" y="4263051"/>
              <a:ext cx="95594" cy="82785"/>
              <a:chOff x="0" y="0"/>
              <a:chExt cx="6350000" cy="5499100"/>
            </a:xfrm>
          </p:grpSpPr>
          <p:sp>
            <p:nvSpPr>
              <p:cNvPr id="1388" name="Freeform 13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89" name="Group 1389"/>
            <p:cNvGrpSpPr>
              <a:grpSpLocks noChangeAspect="1"/>
            </p:cNvGrpSpPr>
            <p:nvPr/>
          </p:nvGrpSpPr>
          <p:grpSpPr>
            <a:xfrm>
              <a:off x="18357826" y="10643536"/>
              <a:ext cx="95594" cy="82785"/>
              <a:chOff x="0" y="0"/>
              <a:chExt cx="6350000" cy="5499100"/>
            </a:xfrm>
          </p:grpSpPr>
          <p:sp>
            <p:nvSpPr>
              <p:cNvPr id="1390" name="Freeform 13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91" name="Group 1391"/>
            <p:cNvGrpSpPr>
              <a:grpSpLocks noChangeAspect="1"/>
            </p:cNvGrpSpPr>
            <p:nvPr/>
          </p:nvGrpSpPr>
          <p:grpSpPr>
            <a:xfrm>
              <a:off x="21545206" y="1075351"/>
              <a:ext cx="95594" cy="82785"/>
              <a:chOff x="0" y="0"/>
              <a:chExt cx="6350000" cy="5499100"/>
            </a:xfrm>
          </p:grpSpPr>
          <p:sp>
            <p:nvSpPr>
              <p:cNvPr id="1392" name="Freeform 13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93" name="Group 1393"/>
            <p:cNvGrpSpPr>
              <a:grpSpLocks noChangeAspect="1"/>
            </p:cNvGrpSpPr>
            <p:nvPr/>
          </p:nvGrpSpPr>
          <p:grpSpPr>
            <a:xfrm>
              <a:off x="21545206" y="7455836"/>
              <a:ext cx="95594" cy="82785"/>
              <a:chOff x="0" y="0"/>
              <a:chExt cx="6350000" cy="5499100"/>
            </a:xfrm>
          </p:grpSpPr>
          <p:sp>
            <p:nvSpPr>
              <p:cNvPr id="1394" name="Freeform 13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95" name="Group 1395"/>
            <p:cNvGrpSpPr>
              <a:grpSpLocks noChangeAspect="1"/>
            </p:cNvGrpSpPr>
            <p:nvPr/>
          </p:nvGrpSpPr>
          <p:grpSpPr>
            <a:xfrm>
              <a:off x="21545206" y="4263051"/>
              <a:ext cx="95594" cy="82785"/>
              <a:chOff x="0" y="0"/>
              <a:chExt cx="6350000" cy="5499100"/>
            </a:xfrm>
          </p:grpSpPr>
          <p:sp>
            <p:nvSpPr>
              <p:cNvPr id="1396" name="Freeform 13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97" name="Group 1397"/>
            <p:cNvGrpSpPr>
              <a:grpSpLocks noChangeAspect="1"/>
            </p:cNvGrpSpPr>
            <p:nvPr/>
          </p:nvGrpSpPr>
          <p:grpSpPr>
            <a:xfrm>
              <a:off x="21545206" y="10643536"/>
              <a:ext cx="95594" cy="82785"/>
              <a:chOff x="0" y="0"/>
              <a:chExt cx="6350000" cy="5499100"/>
            </a:xfrm>
          </p:grpSpPr>
          <p:sp>
            <p:nvSpPr>
              <p:cNvPr id="1398" name="Freeform 13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399" name="Group 1399"/>
            <p:cNvGrpSpPr>
              <a:grpSpLocks noChangeAspect="1"/>
            </p:cNvGrpSpPr>
            <p:nvPr/>
          </p:nvGrpSpPr>
          <p:grpSpPr>
            <a:xfrm>
              <a:off x="8656553" y="2693431"/>
              <a:ext cx="95594" cy="82785"/>
              <a:chOff x="0" y="0"/>
              <a:chExt cx="6350000" cy="5499100"/>
            </a:xfrm>
          </p:grpSpPr>
          <p:sp>
            <p:nvSpPr>
              <p:cNvPr id="1400" name="Freeform 14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01" name="Group 1401"/>
            <p:cNvGrpSpPr>
              <a:grpSpLocks noChangeAspect="1"/>
            </p:cNvGrpSpPr>
            <p:nvPr/>
          </p:nvGrpSpPr>
          <p:grpSpPr>
            <a:xfrm>
              <a:off x="8656553" y="9073915"/>
              <a:ext cx="95594" cy="82785"/>
              <a:chOff x="0" y="0"/>
              <a:chExt cx="6350000" cy="5499100"/>
            </a:xfrm>
          </p:grpSpPr>
          <p:sp>
            <p:nvSpPr>
              <p:cNvPr id="1402" name="Freeform 14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03" name="Group 1403"/>
            <p:cNvGrpSpPr>
              <a:grpSpLocks noChangeAspect="1"/>
            </p:cNvGrpSpPr>
            <p:nvPr/>
          </p:nvGrpSpPr>
          <p:grpSpPr>
            <a:xfrm>
              <a:off x="8656553" y="5881131"/>
              <a:ext cx="95594" cy="82785"/>
              <a:chOff x="0" y="0"/>
              <a:chExt cx="6350000" cy="5499100"/>
            </a:xfrm>
          </p:grpSpPr>
          <p:sp>
            <p:nvSpPr>
              <p:cNvPr id="1404" name="Freeform 14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05" name="Group 1405"/>
            <p:cNvGrpSpPr>
              <a:grpSpLocks noChangeAspect="1"/>
            </p:cNvGrpSpPr>
            <p:nvPr/>
          </p:nvGrpSpPr>
          <p:grpSpPr>
            <a:xfrm>
              <a:off x="18357826" y="2693431"/>
              <a:ext cx="95594" cy="82785"/>
              <a:chOff x="0" y="0"/>
              <a:chExt cx="6350000" cy="5499100"/>
            </a:xfrm>
          </p:grpSpPr>
          <p:sp>
            <p:nvSpPr>
              <p:cNvPr id="1406" name="Freeform 14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07" name="Group 1407"/>
            <p:cNvGrpSpPr>
              <a:grpSpLocks noChangeAspect="1"/>
            </p:cNvGrpSpPr>
            <p:nvPr/>
          </p:nvGrpSpPr>
          <p:grpSpPr>
            <a:xfrm>
              <a:off x="18357826" y="9073915"/>
              <a:ext cx="95594" cy="82785"/>
              <a:chOff x="0" y="0"/>
              <a:chExt cx="6350000" cy="5499100"/>
            </a:xfrm>
          </p:grpSpPr>
          <p:sp>
            <p:nvSpPr>
              <p:cNvPr id="1408" name="Freeform 14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09" name="Group 1409"/>
            <p:cNvGrpSpPr>
              <a:grpSpLocks noChangeAspect="1"/>
            </p:cNvGrpSpPr>
            <p:nvPr/>
          </p:nvGrpSpPr>
          <p:grpSpPr>
            <a:xfrm>
              <a:off x="18357826" y="5881131"/>
              <a:ext cx="95594" cy="82785"/>
              <a:chOff x="0" y="0"/>
              <a:chExt cx="6350000" cy="5499100"/>
            </a:xfrm>
          </p:grpSpPr>
          <p:sp>
            <p:nvSpPr>
              <p:cNvPr id="1410" name="Freeform 14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11" name="Group 1411"/>
            <p:cNvGrpSpPr>
              <a:grpSpLocks noChangeAspect="1"/>
            </p:cNvGrpSpPr>
            <p:nvPr/>
          </p:nvGrpSpPr>
          <p:grpSpPr>
            <a:xfrm>
              <a:off x="21545206" y="2693431"/>
              <a:ext cx="95594" cy="82785"/>
              <a:chOff x="0" y="0"/>
              <a:chExt cx="6350000" cy="5499100"/>
            </a:xfrm>
          </p:grpSpPr>
          <p:sp>
            <p:nvSpPr>
              <p:cNvPr id="1412" name="Freeform 14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13" name="Group 1413"/>
            <p:cNvGrpSpPr>
              <a:grpSpLocks noChangeAspect="1"/>
            </p:cNvGrpSpPr>
            <p:nvPr/>
          </p:nvGrpSpPr>
          <p:grpSpPr>
            <a:xfrm>
              <a:off x="21545206" y="9073915"/>
              <a:ext cx="95594" cy="82785"/>
              <a:chOff x="0" y="0"/>
              <a:chExt cx="6350000" cy="5499100"/>
            </a:xfrm>
          </p:grpSpPr>
          <p:sp>
            <p:nvSpPr>
              <p:cNvPr id="1414" name="Freeform 14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15" name="Group 1415"/>
            <p:cNvGrpSpPr>
              <a:grpSpLocks noChangeAspect="1"/>
            </p:cNvGrpSpPr>
            <p:nvPr/>
          </p:nvGrpSpPr>
          <p:grpSpPr>
            <a:xfrm>
              <a:off x="21545206" y="5881131"/>
              <a:ext cx="95594" cy="82785"/>
              <a:chOff x="0" y="0"/>
              <a:chExt cx="6350000" cy="5499100"/>
            </a:xfrm>
          </p:grpSpPr>
          <p:sp>
            <p:nvSpPr>
              <p:cNvPr id="1416" name="Freeform 14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17" name="Group 1417"/>
            <p:cNvGrpSpPr>
              <a:grpSpLocks noChangeAspect="1"/>
            </p:cNvGrpSpPr>
            <p:nvPr/>
          </p:nvGrpSpPr>
          <p:grpSpPr>
            <a:xfrm>
              <a:off x="5410269" y="1075351"/>
              <a:ext cx="95594" cy="82785"/>
              <a:chOff x="0" y="0"/>
              <a:chExt cx="6350000" cy="5499100"/>
            </a:xfrm>
          </p:grpSpPr>
          <p:sp>
            <p:nvSpPr>
              <p:cNvPr id="1418" name="Freeform 14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19" name="Group 1419"/>
            <p:cNvGrpSpPr>
              <a:grpSpLocks noChangeAspect="1"/>
            </p:cNvGrpSpPr>
            <p:nvPr/>
          </p:nvGrpSpPr>
          <p:grpSpPr>
            <a:xfrm>
              <a:off x="5410269" y="7455836"/>
              <a:ext cx="95594" cy="82785"/>
              <a:chOff x="0" y="0"/>
              <a:chExt cx="6350000" cy="5499100"/>
            </a:xfrm>
          </p:grpSpPr>
          <p:sp>
            <p:nvSpPr>
              <p:cNvPr id="1420" name="Freeform 14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21" name="Group 1421"/>
            <p:cNvGrpSpPr>
              <a:grpSpLocks noChangeAspect="1"/>
            </p:cNvGrpSpPr>
            <p:nvPr/>
          </p:nvGrpSpPr>
          <p:grpSpPr>
            <a:xfrm>
              <a:off x="5410269" y="4263051"/>
              <a:ext cx="95594" cy="82785"/>
              <a:chOff x="0" y="0"/>
              <a:chExt cx="6350000" cy="5499100"/>
            </a:xfrm>
          </p:grpSpPr>
          <p:sp>
            <p:nvSpPr>
              <p:cNvPr id="1422" name="Freeform 14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23" name="Group 1423"/>
            <p:cNvGrpSpPr>
              <a:grpSpLocks noChangeAspect="1"/>
            </p:cNvGrpSpPr>
            <p:nvPr/>
          </p:nvGrpSpPr>
          <p:grpSpPr>
            <a:xfrm>
              <a:off x="5410269" y="10643536"/>
              <a:ext cx="95594" cy="82785"/>
              <a:chOff x="0" y="0"/>
              <a:chExt cx="6350000" cy="5499100"/>
            </a:xfrm>
          </p:grpSpPr>
          <p:sp>
            <p:nvSpPr>
              <p:cNvPr id="1424" name="Freeform 14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25" name="Group 1425"/>
            <p:cNvGrpSpPr>
              <a:grpSpLocks noChangeAspect="1"/>
            </p:cNvGrpSpPr>
            <p:nvPr/>
          </p:nvGrpSpPr>
          <p:grpSpPr>
            <a:xfrm>
              <a:off x="15111542" y="1075351"/>
              <a:ext cx="95594" cy="82785"/>
              <a:chOff x="0" y="0"/>
              <a:chExt cx="6350000" cy="5499100"/>
            </a:xfrm>
          </p:grpSpPr>
          <p:sp>
            <p:nvSpPr>
              <p:cNvPr id="1426" name="Freeform 14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27" name="Group 1427"/>
            <p:cNvGrpSpPr>
              <a:grpSpLocks noChangeAspect="1"/>
            </p:cNvGrpSpPr>
            <p:nvPr/>
          </p:nvGrpSpPr>
          <p:grpSpPr>
            <a:xfrm>
              <a:off x="15111542" y="7455836"/>
              <a:ext cx="95594" cy="82785"/>
              <a:chOff x="0" y="0"/>
              <a:chExt cx="6350000" cy="5499100"/>
            </a:xfrm>
          </p:grpSpPr>
          <p:sp>
            <p:nvSpPr>
              <p:cNvPr id="1428" name="Freeform 14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29" name="Group 1429"/>
            <p:cNvGrpSpPr>
              <a:grpSpLocks noChangeAspect="1"/>
            </p:cNvGrpSpPr>
            <p:nvPr/>
          </p:nvGrpSpPr>
          <p:grpSpPr>
            <a:xfrm>
              <a:off x="15111542" y="4263051"/>
              <a:ext cx="95594" cy="82785"/>
              <a:chOff x="0" y="0"/>
              <a:chExt cx="6350000" cy="5499100"/>
            </a:xfrm>
          </p:grpSpPr>
          <p:sp>
            <p:nvSpPr>
              <p:cNvPr id="1430" name="Freeform 14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31" name="Group 1431"/>
            <p:cNvGrpSpPr>
              <a:grpSpLocks noChangeAspect="1"/>
            </p:cNvGrpSpPr>
            <p:nvPr/>
          </p:nvGrpSpPr>
          <p:grpSpPr>
            <a:xfrm>
              <a:off x="15111542" y="10643536"/>
              <a:ext cx="95594" cy="82785"/>
              <a:chOff x="0" y="0"/>
              <a:chExt cx="6350000" cy="5499100"/>
            </a:xfrm>
          </p:grpSpPr>
          <p:sp>
            <p:nvSpPr>
              <p:cNvPr id="1432" name="Freeform 14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33" name="Group 1433"/>
            <p:cNvGrpSpPr>
              <a:grpSpLocks noChangeAspect="1"/>
            </p:cNvGrpSpPr>
            <p:nvPr/>
          </p:nvGrpSpPr>
          <p:grpSpPr>
            <a:xfrm>
              <a:off x="5410269" y="2693431"/>
              <a:ext cx="95594" cy="82785"/>
              <a:chOff x="0" y="0"/>
              <a:chExt cx="6350000" cy="5499100"/>
            </a:xfrm>
          </p:grpSpPr>
          <p:sp>
            <p:nvSpPr>
              <p:cNvPr id="1434" name="Freeform 14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35" name="Group 1435"/>
            <p:cNvGrpSpPr>
              <a:grpSpLocks noChangeAspect="1"/>
            </p:cNvGrpSpPr>
            <p:nvPr/>
          </p:nvGrpSpPr>
          <p:grpSpPr>
            <a:xfrm>
              <a:off x="5410269" y="9073915"/>
              <a:ext cx="95594" cy="82785"/>
              <a:chOff x="0" y="0"/>
              <a:chExt cx="6350000" cy="5499100"/>
            </a:xfrm>
          </p:grpSpPr>
          <p:sp>
            <p:nvSpPr>
              <p:cNvPr id="1436" name="Freeform 14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37" name="Group 1437"/>
            <p:cNvGrpSpPr>
              <a:grpSpLocks noChangeAspect="1"/>
            </p:cNvGrpSpPr>
            <p:nvPr/>
          </p:nvGrpSpPr>
          <p:grpSpPr>
            <a:xfrm>
              <a:off x="5410269" y="5881131"/>
              <a:ext cx="95594" cy="82785"/>
              <a:chOff x="0" y="0"/>
              <a:chExt cx="6350000" cy="5499100"/>
            </a:xfrm>
          </p:grpSpPr>
          <p:sp>
            <p:nvSpPr>
              <p:cNvPr id="1438" name="Freeform 14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39" name="Group 1439"/>
            <p:cNvGrpSpPr>
              <a:grpSpLocks noChangeAspect="1"/>
            </p:cNvGrpSpPr>
            <p:nvPr/>
          </p:nvGrpSpPr>
          <p:grpSpPr>
            <a:xfrm>
              <a:off x="15111542" y="2693431"/>
              <a:ext cx="95594" cy="82785"/>
              <a:chOff x="0" y="0"/>
              <a:chExt cx="6350000" cy="5499100"/>
            </a:xfrm>
          </p:grpSpPr>
          <p:sp>
            <p:nvSpPr>
              <p:cNvPr id="1440" name="Freeform 14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41" name="Group 1441"/>
            <p:cNvGrpSpPr>
              <a:grpSpLocks noChangeAspect="1"/>
            </p:cNvGrpSpPr>
            <p:nvPr/>
          </p:nvGrpSpPr>
          <p:grpSpPr>
            <a:xfrm>
              <a:off x="15111542" y="9073915"/>
              <a:ext cx="95594" cy="82785"/>
              <a:chOff x="0" y="0"/>
              <a:chExt cx="6350000" cy="5499100"/>
            </a:xfrm>
          </p:grpSpPr>
          <p:sp>
            <p:nvSpPr>
              <p:cNvPr id="1442" name="Freeform 14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43" name="Group 1443"/>
            <p:cNvGrpSpPr>
              <a:grpSpLocks noChangeAspect="1"/>
            </p:cNvGrpSpPr>
            <p:nvPr/>
          </p:nvGrpSpPr>
          <p:grpSpPr>
            <a:xfrm>
              <a:off x="15111542" y="5881131"/>
              <a:ext cx="95594" cy="82785"/>
              <a:chOff x="0" y="0"/>
              <a:chExt cx="6350000" cy="5499100"/>
            </a:xfrm>
          </p:grpSpPr>
          <p:sp>
            <p:nvSpPr>
              <p:cNvPr id="1444" name="Freeform 14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45" name="Group 1445"/>
            <p:cNvGrpSpPr>
              <a:grpSpLocks noChangeAspect="1"/>
            </p:cNvGrpSpPr>
            <p:nvPr/>
          </p:nvGrpSpPr>
          <p:grpSpPr>
            <a:xfrm>
              <a:off x="545144" y="1075351"/>
              <a:ext cx="95594" cy="82785"/>
              <a:chOff x="0" y="0"/>
              <a:chExt cx="6350000" cy="5499100"/>
            </a:xfrm>
          </p:grpSpPr>
          <p:sp>
            <p:nvSpPr>
              <p:cNvPr id="1446" name="Freeform 14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47" name="Group 1447"/>
            <p:cNvGrpSpPr>
              <a:grpSpLocks noChangeAspect="1"/>
            </p:cNvGrpSpPr>
            <p:nvPr/>
          </p:nvGrpSpPr>
          <p:grpSpPr>
            <a:xfrm>
              <a:off x="545144" y="7455836"/>
              <a:ext cx="95594" cy="82785"/>
              <a:chOff x="0" y="0"/>
              <a:chExt cx="6350000" cy="5499100"/>
            </a:xfrm>
          </p:grpSpPr>
          <p:sp>
            <p:nvSpPr>
              <p:cNvPr id="1448" name="Freeform 14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49" name="Group 1449"/>
            <p:cNvGrpSpPr>
              <a:grpSpLocks noChangeAspect="1"/>
            </p:cNvGrpSpPr>
            <p:nvPr/>
          </p:nvGrpSpPr>
          <p:grpSpPr>
            <a:xfrm>
              <a:off x="545144" y="4263051"/>
              <a:ext cx="95594" cy="82785"/>
              <a:chOff x="0" y="0"/>
              <a:chExt cx="6350000" cy="5499100"/>
            </a:xfrm>
          </p:grpSpPr>
          <p:sp>
            <p:nvSpPr>
              <p:cNvPr id="1450" name="Freeform 14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51" name="Group 1451"/>
            <p:cNvGrpSpPr>
              <a:grpSpLocks noChangeAspect="1"/>
            </p:cNvGrpSpPr>
            <p:nvPr/>
          </p:nvGrpSpPr>
          <p:grpSpPr>
            <a:xfrm>
              <a:off x="545144" y="10643536"/>
              <a:ext cx="95594" cy="82785"/>
              <a:chOff x="0" y="0"/>
              <a:chExt cx="6350000" cy="5499100"/>
            </a:xfrm>
          </p:grpSpPr>
          <p:sp>
            <p:nvSpPr>
              <p:cNvPr id="1452" name="Freeform 14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53" name="Group 1453"/>
            <p:cNvGrpSpPr>
              <a:grpSpLocks noChangeAspect="1"/>
            </p:cNvGrpSpPr>
            <p:nvPr/>
          </p:nvGrpSpPr>
          <p:grpSpPr>
            <a:xfrm>
              <a:off x="10246416" y="1075351"/>
              <a:ext cx="95594" cy="82785"/>
              <a:chOff x="0" y="0"/>
              <a:chExt cx="6350000" cy="5499100"/>
            </a:xfrm>
          </p:grpSpPr>
          <p:sp>
            <p:nvSpPr>
              <p:cNvPr id="1454" name="Freeform 14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55" name="Group 1455"/>
            <p:cNvGrpSpPr>
              <a:grpSpLocks noChangeAspect="1"/>
            </p:cNvGrpSpPr>
            <p:nvPr/>
          </p:nvGrpSpPr>
          <p:grpSpPr>
            <a:xfrm>
              <a:off x="10246416" y="7455836"/>
              <a:ext cx="95594" cy="82785"/>
              <a:chOff x="0" y="0"/>
              <a:chExt cx="6350000" cy="5499100"/>
            </a:xfrm>
          </p:grpSpPr>
          <p:sp>
            <p:nvSpPr>
              <p:cNvPr id="1456" name="Freeform 14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57" name="Group 1457"/>
            <p:cNvGrpSpPr>
              <a:grpSpLocks noChangeAspect="1"/>
            </p:cNvGrpSpPr>
            <p:nvPr/>
          </p:nvGrpSpPr>
          <p:grpSpPr>
            <a:xfrm>
              <a:off x="10246416" y="4263051"/>
              <a:ext cx="95594" cy="82785"/>
              <a:chOff x="0" y="0"/>
              <a:chExt cx="6350000" cy="5499100"/>
            </a:xfrm>
          </p:grpSpPr>
          <p:sp>
            <p:nvSpPr>
              <p:cNvPr id="1458" name="Freeform 14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59" name="Group 1459"/>
            <p:cNvGrpSpPr>
              <a:grpSpLocks noChangeAspect="1"/>
            </p:cNvGrpSpPr>
            <p:nvPr/>
          </p:nvGrpSpPr>
          <p:grpSpPr>
            <a:xfrm>
              <a:off x="10246416" y="10643536"/>
              <a:ext cx="95594" cy="82785"/>
              <a:chOff x="0" y="0"/>
              <a:chExt cx="6350000" cy="5499100"/>
            </a:xfrm>
          </p:grpSpPr>
          <p:sp>
            <p:nvSpPr>
              <p:cNvPr id="1460" name="Freeform 14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61" name="Group 1461"/>
            <p:cNvGrpSpPr>
              <a:grpSpLocks noChangeAspect="1"/>
            </p:cNvGrpSpPr>
            <p:nvPr/>
          </p:nvGrpSpPr>
          <p:grpSpPr>
            <a:xfrm>
              <a:off x="545144" y="2693431"/>
              <a:ext cx="95594" cy="82785"/>
              <a:chOff x="0" y="0"/>
              <a:chExt cx="6350000" cy="5499100"/>
            </a:xfrm>
          </p:grpSpPr>
          <p:sp>
            <p:nvSpPr>
              <p:cNvPr id="1462" name="Freeform 14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63" name="Group 1463"/>
            <p:cNvGrpSpPr>
              <a:grpSpLocks noChangeAspect="1"/>
            </p:cNvGrpSpPr>
            <p:nvPr/>
          </p:nvGrpSpPr>
          <p:grpSpPr>
            <a:xfrm>
              <a:off x="545144" y="9073915"/>
              <a:ext cx="95594" cy="82785"/>
              <a:chOff x="0" y="0"/>
              <a:chExt cx="6350000" cy="5499100"/>
            </a:xfrm>
          </p:grpSpPr>
          <p:sp>
            <p:nvSpPr>
              <p:cNvPr id="1464" name="Freeform 14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65" name="Group 1465"/>
            <p:cNvGrpSpPr>
              <a:grpSpLocks noChangeAspect="1"/>
            </p:cNvGrpSpPr>
            <p:nvPr/>
          </p:nvGrpSpPr>
          <p:grpSpPr>
            <a:xfrm>
              <a:off x="545144" y="5881131"/>
              <a:ext cx="95594" cy="82785"/>
              <a:chOff x="0" y="0"/>
              <a:chExt cx="6350000" cy="5499100"/>
            </a:xfrm>
          </p:grpSpPr>
          <p:sp>
            <p:nvSpPr>
              <p:cNvPr id="1466" name="Freeform 14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67" name="Group 1467"/>
            <p:cNvGrpSpPr>
              <a:grpSpLocks noChangeAspect="1"/>
            </p:cNvGrpSpPr>
            <p:nvPr/>
          </p:nvGrpSpPr>
          <p:grpSpPr>
            <a:xfrm>
              <a:off x="10246416" y="2693431"/>
              <a:ext cx="95594" cy="82785"/>
              <a:chOff x="0" y="0"/>
              <a:chExt cx="6350000" cy="5499100"/>
            </a:xfrm>
          </p:grpSpPr>
          <p:sp>
            <p:nvSpPr>
              <p:cNvPr id="1468" name="Freeform 14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69" name="Group 1469"/>
            <p:cNvGrpSpPr>
              <a:grpSpLocks noChangeAspect="1"/>
            </p:cNvGrpSpPr>
            <p:nvPr/>
          </p:nvGrpSpPr>
          <p:grpSpPr>
            <a:xfrm>
              <a:off x="10246416" y="9073915"/>
              <a:ext cx="95594" cy="82785"/>
              <a:chOff x="0" y="0"/>
              <a:chExt cx="6350000" cy="5499100"/>
            </a:xfrm>
          </p:grpSpPr>
          <p:sp>
            <p:nvSpPr>
              <p:cNvPr id="1470" name="Freeform 14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71" name="Group 1471"/>
            <p:cNvGrpSpPr>
              <a:grpSpLocks noChangeAspect="1"/>
            </p:cNvGrpSpPr>
            <p:nvPr/>
          </p:nvGrpSpPr>
          <p:grpSpPr>
            <a:xfrm>
              <a:off x="10246416" y="5881131"/>
              <a:ext cx="95594" cy="82785"/>
              <a:chOff x="0" y="0"/>
              <a:chExt cx="6350000" cy="5499100"/>
            </a:xfrm>
          </p:grpSpPr>
          <p:sp>
            <p:nvSpPr>
              <p:cNvPr id="1472" name="Freeform 14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73" name="Group 1473"/>
            <p:cNvGrpSpPr>
              <a:grpSpLocks noChangeAspect="1"/>
            </p:cNvGrpSpPr>
            <p:nvPr/>
          </p:nvGrpSpPr>
          <p:grpSpPr>
            <a:xfrm>
              <a:off x="7039293" y="1075351"/>
              <a:ext cx="95594" cy="82785"/>
              <a:chOff x="0" y="0"/>
              <a:chExt cx="6350000" cy="5499100"/>
            </a:xfrm>
          </p:grpSpPr>
          <p:sp>
            <p:nvSpPr>
              <p:cNvPr id="1474" name="Freeform 14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75" name="Group 1475"/>
            <p:cNvGrpSpPr>
              <a:grpSpLocks noChangeAspect="1"/>
            </p:cNvGrpSpPr>
            <p:nvPr/>
          </p:nvGrpSpPr>
          <p:grpSpPr>
            <a:xfrm>
              <a:off x="7039293" y="7455836"/>
              <a:ext cx="95594" cy="82785"/>
              <a:chOff x="0" y="0"/>
              <a:chExt cx="6350000" cy="5499100"/>
            </a:xfrm>
          </p:grpSpPr>
          <p:sp>
            <p:nvSpPr>
              <p:cNvPr id="1476" name="Freeform 14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77" name="Group 1477"/>
            <p:cNvGrpSpPr>
              <a:grpSpLocks noChangeAspect="1"/>
            </p:cNvGrpSpPr>
            <p:nvPr/>
          </p:nvGrpSpPr>
          <p:grpSpPr>
            <a:xfrm>
              <a:off x="7039293" y="4263051"/>
              <a:ext cx="95594" cy="82785"/>
              <a:chOff x="0" y="0"/>
              <a:chExt cx="6350000" cy="5499100"/>
            </a:xfrm>
          </p:grpSpPr>
          <p:sp>
            <p:nvSpPr>
              <p:cNvPr id="1478" name="Freeform 14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79" name="Group 1479"/>
            <p:cNvGrpSpPr>
              <a:grpSpLocks noChangeAspect="1"/>
            </p:cNvGrpSpPr>
            <p:nvPr/>
          </p:nvGrpSpPr>
          <p:grpSpPr>
            <a:xfrm>
              <a:off x="7039293" y="10643536"/>
              <a:ext cx="95594" cy="82785"/>
              <a:chOff x="0" y="0"/>
              <a:chExt cx="6350000" cy="5499100"/>
            </a:xfrm>
          </p:grpSpPr>
          <p:sp>
            <p:nvSpPr>
              <p:cNvPr id="1480" name="Freeform 14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81" name="Group 1481"/>
            <p:cNvGrpSpPr>
              <a:grpSpLocks noChangeAspect="1"/>
            </p:cNvGrpSpPr>
            <p:nvPr/>
          </p:nvGrpSpPr>
          <p:grpSpPr>
            <a:xfrm>
              <a:off x="16740565" y="1075351"/>
              <a:ext cx="95594" cy="82785"/>
              <a:chOff x="0" y="0"/>
              <a:chExt cx="6350000" cy="5499100"/>
            </a:xfrm>
          </p:grpSpPr>
          <p:sp>
            <p:nvSpPr>
              <p:cNvPr id="1482" name="Freeform 14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83" name="Group 1483"/>
            <p:cNvGrpSpPr>
              <a:grpSpLocks noChangeAspect="1"/>
            </p:cNvGrpSpPr>
            <p:nvPr/>
          </p:nvGrpSpPr>
          <p:grpSpPr>
            <a:xfrm>
              <a:off x="16740565" y="7455836"/>
              <a:ext cx="95594" cy="82785"/>
              <a:chOff x="0" y="0"/>
              <a:chExt cx="6350000" cy="5499100"/>
            </a:xfrm>
          </p:grpSpPr>
          <p:sp>
            <p:nvSpPr>
              <p:cNvPr id="1484" name="Freeform 14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85" name="Group 1485"/>
            <p:cNvGrpSpPr>
              <a:grpSpLocks noChangeAspect="1"/>
            </p:cNvGrpSpPr>
            <p:nvPr/>
          </p:nvGrpSpPr>
          <p:grpSpPr>
            <a:xfrm>
              <a:off x="16740565" y="4263051"/>
              <a:ext cx="95594" cy="82785"/>
              <a:chOff x="0" y="0"/>
              <a:chExt cx="6350000" cy="5499100"/>
            </a:xfrm>
          </p:grpSpPr>
          <p:sp>
            <p:nvSpPr>
              <p:cNvPr id="1486" name="Freeform 14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87" name="Group 1487"/>
            <p:cNvGrpSpPr>
              <a:grpSpLocks noChangeAspect="1"/>
            </p:cNvGrpSpPr>
            <p:nvPr/>
          </p:nvGrpSpPr>
          <p:grpSpPr>
            <a:xfrm>
              <a:off x="16740565" y="10643536"/>
              <a:ext cx="95594" cy="82785"/>
              <a:chOff x="0" y="0"/>
              <a:chExt cx="6350000" cy="5499100"/>
            </a:xfrm>
          </p:grpSpPr>
          <p:sp>
            <p:nvSpPr>
              <p:cNvPr id="1488" name="Freeform 14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89" name="Group 1489"/>
            <p:cNvGrpSpPr>
              <a:grpSpLocks noChangeAspect="1"/>
            </p:cNvGrpSpPr>
            <p:nvPr/>
          </p:nvGrpSpPr>
          <p:grpSpPr>
            <a:xfrm>
              <a:off x="19927945" y="1075351"/>
              <a:ext cx="95594" cy="82785"/>
              <a:chOff x="0" y="0"/>
              <a:chExt cx="6350000" cy="5499100"/>
            </a:xfrm>
          </p:grpSpPr>
          <p:sp>
            <p:nvSpPr>
              <p:cNvPr id="1490" name="Freeform 14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91" name="Group 1491"/>
            <p:cNvGrpSpPr>
              <a:grpSpLocks noChangeAspect="1"/>
            </p:cNvGrpSpPr>
            <p:nvPr/>
          </p:nvGrpSpPr>
          <p:grpSpPr>
            <a:xfrm>
              <a:off x="19927945" y="7455836"/>
              <a:ext cx="95594" cy="82785"/>
              <a:chOff x="0" y="0"/>
              <a:chExt cx="6350000" cy="5499100"/>
            </a:xfrm>
          </p:grpSpPr>
          <p:sp>
            <p:nvSpPr>
              <p:cNvPr id="1492" name="Freeform 14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93" name="Group 1493"/>
            <p:cNvGrpSpPr>
              <a:grpSpLocks noChangeAspect="1"/>
            </p:cNvGrpSpPr>
            <p:nvPr/>
          </p:nvGrpSpPr>
          <p:grpSpPr>
            <a:xfrm>
              <a:off x="19927945" y="4263051"/>
              <a:ext cx="95594" cy="82785"/>
              <a:chOff x="0" y="0"/>
              <a:chExt cx="6350000" cy="5499100"/>
            </a:xfrm>
          </p:grpSpPr>
          <p:sp>
            <p:nvSpPr>
              <p:cNvPr id="1494" name="Freeform 14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95" name="Group 1495"/>
            <p:cNvGrpSpPr>
              <a:grpSpLocks noChangeAspect="1"/>
            </p:cNvGrpSpPr>
            <p:nvPr/>
          </p:nvGrpSpPr>
          <p:grpSpPr>
            <a:xfrm>
              <a:off x="19927945" y="10643536"/>
              <a:ext cx="95594" cy="82785"/>
              <a:chOff x="0" y="0"/>
              <a:chExt cx="6350000" cy="5499100"/>
            </a:xfrm>
          </p:grpSpPr>
          <p:sp>
            <p:nvSpPr>
              <p:cNvPr id="1496" name="Freeform 14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97" name="Group 1497"/>
            <p:cNvGrpSpPr>
              <a:grpSpLocks noChangeAspect="1"/>
            </p:cNvGrpSpPr>
            <p:nvPr/>
          </p:nvGrpSpPr>
          <p:grpSpPr>
            <a:xfrm>
              <a:off x="7039293" y="2693431"/>
              <a:ext cx="95594" cy="82785"/>
              <a:chOff x="0" y="0"/>
              <a:chExt cx="6350000" cy="5499100"/>
            </a:xfrm>
          </p:grpSpPr>
          <p:sp>
            <p:nvSpPr>
              <p:cNvPr id="1498" name="Freeform 14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499" name="Group 1499"/>
            <p:cNvGrpSpPr>
              <a:grpSpLocks noChangeAspect="1"/>
            </p:cNvGrpSpPr>
            <p:nvPr/>
          </p:nvGrpSpPr>
          <p:grpSpPr>
            <a:xfrm>
              <a:off x="7039293" y="9073915"/>
              <a:ext cx="95594" cy="82785"/>
              <a:chOff x="0" y="0"/>
              <a:chExt cx="6350000" cy="5499100"/>
            </a:xfrm>
          </p:grpSpPr>
          <p:sp>
            <p:nvSpPr>
              <p:cNvPr id="1500" name="Freeform 15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01" name="Group 1501"/>
            <p:cNvGrpSpPr>
              <a:grpSpLocks noChangeAspect="1"/>
            </p:cNvGrpSpPr>
            <p:nvPr/>
          </p:nvGrpSpPr>
          <p:grpSpPr>
            <a:xfrm>
              <a:off x="7039293" y="5881131"/>
              <a:ext cx="95594" cy="82785"/>
              <a:chOff x="0" y="0"/>
              <a:chExt cx="6350000" cy="5499100"/>
            </a:xfrm>
          </p:grpSpPr>
          <p:sp>
            <p:nvSpPr>
              <p:cNvPr id="1502" name="Freeform 15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03" name="Group 1503"/>
            <p:cNvGrpSpPr>
              <a:grpSpLocks noChangeAspect="1"/>
            </p:cNvGrpSpPr>
            <p:nvPr/>
          </p:nvGrpSpPr>
          <p:grpSpPr>
            <a:xfrm>
              <a:off x="16740565" y="2693431"/>
              <a:ext cx="95594" cy="82785"/>
              <a:chOff x="0" y="0"/>
              <a:chExt cx="6350000" cy="5499100"/>
            </a:xfrm>
          </p:grpSpPr>
          <p:sp>
            <p:nvSpPr>
              <p:cNvPr id="1504" name="Freeform 15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05" name="Group 1505"/>
            <p:cNvGrpSpPr>
              <a:grpSpLocks noChangeAspect="1"/>
            </p:cNvGrpSpPr>
            <p:nvPr/>
          </p:nvGrpSpPr>
          <p:grpSpPr>
            <a:xfrm>
              <a:off x="16740565" y="9073915"/>
              <a:ext cx="95594" cy="82785"/>
              <a:chOff x="0" y="0"/>
              <a:chExt cx="6350000" cy="5499100"/>
            </a:xfrm>
          </p:grpSpPr>
          <p:sp>
            <p:nvSpPr>
              <p:cNvPr id="1506" name="Freeform 15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07" name="Group 1507"/>
            <p:cNvGrpSpPr>
              <a:grpSpLocks noChangeAspect="1"/>
            </p:cNvGrpSpPr>
            <p:nvPr/>
          </p:nvGrpSpPr>
          <p:grpSpPr>
            <a:xfrm>
              <a:off x="16740565" y="5881131"/>
              <a:ext cx="95594" cy="82785"/>
              <a:chOff x="0" y="0"/>
              <a:chExt cx="6350000" cy="5499100"/>
            </a:xfrm>
          </p:grpSpPr>
          <p:sp>
            <p:nvSpPr>
              <p:cNvPr id="1508" name="Freeform 15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09" name="Group 1509"/>
            <p:cNvGrpSpPr>
              <a:grpSpLocks noChangeAspect="1"/>
            </p:cNvGrpSpPr>
            <p:nvPr/>
          </p:nvGrpSpPr>
          <p:grpSpPr>
            <a:xfrm>
              <a:off x="19927945" y="2693431"/>
              <a:ext cx="95594" cy="82785"/>
              <a:chOff x="0" y="0"/>
              <a:chExt cx="6350000" cy="5499100"/>
            </a:xfrm>
          </p:grpSpPr>
          <p:sp>
            <p:nvSpPr>
              <p:cNvPr id="1510" name="Freeform 15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11" name="Group 1511"/>
            <p:cNvGrpSpPr>
              <a:grpSpLocks noChangeAspect="1"/>
            </p:cNvGrpSpPr>
            <p:nvPr/>
          </p:nvGrpSpPr>
          <p:grpSpPr>
            <a:xfrm>
              <a:off x="19927945" y="9073915"/>
              <a:ext cx="95594" cy="82785"/>
              <a:chOff x="0" y="0"/>
              <a:chExt cx="6350000" cy="5499100"/>
            </a:xfrm>
          </p:grpSpPr>
          <p:sp>
            <p:nvSpPr>
              <p:cNvPr id="1512" name="Freeform 15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13" name="Group 1513"/>
            <p:cNvGrpSpPr>
              <a:grpSpLocks noChangeAspect="1"/>
            </p:cNvGrpSpPr>
            <p:nvPr/>
          </p:nvGrpSpPr>
          <p:grpSpPr>
            <a:xfrm>
              <a:off x="19927945" y="5881131"/>
              <a:ext cx="95594" cy="82785"/>
              <a:chOff x="0" y="0"/>
              <a:chExt cx="6350000" cy="5499100"/>
            </a:xfrm>
          </p:grpSpPr>
          <p:sp>
            <p:nvSpPr>
              <p:cNvPr id="1514" name="Freeform 15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15" name="Group 1515"/>
            <p:cNvGrpSpPr>
              <a:grpSpLocks noChangeAspect="1"/>
            </p:cNvGrpSpPr>
            <p:nvPr/>
          </p:nvGrpSpPr>
          <p:grpSpPr>
            <a:xfrm>
              <a:off x="3793009" y="1075351"/>
              <a:ext cx="95594" cy="82785"/>
              <a:chOff x="0" y="0"/>
              <a:chExt cx="6350000" cy="5499100"/>
            </a:xfrm>
          </p:grpSpPr>
          <p:sp>
            <p:nvSpPr>
              <p:cNvPr id="1516" name="Freeform 15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17" name="Group 1517"/>
            <p:cNvGrpSpPr>
              <a:grpSpLocks noChangeAspect="1"/>
            </p:cNvGrpSpPr>
            <p:nvPr/>
          </p:nvGrpSpPr>
          <p:grpSpPr>
            <a:xfrm>
              <a:off x="3793009" y="7455836"/>
              <a:ext cx="95594" cy="82785"/>
              <a:chOff x="0" y="0"/>
              <a:chExt cx="6350000" cy="5499100"/>
            </a:xfrm>
          </p:grpSpPr>
          <p:sp>
            <p:nvSpPr>
              <p:cNvPr id="1518" name="Freeform 15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19" name="Group 1519"/>
            <p:cNvGrpSpPr>
              <a:grpSpLocks noChangeAspect="1"/>
            </p:cNvGrpSpPr>
            <p:nvPr/>
          </p:nvGrpSpPr>
          <p:grpSpPr>
            <a:xfrm>
              <a:off x="3793009" y="4263051"/>
              <a:ext cx="95594" cy="82785"/>
              <a:chOff x="0" y="0"/>
              <a:chExt cx="6350000" cy="5499100"/>
            </a:xfrm>
          </p:grpSpPr>
          <p:sp>
            <p:nvSpPr>
              <p:cNvPr id="1520" name="Freeform 15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21" name="Group 1521"/>
            <p:cNvGrpSpPr>
              <a:grpSpLocks noChangeAspect="1"/>
            </p:cNvGrpSpPr>
            <p:nvPr/>
          </p:nvGrpSpPr>
          <p:grpSpPr>
            <a:xfrm>
              <a:off x="3793009" y="10643536"/>
              <a:ext cx="95594" cy="82785"/>
              <a:chOff x="0" y="0"/>
              <a:chExt cx="6350000" cy="5499100"/>
            </a:xfrm>
          </p:grpSpPr>
          <p:sp>
            <p:nvSpPr>
              <p:cNvPr id="1522" name="Freeform 15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23" name="Group 1523"/>
            <p:cNvGrpSpPr>
              <a:grpSpLocks noChangeAspect="1"/>
            </p:cNvGrpSpPr>
            <p:nvPr/>
          </p:nvGrpSpPr>
          <p:grpSpPr>
            <a:xfrm>
              <a:off x="13494281" y="1075351"/>
              <a:ext cx="95594" cy="82785"/>
              <a:chOff x="0" y="0"/>
              <a:chExt cx="6350000" cy="5499100"/>
            </a:xfrm>
          </p:grpSpPr>
          <p:sp>
            <p:nvSpPr>
              <p:cNvPr id="1524" name="Freeform 15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25" name="Group 1525"/>
            <p:cNvGrpSpPr>
              <a:grpSpLocks noChangeAspect="1"/>
            </p:cNvGrpSpPr>
            <p:nvPr/>
          </p:nvGrpSpPr>
          <p:grpSpPr>
            <a:xfrm>
              <a:off x="13494281" y="7455836"/>
              <a:ext cx="95594" cy="82785"/>
              <a:chOff x="0" y="0"/>
              <a:chExt cx="6350000" cy="5499100"/>
            </a:xfrm>
          </p:grpSpPr>
          <p:sp>
            <p:nvSpPr>
              <p:cNvPr id="1526" name="Freeform 15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27" name="Group 1527"/>
            <p:cNvGrpSpPr>
              <a:grpSpLocks noChangeAspect="1"/>
            </p:cNvGrpSpPr>
            <p:nvPr/>
          </p:nvGrpSpPr>
          <p:grpSpPr>
            <a:xfrm>
              <a:off x="13494281" y="4263051"/>
              <a:ext cx="95594" cy="82785"/>
              <a:chOff x="0" y="0"/>
              <a:chExt cx="6350000" cy="5499100"/>
            </a:xfrm>
          </p:grpSpPr>
          <p:sp>
            <p:nvSpPr>
              <p:cNvPr id="1528" name="Freeform 15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29" name="Group 1529"/>
            <p:cNvGrpSpPr>
              <a:grpSpLocks noChangeAspect="1"/>
            </p:cNvGrpSpPr>
            <p:nvPr/>
          </p:nvGrpSpPr>
          <p:grpSpPr>
            <a:xfrm>
              <a:off x="13494281" y="10643536"/>
              <a:ext cx="95594" cy="82785"/>
              <a:chOff x="0" y="0"/>
              <a:chExt cx="6350000" cy="5499100"/>
            </a:xfrm>
          </p:grpSpPr>
          <p:sp>
            <p:nvSpPr>
              <p:cNvPr id="1530" name="Freeform 15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31" name="Group 1531"/>
            <p:cNvGrpSpPr>
              <a:grpSpLocks noChangeAspect="1"/>
            </p:cNvGrpSpPr>
            <p:nvPr/>
          </p:nvGrpSpPr>
          <p:grpSpPr>
            <a:xfrm>
              <a:off x="3793009" y="2693431"/>
              <a:ext cx="95594" cy="82785"/>
              <a:chOff x="0" y="0"/>
              <a:chExt cx="6350000" cy="5499100"/>
            </a:xfrm>
          </p:grpSpPr>
          <p:sp>
            <p:nvSpPr>
              <p:cNvPr id="1532" name="Freeform 15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33" name="Group 1533"/>
            <p:cNvGrpSpPr>
              <a:grpSpLocks noChangeAspect="1"/>
            </p:cNvGrpSpPr>
            <p:nvPr/>
          </p:nvGrpSpPr>
          <p:grpSpPr>
            <a:xfrm>
              <a:off x="3793009" y="9073915"/>
              <a:ext cx="95594" cy="82785"/>
              <a:chOff x="0" y="0"/>
              <a:chExt cx="6350000" cy="5499100"/>
            </a:xfrm>
          </p:grpSpPr>
          <p:sp>
            <p:nvSpPr>
              <p:cNvPr id="1534" name="Freeform 15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35" name="Group 1535"/>
            <p:cNvGrpSpPr>
              <a:grpSpLocks noChangeAspect="1"/>
            </p:cNvGrpSpPr>
            <p:nvPr/>
          </p:nvGrpSpPr>
          <p:grpSpPr>
            <a:xfrm>
              <a:off x="3793009" y="5881131"/>
              <a:ext cx="95594" cy="82785"/>
              <a:chOff x="0" y="0"/>
              <a:chExt cx="6350000" cy="5499100"/>
            </a:xfrm>
          </p:grpSpPr>
          <p:sp>
            <p:nvSpPr>
              <p:cNvPr id="1536" name="Freeform 15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37" name="Group 1537"/>
            <p:cNvGrpSpPr>
              <a:grpSpLocks noChangeAspect="1"/>
            </p:cNvGrpSpPr>
            <p:nvPr/>
          </p:nvGrpSpPr>
          <p:grpSpPr>
            <a:xfrm>
              <a:off x="13494281" y="2693431"/>
              <a:ext cx="95594" cy="82785"/>
              <a:chOff x="0" y="0"/>
              <a:chExt cx="6350000" cy="5499100"/>
            </a:xfrm>
          </p:grpSpPr>
          <p:sp>
            <p:nvSpPr>
              <p:cNvPr id="1538" name="Freeform 15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39" name="Group 1539"/>
            <p:cNvGrpSpPr>
              <a:grpSpLocks noChangeAspect="1"/>
            </p:cNvGrpSpPr>
            <p:nvPr/>
          </p:nvGrpSpPr>
          <p:grpSpPr>
            <a:xfrm>
              <a:off x="13494281" y="9073915"/>
              <a:ext cx="95594" cy="82785"/>
              <a:chOff x="0" y="0"/>
              <a:chExt cx="6350000" cy="5499100"/>
            </a:xfrm>
          </p:grpSpPr>
          <p:sp>
            <p:nvSpPr>
              <p:cNvPr id="1540" name="Freeform 15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41" name="Group 1541"/>
            <p:cNvGrpSpPr>
              <a:grpSpLocks noChangeAspect="1"/>
            </p:cNvGrpSpPr>
            <p:nvPr/>
          </p:nvGrpSpPr>
          <p:grpSpPr>
            <a:xfrm>
              <a:off x="13494281" y="5881131"/>
              <a:ext cx="95594" cy="82785"/>
              <a:chOff x="0" y="0"/>
              <a:chExt cx="6350000" cy="5499100"/>
            </a:xfrm>
          </p:grpSpPr>
          <p:sp>
            <p:nvSpPr>
              <p:cNvPr id="1542" name="Freeform 15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43" name="Group 1543"/>
            <p:cNvGrpSpPr>
              <a:grpSpLocks noChangeAspect="1"/>
            </p:cNvGrpSpPr>
            <p:nvPr/>
          </p:nvGrpSpPr>
          <p:grpSpPr>
            <a:xfrm>
              <a:off x="2711370" y="0"/>
              <a:ext cx="95594" cy="82785"/>
              <a:chOff x="0" y="0"/>
              <a:chExt cx="6350000" cy="5499100"/>
            </a:xfrm>
          </p:grpSpPr>
          <p:sp>
            <p:nvSpPr>
              <p:cNvPr id="1544" name="Freeform 15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45" name="Group 1545"/>
            <p:cNvGrpSpPr>
              <a:grpSpLocks noChangeAspect="1"/>
            </p:cNvGrpSpPr>
            <p:nvPr/>
          </p:nvGrpSpPr>
          <p:grpSpPr>
            <a:xfrm>
              <a:off x="2711370" y="6380485"/>
              <a:ext cx="95594" cy="82785"/>
              <a:chOff x="0" y="0"/>
              <a:chExt cx="6350000" cy="5499100"/>
            </a:xfrm>
          </p:grpSpPr>
          <p:sp>
            <p:nvSpPr>
              <p:cNvPr id="1546" name="Freeform 15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47" name="Group 1547"/>
            <p:cNvGrpSpPr>
              <a:grpSpLocks noChangeAspect="1"/>
            </p:cNvGrpSpPr>
            <p:nvPr/>
          </p:nvGrpSpPr>
          <p:grpSpPr>
            <a:xfrm>
              <a:off x="2711370" y="3187700"/>
              <a:ext cx="95594" cy="82785"/>
              <a:chOff x="0" y="0"/>
              <a:chExt cx="6350000" cy="5499100"/>
            </a:xfrm>
          </p:grpSpPr>
          <p:sp>
            <p:nvSpPr>
              <p:cNvPr id="1548" name="Freeform 15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49" name="Group 1549"/>
            <p:cNvGrpSpPr>
              <a:grpSpLocks noChangeAspect="1"/>
            </p:cNvGrpSpPr>
            <p:nvPr/>
          </p:nvGrpSpPr>
          <p:grpSpPr>
            <a:xfrm>
              <a:off x="2711370" y="9568185"/>
              <a:ext cx="95594" cy="82785"/>
              <a:chOff x="0" y="0"/>
              <a:chExt cx="6350000" cy="5499100"/>
            </a:xfrm>
          </p:grpSpPr>
          <p:sp>
            <p:nvSpPr>
              <p:cNvPr id="1550" name="Freeform 15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51" name="Group 1551"/>
            <p:cNvGrpSpPr>
              <a:grpSpLocks noChangeAspect="1"/>
            </p:cNvGrpSpPr>
            <p:nvPr/>
          </p:nvGrpSpPr>
          <p:grpSpPr>
            <a:xfrm>
              <a:off x="12412642" y="0"/>
              <a:ext cx="95594" cy="82785"/>
              <a:chOff x="0" y="0"/>
              <a:chExt cx="6350000" cy="5499100"/>
            </a:xfrm>
          </p:grpSpPr>
          <p:sp>
            <p:nvSpPr>
              <p:cNvPr id="1552" name="Freeform 15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53" name="Group 1553"/>
            <p:cNvGrpSpPr>
              <a:grpSpLocks noChangeAspect="1"/>
            </p:cNvGrpSpPr>
            <p:nvPr/>
          </p:nvGrpSpPr>
          <p:grpSpPr>
            <a:xfrm>
              <a:off x="12412642" y="6380485"/>
              <a:ext cx="95594" cy="82785"/>
              <a:chOff x="0" y="0"/>
              <a:chExt cx="6350000" cy="5499100"/>
            </a:xfrm>
          </p:grpSpPr>
          <p:sp>
            <p:nvSpPr>
              <p:cNvPr id="1554" name="Freeform 15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55" name="Group 1555"/>
            <p:cNvGrpSpPr>
              <a:grpSpLocks noChangeAspect="1"/>
            </p:cNvGrpSpPr>
            <p:nvPr/>
          </p:nvGrpSpPr>
          <p:grpSpPr>
            <a:xfrm>
              <a:off x="12412642" y="3187700"/>
              <a:ext cx="95594" cy="82785"/>
              <a:chOff x="0" y="0"/>
              <a:chExt cx="6350000" cy="5499100"/>
            </a:xfrm>
          </p:grpSpPr>
          <p:sp>
            <p:nvSpPr>
              <p:cNvPr id="1556" name="Freeform 15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57" name="Group 1557"/>
            <p:cNvGrpSpPr>
              <a:grpSpLocks noChangeAspect="1"/>
            </p:cNvGrpSpPr>
            <p:nvPr/>
          </p:nvGrpSpPr>
          <p:grpSpPr>
            <a:xfrm>
              <a:off x="12412642" y="9568185"/>
              <a:ext cx="95594" cy="82785"/>
              <a:chOff x="0" y="0"/>
              <a:chExt cx="6350000" cy="5499100"/>
            </a:xfrm>
          </p:grpSpPr>
          <p:sp>
            <p:nvSpPr>
              <p:cNvPr id="1558" name="Freeform 15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59" name="Group 1559"/>
            <p:cNvGrpSpPr>
              <a:grpSpLocks noChangeAspect="1"/>
            </p:cNvGrpSpPr>
            <p:nvPr/>
          </p:nvGrpSpPr>
          <p:grpSpPr>
            <a:xfrm>
              <a:off x="2711370" y="1618080"/>
              <a:ext cx="95594" cy="82785"/>
              <a:chOff x="0" y="0"/>
              <a:chExt cx="6350000" cy="5499100"/>
            </a:xfrm>
          </p:grpSpPr>
          <p:sp>
            <p:nvSpPr>
              <p:cNvPr id="1560" name="Freeform 15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61" name="Group 1561"/>
            <p:cNvGrpSpPr>
              <a:grpSpLocks noChangeAspect="1"/>
            </p:cNvGrpSpPr>
            <p:nvPr/>
          </p:nvGrpSpPr>
          <p:grpSpPr>
            <a:xfrm>
              <a:off x="2711370" y="7998564"/>
              <a:ext cx="95594" cy="82785"/>
              <a:chOff x="0" y="0"/>
              <a:chExt cx="6350000" cy="5499100"/>
            </a:xfrm>
          </p:grpSpPr>
          <p:sp>
            <p:nvSpPr>
              <p:cNvPr id="1562" name="Freeform 15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63" name="Group 1563"/>
            <p:cNvGrpSpPr>
              <a:grpSpLocks noChangeAspect="1"/>
            </p:cNvGrpSpPr>
            <p:nvPr/>
          </p:nvGrpSpPr>
          <p:grpSpPr>
            <a:xfrm>
              <a:off x="2711370" y="4805780"/>
              <a:ext cx="95594" cy="82785"/>
              <a:chOff x="0" y="0"/>
              <a:chExt cx="6350000" cy="5499100"/>
            </a:xfrm>
          </p:grpSpPr>
          <p:sp>
            <p:nvSpPr>
              <p:cNvPr id="1564" name="Freeform 15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65" name="Group 1565"/>
            <p:cNvGrpSpPr>
              <a:grpSpLocks noChangeAspect="1"/>
            </p:cNvGrpSpPr>
            <p:nvPr/>
          </p:nvGrpSpPr>
          <p:grpSpPr>
            <a:xfrm>
              <a:off x="12412642" y="1618080"/>
              <a:ext cx="95594" cy="82785"/>
              <a:chOff x="0" y="0"/>
              <a:chExt cx="6350000" cy="5499100"/>
            </a:xfrm>
          </p:grpSpPr>
          <p:sp>
            <p:nvSpPr>
              <p:cNvPr id="1566" name="Freeform 15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67" name="Group 1567"/>
            <p:cNvGrpSpPr>
              <a:grpSpLocks noChangeAspect="1"/>
            </p:cNvGrpSpPr>
            <p:nvPr/>
          </p:nvGrpSpPr>
          <p:grpSpPr>
            <a:xfrm>
              <a:off x="12412642" y="7998564"/>
              <a:ext cx="95594" cy="82785"/>
              <a:chOff x="0" y="0"/>
              <a:chExt cx="6350000" cy="5499100"/>
            </a:xfrm>
          </p:grpSpPr>
          <p:sp>
            <p:nvSpPr>
              <p:cNvPr id="1568" name="Freeform 15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69" name="Group 1569"/>
            <p:cNvGrpSpPr>
              <a:grpSpLocks noChangeAspect="1"/>
            </p:cNvGrpSpPr>
            <p:nvPr/>
          </p:nvGrpSpPr>
          <p:grpSpPr>
            <a:xfrm>
              <a:off x="12412642" y="4805780"/>
              <a:ext cx="95594" cy="82785"/>
              <a:chOff x="0" y="0"/>
              <a:chExt cx="6350000" cy="5499100"/>
            </a:xfrm>
          </p:grpSpPr>
          <p:sp>
            <p:nvSpPr>
              <p:cNvPr id="1570" name="Freeform 15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71" name="Group 1571"/>
            <p:cNvGrpSpPr>
              <a:grpSpLocks noChangeAspect="1"/>
            </p:cNvGrpSpPr>
            <p:nvPr/>
          </p:nvGrpSpPr>
          <p:grpSpPr>
            <a:xfrm>
              <a:off x="9205518" y="0"/>
              <a:ext cx="95594" cy="82785"/>
              <a:chOff x="0" y="0"/>
              <a:chExt cx="6350000" cy="5499100"/>
            </a:xfrm>
          </p:grpSpPr>
          <p:sp>
            <p:nvSpPr>
              <p:cNvPr id="1572" name="Freeform 15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73" name="Group 1573"/>
            <p:cNvGrpSpPr>
              <a:grpSpLocks noChangeAspect="1"/>
            </p:cNvGrpSpPr>
            <p:nvPr/>
          </p:nvGrpSpPr>
          <p:grpSpPr>
            <a:xfrm>
              <a:off x="9205518" y="6380485"/>
              <a:ext cx="95594" cy="82785"/>
              <a:chOff x="0" y="0"/>
              <a:chExt cx="6350000" cy="5499100"/>
            </a:xfrm>
          </p:grpSpPr>
          <p:sp>
            <p:nvSpPr>
              <p:cNvPr id="1574" name="Freeform 15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75" name="Group 1575"/>
            <p:cNvGrpSpPr>
              <a:grpSpLocks noChangeAspect="1"/>
            </p:cNvGrpSpPr>
            <p:nvPr/>
          </p:nvGrpSpPr>
          <p:grpSpPr>
            <a:xfrm>
              <a:off x="9205518" y="3187700"/>
              <a:ext cx="95594" cy="82785"/>
              <a:chOff x="0" y="0"/>
              <a:chExt cx="6350000" cy="5499100"/>
            </a:xfrm>
          </p:grpSpPr>
          <p:sp>
            <p:nvSpPr>
              <p:cNvPr id="1576" name="Freeform 15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77" name="Group 1577"/>
            <p:cNvGrpSpPr>
              <a:grpSpLocks noChangeAspect="1"/>
            </p:cNvGrpSpPr>
            <p:nvPr/>
          </p:nvGrpSpPr>
          <p:grpSpPr>
            <a:xfrm>
              <a:off x="9205518" y="9568185"/>
              <a:ext cx="95594" cy="82785"/>
              <a:chOff x="0" y="0"/>
              <a:chExt cx="6350000" cy="5499100"/>
            </a:xfrm>
          </p:grpSpPr>
          <p:sp>
            <p:nvSpPr>
              <p:cNvPr id="1578" name="Freeform 15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79" name="Group 1579"/>
            <p:cNvGrpSpPr>
              <a:grpSpLocks noChangeAspect="1"/>
            </p:cNvGrpSpPr>
            <p:nvPr/>
          </p:nvGrpSpPr>
          <p:grpSpPr>
            <a:xfrm>
              <a:off x="18906791" y="0"/>
              <a:ext cx="95594" cy="82785"/>
              <a:chOff x="0" y="0"/>
              <a:chExt cx="6350000" cy="5499100"/>
            </a:xfrm>
          </p:grpSpPr>
          <p:sp>
            <p:nvSpPr>
              <p:cNvPr id="1580" name="Freeform 15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81" name="Group 1581"/>
            <p:cNvGrpSpPr>
              <a:grpSpLocks noChangeAspect="1"/>
            </p:cNvGrpSpPr>
            <p:nvPr/>
          </p:nvGrpSpPr>
          <p:grpSpPr>
            <a:xfrm>
              <a:off x="18906791" y="6380485"/>
              <a:ext cx="95594" cy="82785"/>
              <a:chOff x="0" y="0"/>
              <a:chExt cx="6350000" cy="5499100"/>
            </a:xfrm>
          </p:grpSpPr>
          <p:sp>
            <p:nvSpPr>
              <p:cNvPr id="1582" name="Freeform 15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83" name="Group 1583"/>
            <p:cNvGrpSpPr>
              <a:grpSpLocks noChangeAspect="1"/>
            </p:cNvGrpSpPr>
            <p:nvPr/>
          </p:nvGrpSpPr>
          <p:grpSpPr>
            <a:xfrm>
              <a:off x="18906791" y="3187700"/>
              <a:ext cx="95594" cy="82785"/>
              <a:chOff x="0" y="0"/>
              <a:chExt cx="6350000" cy="5499100"/>
            </a:xfrm>
          </p:grpSpPr>
          <p:sp>
            <p:nvSpPr>
              <p:cNvPr id="1584" name="Freeform 15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85" name="Group 1585"/>
            <p:cNvGrpSpPr>
              <a:grpSpLocks noChangeAspect="1"/>
            </p:cNvGrpSpPr>
            <p:nvPr/>
          </p:nvGrpSpPr>
          <p:grpSpPr>
            <a:xfrm>
              <a:off x="18906791" y="9568185"/>
              <a:ext cx="95594" cy="82785"/>
              <a:chOff x="0" y="0"/>
              <a:chExt cx="6350000" cy="5499100"/>
            </a:xfrm>
          </p:grpSpPr>
          <p:sp>
            <p:nvSpPr>
              <p:cNvPr id="1586" name="Freeform 15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87" name="Group 1587"/>
            <p:cNvGrpSpPr>
              <a:grpSpLocks noChangeAspect="1"/>
            </p:cNvGrpSpPr>
            <p:nvPr/>
          </p:nvGrpSpPr>
          <p:grpSpPr>
            <a:xfrm>
              <a:off x="9205518" y="1618080"/>
              <a:ext cx="95594" cy="82785"/>
              <a:chOff x="0" y="0"/>
              <a:chExt cx="6350000" cy="5499100"/>
            </a:xfrm>
          </p:grpSpPr>
          <p:sp>
            <p:nvSpPr>
              <p:cNvPr id="1588" name="Freeform 15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89" name="Group 1589"/>
            <p:cNvGrpSpPr>
              <a:grpSpLocks noChangeAspect="1"/>
            </p:cNvGrpSpPr>
            <p:nvPr/>
          </p:nvGrpSpPr>
          <p:grpSpPr>
            <a:xfrm>
              <a:off x="9205518" y="7998564"/>
              <a:ext cx="95594" cy="82785"/>
              <a:chOff x="0" y="0"/>
              <a:chExt cx="6350000" cy="5499100"/>
            </a:xfrm>
          </p:grpSpPr>
          <p:sp>
            <p:nvSpPr>
              <p:cNvPr id="1590" name="Freeform 15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91" name="Group 1591"/>
            <p:cNvGrpSpPr>
              <a:grpSpLocks noChangeAspect="1"/>
            </p:cNvGrpSpPr>
            <p:nvPr/>
          </p:nvGrpSpPr>
          <p:grpSpPr>
            <a:xfrm>
              <a:off x="9205518" y="4805780"/>
              <a:ext cx="95594" cy="82785"/>
              <a:chOff x="0" y="0"/>
              <a:chExt cx="6350000" cy="5499100"/>
            </a:xfrm>
          </p:grpSpPr>
          <p:sp>
            <p:nvSpPr>
              <p:cNvPr id="1592" name="Freeform 15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93" name="Group 1593"/>
            <p:cNvGrpSpPr>
              <a:grpSpLocks noChangeAspect="1"/>
            </p:cNvGrpSpPr>
            <p:nvPr/>
          </p:nvGrpSpPr>
          <p:grpSpPr>
            <a:xfrm>
              <a:off x="18906791" y="1618080"/>
              <a:ext cx="95594" cy="82785"/>
              <a:chOff x="0" y="0"/>
              <a:chExt cx="6350000" cy="5499100"/>
            </a:xfrm>
          </p:grpSpPr>
          <p:sp>
            <p:nvSpPr>
              <p:cNvPr id="1594" name="Freeform 15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95" name="Group 1595"/>
            <p:cNvGrpSpPr>
              <a:grpSpLocks noChangeAspect="1"/>
            </p:cNvGrpSpPr>
            <p:nvPr/>
          </p:nvGrpSpPr>
          <p:grpSpPr>
            <a:xfrm>
              <a:off x="18906791" y="7998564"/>
              <a:ext cx="95594" cy="82785"/>
              <a:chOff x="0" y="0"/>
              <a:chExt cx="6350000" cy="5499100"/>
            </a:xfrm>
          </p:grpSpPr>
          <p:sp>
            <p:nvSpPr>
              <p:cNvPr id="1596" name="Freeform 15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97" name="Group 1597"/>
            <p:cNvGrpSpPr>
              <a:grpSpLocks noChangeAspect="1"/>
            </p:cNvGrpSpPr>
            <p:nvPr/>
          </p:nvGrpSpPr>
          <p:grpSpPr>
            <a:xfrm>
              <a:off x="18906791" y="4805780"/>
              <a:ext cx="95594" cy="82785"/>
              <a:chOff x="0" y="0"/>
              <a:chExt cx="6350000" cy="5499100"/>
            </a:xfrm>
          </p:grpSpPr>
          <p:sp>
            <p:nvSpPr>
              <p:cNvPr id="1598" name="Freeform 15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599" name="Group 1599"/>
            <p:cNvGrpSpPr>
              <a:grpSpLocks noChangeAspect="1"/>
            </p:cNvGrpSpPr>
            <p:nvPr/>
          </p:nvGrpSpPr>
          <p:grpSpPr>
            <a:xfrm>
              <a:off x="5959235" y="0"/>
              <a:ext cx="95594" cy="82785"/>
              <a:chOff x="0" y="0"/>
              <a:chExt cx="6350000" cy="5499100"/>
            </a:xfrm>
          </p:grpSpPr>
          <p:sp>
            <p:nvSpPr>
              <p:cNvPr id="1600" name="Freeform 16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01" name="Group 1601"/>
            <p:cNvGrpSpPr>
              <a:grpSpLocks noChangeAspect="1"/>
            </p:cNvGrpSpPr>
            <p:nvPr/>
          </p:nvGrpSpPr>
          <p:grpSpPr>
            <a:xfrm>
              <a:off x="5959235" y="6380485"/>
              <a:ext cx="95594" cy="82785"/>
              <a:chOff x="0" y="0"/>
              <a:chExt cx="6350000" cy="5499100"/>
            </a:xfrm>
          </p:grpSpPr>
          <p:sp>
            <p:nvSpPr>
              <p:cNvPr id="1602" name="Freeform 16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03" name="Group 1603"/>
            <p:cNvGrpSpPr>
              <a:grpSpLocks noChangeAspect="1"/>
            </p:cNvGrpSpPr>
            <p:nvPr/>
          </p:nvGrpSpPr>
          <p:grpSpPr>
            <a:xfrm>
              <a:off x="5959235" y="3187700"/>
              <a:ext cx="95594" cy="82785"/>
              <a:chOff x="0" y="0"/>
              <a:chExt cx="6350000" cy="5499100"/>
            </a:xfrm>
          </p:grpSpPr>
          <p:sp>
            <p:nvSpPr>
              <p:cNvPr id="1604" name="Freeform 16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05" name="Group 1605"/>
            <p:cNvGrpSpPr>
              <a:grpSpLocks noChangeAspect="1"/>
            </p:cNvGrpSpPr>
            <p:nvPr/>
          </p:nvGrpSpPr>
          <p:grpSpPr>
            <a:xfrm>
              <a:off x="5959235" y="9568185"/>
              <a:ext cx="95594" cy="82785"/>
              <a:chOff x="0" y="0"/>
              <a:chExt cx="6350000" cy="5499100"/>
            </a:xfrm>
          </p:grpSpPr>
          <p:sp>
            <p:nvSpPr>
              <p:cNvPr id="1606" name="Freeform 16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07" name="Group 1607"/>
            <p:cNvGrpSpPr>
              <a:grpSpLocks noChangeAspect="1"/>
            </p:cNvGrpSpPr>
            <p:nvPr/>
          </p:nvGrpSpPr>
          <p:grpSpPr>
            <a:xfrm>
              <a:off x="15660507" y="0"/>
              <a:ext cx="95594" cy="82785"/>
              <a:chOff x="0" y="0"/>
              <a:chExt cx="6350000" cy="5499100"/>
            </a:xfrm>
          </p:grpSpPr>
          <p:sp>
            <p:nvSpPr>
              <p:cNvPr id="1608" name="Freeform 16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09" name="Group 1609"/>
            <p:cNvGrpSpPr>
              <a:grpSpLocks noChangeAspect="1"/>
            </p:cNvGrpSpPr>
            <p:nvPr/>
          </p:nvGrpSpPr>
          <p:grpSpPr>
            <a:xfrm>
              <a:off x="15660507" y="6380485"/>
              <a:ext cx="95594" cy="82785"/>
              <a:chOff x="0" y="0"/>
              <a:chExt cx="6350000" cy="5499100"/>
            </a:xfrm>
          </p:grpSpPr>
          <p:sp>
            <p:nvSpPr>
              <p:cNvPr id="1610" name="Freeform 16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11" name="Group 1611"/>
            <p:cNvGrpSpPr>
              <a:grpSpLocks noChangeAspect="1"/>
            </p:cNvGrpSpPr>
            <p:nvPr/>
          </p:nvGrpSpPr>
          <p:grpSpPr>
            <a:xfrm>
              <a:off x="15660507" y="3187700"/>
              <a:ext cx="95594" cy="82785"/>
              <a:chOff x="0" y="0"/>
              <a:chExt cx="6350000" cy="5499100"/>
            </a:xfrm>
          </p:grpSpPr>
          <p:sp>
            <p:nvSpPr>
              <p:cNvPr id="1612" name="Freeform 16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13" name="Group 1613"/>
            <p:cNvGrpSpPr>
              <a:grpSpLocks noChangeAspect="1"/>
            </p:cNvGrpSpPr>
            <p:nvPr/>
          </p:nvGrpSpPr>
          <p:grpSpPr>
            <a:xfrm>
              <a:off x="15660507" y="9568185"/>
              <a:ext cx="95594" cy="82785"/>
              <a:chOff x="0" y="0"/>
              <a:chExt cx="6350000" cy="5499100"/>
            </a:xfrm>
          </p:grpSpPr>
          <p:sp>
            <p:nvSpPr>
              <p:cNvPr id="1614" name="Freeform 16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15" name="Group 1615"/>
            <p:cNvGrpSpPr>
              <a:grpSpLocks noChangeAspect="1"/>
            </p:cNvGrpSpPr>
            <p:nvPr/>
          </p:nvGrpSpPr>
          <p:grpSpPr>
            <a:xfrm>
              <a:off x="5959235" y="1618080"/>
              <a:ext cx="95594" cy="82785"/>
              <a:chOff x="0" y="0"/>
              <a:chExt cx="6350000" cy="5499100"/>
            </a:xfrm>
          </p:grpSpPr>
          <p:sp>
            <p:nvSpPr>
              <p:cNvPr id="1616" name="Freeform 16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17" name="Group 1617"/>
            <p:cNvGrpSpPr>
              <a:grpSpLocks noChangeAspect="1"/>
            </p:cNvGrpSpPr>
            <p:nvPr/>
          </p:nvGrpSpPr>
          <p:grpSpPr>
            <a:xfrm>
              <a:off x="5959235" y="7998564"/>
              <a:ext cx="95594" cy="82785"/>
              <a:chOff x="0" y="0"/>
              <a:chExt cx="6350000" cy="5499100"/>
            </a:xfrm>
          </p:grpSpPr>
          <p:sp>
            <p:nvSpPr>
              <p:cNvPr id="1618" name="Freeform 16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19" name="Group 1619"/>
            <p:cNvGrpSpPr>
              <a:grpSpLocks noChangeAspect="1"/>
            </p:cNvGrpSpPr>
            <p:nvPr/>
          </p:nvGrpSpPr>
          <p:grpSpPr>
            <a:xfrm>
              <a:off x="5959235" y="4805780"/>
              <a:ext cx="95594" cy="82785"/>
              <a:chOff x="0" y="0"/>
              <a:chExt cx="6350000" cy="5499100"/>
            </a:xfrm>
          </p:grpSpPr>
          <p:sp>
            <p:nvSpPr>
              <p:cNvPr id="1620" name="Freeform 16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21" name="Group 1621"/>
            <p:cNvGrpSpPr>
              <a:grpSpLocks noChangeAspect="1"/>
            </p:cNvGrpSpPr>
            <p:nvPr/>
          </p:nvGrpSpPr>
          <p:grpSpPr>
            <a:xfrm>
              <a:off x="15660507" y="1618080"/>
              <a:ext cx="95594" cy="82785"/>
              <a:chOff x="0" y="0"/>
              <a:chExt cx="6350000" cy="5499100"/>
            </a:xfrm>
          </p:grpSpPr>
          <p:sp>
            <p:nvSpPr>
              <p:cNvPr id="1622" name="Freeform 16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23" name="Group 1623"/>
            <p:cNvGrpSpPr>
              <a:grpSpLocks noChangeAspect="1"/>
            </p:cNvGrpSpPr>
            <p:nvPr/>
          </p:nvGrpSpPr>
          <p:grpSpPr>
            <a:xfrm>
              <a:off x="15660507" y="7998564"/>
              <a:ext cx="95594" cy="82785"/>
              <a:chOff x="0" y="0"/>
              <a:chExt cx="6350000" cy="5499100"/>
            </a:xfrm>
          </p:grpSpPr>
          <p:sp>
            <p:nvSpPr>
              <p:cNvPr id="1624" name="Freeform 16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25" name="Group 1625"/>
            <p:cNvGrpSpPr>
              <a:grpSpLocks noChangeAspect="1"/>
            </p:cNvGrpSpPr>
            <p:nvPr/>
          </p:nvGrpSpPr>
          <p:grpSpPr>
            <a:xfrm>
              <a:off x="15660507" y="4805780"/>
              <a:ext cx="95594" cy="82785"/>
              <a:chOff x="0" y="0"/>
              <a:chExt cx="6350000" cy="5499100"/>
            </a:xfrm>
          </p:grpSpPr>
          <p:sp>
            <p:nvSpPr>
              <p:cNvPr id="1626" name="Freeform 16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27" name="Group 1627"/>
            <p:cNvGrpSpPr>
              <a:grpSpLocks noChangeAspect="1"/>
            </p:cNvGrpSpPr>
            <p:nvPr/>
          </p:nvGrpSpPr>
          <p:grpSpPr>
            <a:xfrm>
              <a:off x="0" y="537155"/>
              <a:ext cx="95594" cy="82785"/>
              <a:chOff x="0" y="0"/>
              <a:chExt cx="6350000" cy="5499100"/>
            </a:xfrm>
          </p:grpSpPr>
          <p:sp>
            <p:nvSpPr>
              <p:cNvPr id="1628" name="Freeform 16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29" name="Group 1629"/>
            <p:cNvGrpSpPr>
              <a:grpSpLocks noChangeAspect="1"/>
            </p:cNvGrpSpPr>
            <p:nvPr/>
          </p:nvGrpSpPr>
          <p:grpSpPr>
            <a:xfrm>
              <a:off x="0" y="6917640"/>
              <a:ext cx="95594" cy="82785"/>
              <a:chOff x="0" y="0"/>
              <a:chExt cx="6350000" cy="5499100"/>
            </a:xfrm>
          </p:grpSpPr>
          <p:sp>
            <p:nvSpPr>
              <p:cNvPr id="1630" name="Freeform 16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31" name="Group 1631"/>
            <p:cNvGrpSpPr>
              <a:grpSpLocks noChangeAspect="1"/>
            </p:cNvGrpSpPr>
            <p:nvPr/>
          </p:nvGrpSpPr>
          <p:grpSpPr>
            <a:xfrm>
              <a:off x="0" y="3724855"/>
              <a:ext cx="95594" cy="82785"/>
              <a:chOff x="0" y="0"/>
              <a:chExt cx="6350000" cy="5499100"/>
            </a:xfrm>
          </p:grpSpPr>
          <p:sp>
            <p:nvSpPr>
              <p:cNvPr id="1632" name="Freeform 16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33" name="Group 1633"/>
            <p:cNvGrpSpPr>
              <a:grpSpLocks noChangeAspect="1"/>
            </p:cNvGrpSpPr>
            <p:nvPr/>
          </p:nvGrpSpPr>
          <p:grpSpPr>
            <a:xfrm>
              <a:off x="0" y="10105340"/>
              <a:ext cx="95594" cy="82785"/>
              <a:chOff x="0" y="0"/>
              <a:chExt cx="6350000" cy="5499100"/>
            </a:xfrm>
          </p:grpSpPr>
          <p:sp>
            <p:nvSpPr>
              <p:cNvPr id="1634" name="Freeform 16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35" name="Group 1635"/>
            <p:cNvGrpSpPr>
              <a:grpSpLocks noChangeAspect="1"/>
            </p:cNvGrpSpPr>
            <p:nvPr/>
          </p:nvGrpSpPr>
          <p:grpSpPr>
            <a:xfrm>
              <a:off x="9701272" y="537155"/>
              <a:ext cx="95594" cy="82785"/>
              <a:chOff x="0" y="0"/>
              <a:chExt cx="6350000" cy="5499100"/>
            </a:xfrm>
          </p:grpSpPr>
          <p:sp>
            <p:nvSpPr>
              <p:cNvPr id="1636" name="Freeform 16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37" name="Group 1637"/>
            <p:cNvGrpSpPr>
              <a:grpSpLocks noChangeAspect="1"/>
            </p:cNvGrpSpPr>
            <p:nvPr/>
          </p:nvGrpSpPr>
          <p:grpSpPr>
            <a:xfrm>
              <a:off x="9701272" y="6917640"/>
              <a:ext cx="95594" cy="82785"/>
              <a:chOff x="0" y="0"/>
              <a:chExt cx="6350000" cy="5499100"/>
            </a:xfrm>
          </p:grpSpPr>
          <p:sp>
            <p:nvSpPr>
              <p:cNvPr id="1638" name="Freeform 16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39" name="Group 1639"/>
            <p:cNvGrpSpPr>
              <a:grpSpLocks noChangeAspect="1"/>
            </p:cNvGrpSpPr>
            <p:nvPr/>
          </p:nvGrpSpPr>
          <p:grpSpPr>
            <a:xfrm>
              <a:off x="9701272" y="3724855"/>
              <a:ext cx="95594" cy="82785"/>
              <a:chOff x="0" y="0"/>
              <a:chExt cx="6350000" cy="5499100"/>
            </a:xfrm>
          </p:grpSpPr>
          <p:sp>
            <p:nvSpPr>
              <p:cNvPr id="1640" name="Freeform 16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41" name="Group 1641"/>
            <p:cNvGrpSpPr>
              <a:grpSpLocks noChangeAspect="1"/>
            </p:cNvGrpSpPr>
            <p:nvPr/>
          </p:nvGrpSpPr>
          <p:grpSpPr>
            <a:xfrm>
              <a:off x="9701272" y="10105340"/>
              <a:ext cx="95594" cy="82785"/>
              <a:chOff x="0" y="0"/>
              <a:chExt cx="6350000" cy="5499100"/>
            </a:xfrm>
          </p:grpSpPr>
          <p:sp>
            <p:nvSpPr>
              <p:cNvPr id="1642" name="Freeform 16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43" name="Group 1643"/>
            <p:cNvGrpSpPr>
              <a:grpSpLocks noChangeAspect="1"/>
            </p:cNvGrpSpPr>
            <p:nvPr/>
          </p:nvGrpSpPr>
          <p:grpSpPr>
            <a:xfrm>
              <a:off x="0" y="2155235"/>
              <a:ext cx="95594" cy="82785"/>
              <a:chOff x="0" y="0"/>
              <a:chExt cx="6350000" cy="5499100"/>
            </a:xfrm>
          </p:grpSpPr>
          <p:sp>
            <p:nvSpPr>
              <p:cNvPr id="1644" name="Freeform 16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45" name="Group 1645"/>
            <p:cNvGrpSpPr>
              <a:grpSpLocks noChangeAspect="1"/>
            </p:cNvGrpSpPr>
            <p:nvPr/>
          </p:nvGrpSpPr>
          <p:grpSpPr>
            <a:xfrm>
              <a:off x="0" y="8535719"/>
              <a:ext cx="95594" cy="82785"/>
              <a:chOff x="0" y="0"/>
              <a:chExt cx="6350000" cy="5499100"/>
            </a:xfrm>
          </p:grpSpPr>
          <p:sp>
            <p:nvSpPr>
              <p:cNvPr id="1646" name="Freeform 16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47" name="Group 1647"/>
            <p:cNvGrpSpPr>
              <a:grpSpLocks noChangeAspect="1"/>
            </p:cNvGrpSpPr>
            <p:nvPr/>
          </p:nvGrpSpPr>
          <p:grpSpPr>
            <a:xfrm>
              <a:off x="0" y="5342935"/>
              <a:ext cx="95594" cy="82785"/>
              <a:chOff x="0" y="0"/>
              <a:chExt cx="6350000" cy="5499100"/>
            </a:xfrm>
          </p:grpSpPr>
          <p:sp>
            <p:nvSpPr>
              <p:cNvPr id="1648" name="Freeform 16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49" name="Group 1649"/>
            <p:cNvGrpSpPr>
              <a:grpSpLocks noChangeAspect="1"/>
            </p:cNvGrpSpPr>
            <p:nvPr/>
          </p:nvGrpSpPr>
          <p:grpSpPr>
            <a:xfrm>
              <a:off x="9701272" y="2155235"/>
              <a:ext cx="95594" cy="82785"/>
              <a:chOff x="0" y="0"/>
              <a:chExt cx="6350000" cy="5499100"/>
            </a:xfrm>
          </p:grpSpPr>
          <p:sp>
            <p:nvSpPr>
              <p:cNvPr id="1650" name="Freeform 16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51" name="Group 1651"/>
            <p:cNvGrpSpPr>
              <a:grpSpLocks noChangeAspect="1"/>
            </p:cNvGrpSpPr>
            <p:nvPr/>
          </p:nvGrpSpPr>
          <p:grpSpPr>
            <a:xfrm>
              <a:off x="9701272" y="8535719"/>
              <a:ext cx="95594" cy="82785"/>
              <a:chOff x="0" y="0"/>
              <a:chExt cx="6350000" cy="5499100"/>
            </a:xfrm>
          </p:grpSpPr>
          <p:sp>
            <p:nvSpPr>
              <p:cNvPr id="1652" name="Freeform 16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53" name="Group 1653"/>
            <p:cNvGrpSpPr>
              <a:grpSpLocks noChangeAspect="1"/>
            </p:cNvGrpSpPr>
            <p:nvPr/>
          </p:nvGrpSpPr>
          <p:grpSpPr>
            <a:xfrm>
              <a:off x="9701272" y="5342935"/>
              <a:ext cx="95594" cy="82785"/>
              <a:chOff x="0" y="0"/>
              <a:chExt cx="6350000" cy="5499100"/>
            </a:xfrm>
          </p:grpSpPr>
          <p:sp>
            <p:nvSpPr>
              <p:cNvPr id="1654" name="Freeform 16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55" name="Group 1655"/>
            <p:cNvGrpSpPr>
              <a:grpSpLocks noChangeAspect="1"/>
            </p:cNvGrpSpPr>
            <p:nvPr/>
          </p:nvGrpSpPr>
          <p:grpSpPr>
            <a:xfrm>
              <a:off x="6494149" y="537155"/>
              <a:ext cx="95594" cy="82785"/>
              <a:chOff x="0" y="0"/>
              <a:chExt cx="6350000" cy="5499100"/>
            </a:xfrm>
          </p:grpSpPr>
          <p:sp>
            <p:nvSpPr>
              <p:cNvPr id="1656" name="Freeform 16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57" name="Group 1657"/>
            <p:cNvGrpSpPr>
              <a:grpSpLocks noChangeAspect="1"/>
            </p:cNvGrpSpPr>
            <p:nvPr/>
          </p:nvGrpSpPr>
          <p:grpSpPr>
            <a:xfrm>
              <a:off x="6494149" y="6917640"/>
              <a:ext cx="95594" cy="82785"/>
              <a:chOff x="0" y="0"/>
              <a:chExt cx="6350000" cy="5499100"/>
            </a:xfrm>
          </p:grpSpPr>
          <p:sp>
            <p:nvSpPr>
              <p:cNvPr id="1658" name="Freeform 16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59" name="Group 1659"/>
            <p:cNvGrpSpPr>
              <a:grpSpLocks noChangeAspect="1"/>
            </p:cNvGrpSpPr>
            <p:nvPr/>
          </p:nvGrpSpPr>
          <p:grpSpPr>
            <a:xfrm>
              <a:off x="6494149" y="3724855"/>
              <a:ext cx="95594" cy="82785"/>
              <a:chOff x="0" y="0"/>
              <a:chExt cx="6350000" cy="5499100"/>
            </a:xfrm>
          </p:grpSpPr>
          <p:sp>
            <p:nvSpPr>
              <p:cNvPr id="1660" name="Freeform 16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61" name="Group 1661"/>
            <p:cNvGrpSpPr>
              <a:grpSpLocks noChangeAspect="1"/>
            </p:cNvGrpSpPr>
            <p:nvPr/>
          </p:nvGrpSpPr>
          <p:grpSpPr>
            <a:xfrm>
              <a:off x="6494149" y="10105340"/>
              <a:ext cx="95594" cy="82785"/>
              <a:chOff x="0" y="0"/>
              <a:chExt cx="6350000" cy="5499100"/>
            </a:xfrm>
          </p:grpSpPr>
          <p:sp>
            <p:nvSpPr>
              <p:cNvPr id="1662" name="Freeform 16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63" name="Group 1663"/>
            <p:cNvGrpSpPr>
              <a:grpSpLocks noChangeAspect="1"/>
            </p:cNvGrpSpPr>
            <p:nvPr/>
          </p:nvGrpSpPr>
          <p:grpSpPr>
            <a:xfrm>
              <a:off x="16195421" y="537155"/>
              <a:ext cx="95594" cy="82785"/>
              <a:chOff x="0" y="0"/>
              <a:chExt cx="6350000" cy="5499100"/>
            </a:xfrm>
          </p:grpSpPr>
          <p:sp>
            <p:nvSpPr>
              <p:cNvPr id="1664" name="Freeform 16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65" name="Group 1665"/>
            <p:cNvGrpSpPr>
              <a:grpSpLocks noChangeAspect="1"/>
            </p:cNvGrpSpPr>
            <p:nvPr/>
          </p:nvGrpSpPr>
          <p:grpSpPr>
            <a:xfrm>
              <a:off x="16195421" y="6917640"/>
              <a:ext cx="95594" cy="82785"/>
              <a:chOff x="0" y="0"/>
              <a:chExt cx="6350000" cy="5499100"/>
            </a:xfrm>
          </p:grpSpPr>
          <p:sp>
            <p:nvSpPr>
              <p:cNvPr id="1666" name="Freeform 16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67" name="Group 1667"/>
            <p:cNvGrpSpPr>
              <a:grpSpLocks noChangeAspect="1"/>
            </p:cNvGrpSpPr>
            <p:nvPr/>
          </p:nvGrpSpPr>
          <p:grpSpPr>
            <a:xfrm>
              <a:off x="16195421" y="3724855"/>
              <a:ext cx="95594" cy="82785"/>
              <a:chOff x="0" y="0"/>
              <a:chExt cx="6350000" cy="5499100"/>
            </a:xfrm>
          </p:grpSpPr>
          <p:sp>
            <p:nvSpPr>
              <p:cNvPr id="1668" name="Freeform 16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69" name="Group 1669"/>
            <p:cNvGrpSpPr>
              <a:grpSpLocks noChangeAspect="1"/>
            </p:cNvGrpSpPr>
            <p:nvPr/>
          </p:nvGrpSpPr>
          <p:grpSpPr>
            <a:xfrm>
              <a:off x="16195421" y="10105340"/>
              <a:ext cx="95594" cy="82785"/>
              <a:chOff x="0" y="0"/>
              <a:chExt cx="6350000" cy="5499100"/>
            </a:xfrm>
          </p:grpSpPr>
          <p:sp>
            <p:nvSpPr>
              <p:cNvPr id="1670" name="Freeform 16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71" name="Group 1671"/>
            <p:cNvGrpSpPr>
              <a:grpSpLocks noChangeAspect="1"/>
            </p:cNvGrpSpPr>
            <p:nvPr/>
          </p:nvGrpSpPr>
          <p:grpSpPr>
            <a:xfrm>
              <a:off x="19382801" y="537155"/>
              <a:ext cx="95594" cy="82785"/>
              <a:chOff x="0" y="0"/>
              <a:chExt cx="6350000" cy="5499100"/>
            </a:xfrm>
          </p:grpSpPr>
          <p:sp>
            <p:nvSpPr>
              <p:cNvPr id="1672" name="Freeform 16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73" name="Group 1673"/>
            <p:cNvGrpSpPr>
              <a:grpSpLocks noChangeAspect="1"/>
            </p:cNvGrpSpPr>
            <p:nvPr/>
          </p:nvGrpSpPr>
          <p:grpSpPr>
            <a:xfrm>
              <a:off x="19382801" y="6917640"/>
              <a:ext cx="95594" cy="82785"/>
              <a:chOff x="0" y="0"/>
              <a:chExt cx="6350000" cy="5499100"/>
            </a:xfrm>
          </p:grpSpPr>
          <p:sp>
            <p:nvSpPr>
              <p:cNvPr id="1674" name="Freeform 16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75" name="Group 1675"/>
            <p:cNvGrpSpPr>
              <a:grpSpLocks noChangeAspect="1"/>
            </p:cNvGrpSpPr>
            <p:nvPr/>
          </p:nvGrpSpPr>
          <p:grpSpPr>
            <a:xfrm>
              <a:off x="19382801" y="3724855"/>
              <a:ext cx="95594" cy="82785"/>
              <a:chOff x="0" y="0"/>
              <a:chExt cx="6350000" cy="5499100"/>
            </a:xfrm>
          </p:grpSpPr>
          <p:sp>
            <p:nvSpPr>
              <p:cNvPr id="1676" name="Freeform 16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77" name="Group 1677"/>
            <p:cNvGrpSpPr>
              <a:grpSpLocks noChangeAspect="1"/>
            </p:cNvGrpSpPr>
            <p:nvPr/>
          </p:nvGrpSpPr>
          <p:grpSpPr>
            <a:xfrm>
              <a:off x="19382801" y="10105340"/>
              <a:ext cx="95594" cy="82785"/>
              <a:chOff x="0" y="0"/>
              <a:chExt cx="6350000" cy="5499100"/>
            </a:xfrm>
          </p:grpSpPr>
          <p:sp>
            <p:nvSpPr>
              <p:cNvPr id="1678" name="Freeform 16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79" name="Group 1679"/>
            <p:cNvGrpSpPr>
              <a:grpSpLocks noChangeAspect="1"/>
            </p:cNvGrpSpPr>
            <p:nvPr/>
          </p:nvGrpSpPr>
          <p:grpSpPr>
            <a:xfrm>
              <a:off x="6494149" y="2155235"/>
              <a:ext cx="95594" cy="82785"/>
              <a:chOff x="0" y="0"/>
              <a:chExt cx="6350000" cy="5499100"/>
            </a:xfrm>
          </p:grpSpPr>
          <p:sp>
            <p:nvSpPr>
              <p:cNvPr id="1680" name="Freeform 16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81" name="Group 1681"/>
            <p:cNvGrpSpPr>
              <a:grpSpLocks noChangeAspect="1"/>
            </p:cNvGrpSpPr>
            <p:nvPr/>
          </p:nvGrpSpPr>
          <p:grpSpPr>
            <a:xfrm>
              <a:off x="6494149" y="8535719"/>
              <a:ext cx="95594" cy="82785"/>
              <a:chOff x="0" y="0"/>
              <a:chExt cx="6350000" cy="5499100"/>
            </a:xfrm>
          </p:grpSpPr>
          <p:sp>
            <p:nvSpPr>
              <p:cNvPr id="1682" name="Freeform 16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83" name="Group 1683"/>
            <p:cNvGrpSpPr>
              <a:grpSpLocks noChangeAspect="1"/>
            </p:cNvGrpSpPr>
            <p:nvPr/>
          </p:nvGrpSpPr>
          <p:grpSpPr>
            <a:xfrm>
              <a:off x="6494149" y="5342935"/>
              <a:ext cx="95594" cy="82785"/>
              <a:chOff x="0" y="0"/>
              <a:chExt cx="6350000" cy="5499100"/>
            </a:xfrm>
          </p:grpSpPr>
          <p:sp>
            <p:nvSpPr>
              <p:cNvPr id="1684" name="Freeform 16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85" name="Group 1685"/>
            <p:cNvGrpSpPr>
              <a:grpSpLocks noChangeAspect="1"/>
            </p:cNvGrpSpPr>
            <p:nvPr/>
          </p:nvGrpSpPr>
          <p:grpSpPr>
            <a:xfrm>
              <a:off x="16195421" y="2155235"/>
              <a:ext cx="95594" cy="82785"/>
              <a:chOff x="0" y="0"/>
              <a:chExt cx="6350000" cy="5499100"/>
            </a:xfrm>
          </p:grpSpPr>
          <p:sp>
            <p:nvSpPr>
              <p:cNvPr id="1686" name="Freeform 16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87" name="Group 1687"/>
            <p:cNvGrpSpPr>
              <a:grpSpLocks noChangeAspect="1"/>
            </p:cNvGrpSpPr>
            <p:nvPr/>
          </p:nvGrpSpPr>
          <p:grpSpPr>
            <a:xfrm>
              <a:off x="16195421" y="8535719"/>
              <a:ext cx="95594" cy="82785"/>
              <a:chOff x="0" y="0"/>
              <a:chExt cx="6350000" cy="5499100"/>
            </a:xfrm>
          </p:grpSpPr>
          <p:sp>
            <p:nvSpPr>
              <p:cNvPr id="1688" name="Freeform 16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89" name="Group 1689"/>
            <p:cNvGrpSpPr>
              <a:grpSpLocks noChangeAspect="1"/>
            </p:cNvGrpSpPr>
            <p:nvPr/>
          </p:nvGrpSpPr>
          <p:grpSpPr>
            <a:xfrm>
              <a:off x="16195421" y="5342935"/>
              <a:ext cx="95594" cy="82785"/>
              <a:chOff x="0" y="0"/>
              <a:chExt cx="6350000" cy="5499100"/>
            </a:xfrm>
          </p:grpSpPr>
          <p:sp>
            <p:nvSpPr>
              <p:cNvPr id="1690" name="Freeform 16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91" name="Group 1691"/>
            <p:cNvGrpSpPr>
              <a:grpSpLocks noChangeAspect="1"/>
            </p:cNvGrpSpPr>
            <p:nvPr/>
          </p:nvGrpSpPr>
          <p:grpSpPr>
            <a:xfrm>
              <a:off x="19382801" y="2155235"/>
              <a:ext cx="95594" cy="82785"/>
              <a:chOff x="0" y="0"/>
              <a:chExt cx="6350000" cy="5499100"/>
            </a:xfrm>
          </p:grpSpPr>
          <p:sp>
            <p:nvSpPr>
              <p:cNvPr id="1692" name="Freeform 16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93" name="Group 1693"/>
            <p:cNvGrpSpPr>
              <a:grpSpLocks noChangeAspect="1"/>
            </p:cNvGrpSpPr>
            <p:nvPr/>
          </p:nvGrpSpPr>
          <p:grpSpPr>
            <a:xfrm>
              <a:off x="19382801" y="8535719"/>
              <a:ext cx="95594" cy="82785"/>
              <a:chOff x="0" y="0"/>
              <a:chExt cx="6350000" cy="5499100"/>
            </a:xfrm>
          </p:grpSpPr>
          <p:sp>
            <p:nvSpPr>
              <p:cNvPr id="1694" name="Freeform 16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95" name="Group 1695"/>
            <p:cNvGrpSpPr>
              <a:grpSpLocks noChangeAspect="1"/>
            </p:cNvGrpSpPr>
            <p:nvPr/>
          </p:nvGrpSpPr>
          <p:grpSpPr>
            <a:xfrm>
              <a:off x="19382801" y="5342935"/>
              <a:ext cx="95594" cy="82785"/>
              <a:chOff x="0" y="0"/>
              <a:chExt cx="6350000" cy="5499100"/>
            </a:xfrm>
          </p:grpSpPr>
          <p:sp>
            <p:nvSpPr>
              <p:cNvPr id="1696" name="Freeform 16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97" name="Group 1697"/>
            <p:cNvGrpSpPr>
              <a:grpSpLocks noChangeAspect="1"/>
            </p:cNvGrpSpPr>
            <p:nvPr/>
          </p:nvGrpSpPr>
          <p:grpSpPr>
            <a:xfrm>
              <a:off x="3247865" y="537155"/>
              <a:ext cx="95594" cy="82785"/>
              <a:chOff x="0" y="0"/>
              <a:chExt cx="6350000" cy="5499100"/>
            </a:xfrm>
          </p:grpSpPr>
          <p:sp>
            <p:nvSpPr>
              <p:cNvPr id="1698" name="Freeform 16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699" name="Group 1699"/>
            <p:cNvGrpSpPr>
              <a:grpSpLocks noChangeAspect="1"/>
            </p:cNvGrpSpPr>
            <p:nvPr/>
          </p:nvGrpSpPr>
          <p:grpSpPr>
            <a:xfrm>
              <a:off x="3247865" y="6917640"/>
              <a:ext cx="95594" cy="82785"/>
              <a:chOff x="0" y="0"/>
              <a:chExt cx="6350000" cy="5499100"/>
            </a:xfrm>
          </p:grpSpPr>
          <p:sp>
            <p:nvSpPr>
              <p:cNvPr id="1700" name="Freeform 17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701" name="Group 1701"/>
            <p:cNvGrpSpPr>
              <a:grpSpLocks noChangeAspect="1"/>
            </p:cNvGrpSpPr>
            <p:nvPr/>
          </p:nvGrpSpPr>
          <p:grpSpPr>
            <a:xfrm>
              <a:off x="3247865" y="3724855"/>
              <a:ext cx="95594" cy="82785"/>
              <a:chOff x="0" y="0"/>
              <a:chExt cx="6350000" cy="5499100"/>
            </a:xfrm>
          </p:grpSpPr>
          <p:sp>
            <p:nvSpPr>
              <p:cNvPr id="1702" name="Freeform 17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703" name="Group 1703"/>
            <p:cNvGrpSpPr>
              <a:grpSpLocks noChangeAspect="1"/>
            </p:cNvGrpSpPr>
            <p:nvPr/>
          </p:nvGrpSpPr>
          <p:grpSpPr>
            <a:xfrm>
              <a:off x="3247865" y="10105340"/>
              <a:ext cx="95594" cy="82785"/>
              <a:chOff x="0" y="0"/>
              <a:chExt cx="6350000" cy="5499100"/>
            </a:xfrm>
          </p:grpSpPr>
          <p:sp>
            <p:nvSpPr>
              <p:cNvPr id="1704" name="Freeform 17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705" name="Group 1705"/>
            <p:cNvGrpSpPr>
              <a:grpSpLocks noChangeAspect="1"/>
            </p:cNvGrpSpPr>
            <p:nvPr/>
          </p:nvGrpSpPr>
          <p:grpSpPr>
            <a:xfrm>
              <a:off x="12949137" y="537155"/>
              <a:ext cx="95594" cy="82785"/>
              <a:chOff x="0" y="0"/>
              <a:chExt cx="6350000" cy="5499100"/>
            </a:xfrm>
          </p:grpSpPr>
          <p:sp>
            <p:nvSpPr>
              <p:cNvPr id="1706" name="Freeform 17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707" name="Group 1707"/>
            <p:cNvGrpSpPr>
              <a:grpSpLocks noChangeAspect="1"/>
            </p:cNvGrpSpPr>
            <p:nvPr/>
          </p:nvGrpSpPr>
          <p:grpSpPr>
            <a:xfrm>
              <a:off x="12949137" y="6917640"/>
              <a:ext cx="95594" cy="82785"/>
              <a:chOff x="0" y="0"/>
              <a:chExt cx="6350000" cy="5499100"/>
            </a:xfrm>
          </p:grpSpPr>
          <p:sp>
            <p:nvSpPr>
              <p:cNvPr id="1708" name="Freeform 17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709" name="Group 1709"/>
            <p:cNvGrpSpPr>
              <a:grpSpLocks noChangeAspect="1"/>
            </p:cNvGrpSpPr>
            <p:nvPr/>
          </p:nvGrpSpPr>
          <p:grpSpPr>
            <a:xfrm>
              <a:off x="12949137" y="3724855"/>
              <a:ext cx="95594" cy="82785"/>
              <a:chOff x="0" y="0"/>
              <a:chExt cx="6350000" cy="5499100"/>
            </a:xfrm>
          </p:grpSpPr>
          <p:sp>
            <p:nvSpPr>
              <p:cNvPr id="1710" name="Freeform 17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711" name="Group 1711"/>
            <p:cNvGrpSpPr>
              <a:grpSpLocks noChangeAspect="1"/>
            </p:cNvGrpSpPr>
            <p:nvPr/>
          </p:nvGrpSpPr>
          <p:grpSpPr>
            <a:xfrm>
              <a:off x="12949137" y="10105340"/>
              <a:ext cx="95594" cy="82785"/>
              <a:chOff x="0" y="0"/>
              <a:chExt cx="6350000" cy="5499100"/>
            </a:xfrm>
          </p:grpSpPr>
          <p:sp>
            <p:nvSpPr>
              <p:cNvPr id="1712" name="Freeform 17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713" name="Group 1713"/>
            <p:cNvGrpSpPr>
              <a:grpSpLocks noChangeAspect="1"/>
            </p:cNvGrpSpPr>
            <p:nvPr/>
          </p:nvGrpSpPr>
          <p:grpSpPr>
            <a:xfrm>
              <a:off x="3247865" y="2155235"/>
              <a:ext cx="95594" cy="82785"/>
              <a:chOff x="0" y="0"/>
              <a:chExt cx="6350000" cy="5499100"/>
            </a:xfrm>
          </p:grpSpPr>
          <p:sp>
            <p:nvSpPr>
              <p:cNvPr id="1714" name="Freeform 17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715" name="Group 1715"/>
            <p:cNvGrpSpPr>
              <a:grpSpLocks noChangeAspect="1"/>
            </p:cNvGrpSpPr>
            <p:nvPr/>
          </p:nvGrpSpPr>
          <p:grpSpPr>
            <a:xfrm>
              <a:off x="3247865" y="8535719"/>
              <a:ext cx="95594" cy="82785"/>
              <a:chOff x="0" y="0"/>
              <a:chExt cx="6350000" cy="5499100"/>
            </a:xfrm>
          </p:grpSpPr>
          <p:sp>
            <p:nvSpPr>
              <p:cNvPr id="1716" name="Freeform 17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717" name="Group 1717"/>
            <p:cNvGrpSpPr>
              <a:grpSpLocks noChangeAspect="1"/>
            </p:cNvGrpSpPr>
            <p:nvPr/>
          </p:nvGrpSpPr>
          <p:grpSpPr>
            <a:xfrm>
              <a:off x="3247865" y="5342935"/>
              <a:ext cx="95594" cy="82785"/>
              <a:chOff x="0" y="0"/>
              <a:chExt cx="6350000" cy="5499100"/>
            </a:xfrm>
          </p:grpSpPr>
          <p:sp>
            <p:nvSpPr>
              <p:cNvPr id="1718" name="Freeform 17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719" name="Group 1719"/>
            <p:cNvGrpSpPr>
              <a:grpSpLocks noChangeAspect="1"/>
            </p:cNvGrpSpPr>
            <p:nvPr/>
          </p:nvGrpSpPr>
          <p:grpSpPr>
            <a:xfrm>
              <a:off x="12949137" y="2155235"/>
              <a:ext cx="95594" cy="82785"/>
              <a:chOff x="0" y="0"/>
              <a:chExt cx="6350000" cy="5499100"/>
            </a:xfrm>
          </p:grpSpPr>
          <p:sp>
            <p:nvSpPr>
              <p:cNvPr id="1720" name="Freeform 17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721" name="Group 1721"/>
            <p:cNvGrpSpPr>
              <a:grpSpLocks noChangeAspect="1"/>
            </p:cNvGrpSpPr>
            <p:nvPr/>
          </p:nvGrpSpPr>
          <p:grpSpPr>
            <a:xfrm>
              <a:off x="12949137" y="8535719"/>
              <a:ext cx="95594" cy="82785"/>
              <a:chOff x="0" y="0"/>
              <a:chExt cx="6350000" cy="5499100"/>
            </a:xfrm>
          </p:grpSpPr>
          <p:sp>
            <p:nvSpPr>
              <p:cNvPr id="1722" name="Freeform 17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723" name="Group 1723"/>
            <p:cNvGrpSpPr>
              <a:grpSpLocks noChangeAspect="1"/>
            </p:cNvGrpSpPr>
            <p:nvPr/>
          </p:nvGrpSpPr>
          <p:grpSpPr>
            <a:xfrm>
              <a:off x="12949137" y="5342935"/>
              <a:ext cx="95594" cy="82785"/>
              <a:chOff x="0" y="0"/>
              <a:chExt cx="6350000" cy="5499100"/>
            </a:xfrm>
          </p:grpSpPr>
          <p:sp>
            <p:nvSpPr>
              <p:cNvPr id="1724" name="Freeform 17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sp>
        <p:nvSpPr>
          <p:cNvPr id="1725" name="AutoShape 1725"/>
          <p:cNvSpPr/>
          <p:nvPr/>
        </p:nvSpPr>
        <p:spPr>
          <a:xfrm>
            <a:off x="15060687" y="1028700"/>
            <a:ext cx="2198613" cy="1823850"/>
          </a:xfrm>
          <a:prstGeom prst="rect">
            <a:avLst/>
          </a:prstGeom>
          <a:solidFill>
            <a:srgbClr val="FEBA3D"/>
          </a:solidFill>
        </p:spPr>
        <p:txBody>
          <a:bodyPr/>
          <a:lstStyle/>
          <a:p>
            <a:endParaRPr lang="es-ES_tradnl" dirty="0"/>
          </a:p>
        </p:txBody>
      </p:sp>
      <p:grpSp>
        <p:nvGrpSpPr>
          <p:cNvPr id="1726" name="Group 1726"/>
          <p:cNvGrpSpPr/>
          <p:nvPr/>
        </p:nvGrpSpPr>
        <p:grpSpPr>
          <a:xfrm>
            <a:off x="1028700" y="3812553"/>
            <a:ext cx="14031987" cy="5445747"/>
            <a:chOff x="0" y="0"/>
            <a:chExt cx="14350239" cy="7260996"/>
          </a:xfrm>
        </p:grpSpPr>
        <p:sp>
          <p:nvSpPr>
            <p:cNvPr id="1727" name="AutoShape 1727"/>
            <p:cNvSpPr/>
            <p:nvPr/>
          </p:nvSpPr>
          <p:spPr>
            <a:xfrm>
              <a:off x="0" y="0"/>
              <a:ext cx="14350239" cy="7260996"/>
            </a:xfrm>
            <a:prstGeom prst="rect">
              <a:avLst/>
            </a:prstGeom>
            <a:solidFill>
              <a:srgbClr val="FFFFFF"/>
            </a:solidFill>
          </p:spPr>
          <p:txBody>
            <a:bodyPr/>
            <a:lstStyle/>
            <a:p>
              <a:endParaRPr lang="es-ES_tradnl" dirty="0"/>
            </a:p>
          </p:txBody>
        </p:sp>
        <p:sp>
          <p:nvSpPr>
            <p:cNvPr id="1728" name="TextBox 1728"/>
            <p:cNvSpPr txBox="1"/>
            <p:nvPr/>
          </p:nvSpPr>
          <p:spPr>
            <a:xfrm>
              <a:off x="611880" y="557799"/>
              <a:ext cx="12879467" cy="5796459"/>
            </a:xfrm>
            <a:prstGeom prst="rect">
              <a:avLst/>
            </a:prstGeom>
          </p:spPr>
          <p:txBody>
            <a:bodyPr lIns="0" tIns="0" rIns="0" bIns="0" rtlCol="0" anchor="t">
              <a:spAutoFit/>
            </a:bodyPr>
            <a:lstStyle/>
            <a:p>
              <a:pPr>
                <a:lnSpc>
                  <a:spcPts val="11250"/>
                </a:lnSpc>
              </a:pPr>
              <a:r>
                <a:rPr lang="es-ES_tradnl" sz="9000" dirty="0">
                  <a:solidFill>
                    <a:srgbClr val="1B1B1B"/>
                  </a:solidFill>
                  <a:latin typeface="League Spartan Bold"/>
                </a:rPr>
                <a:t>Escalas de resultados de la gestión de casos de VG</a:t>
              </a:r>
            </a:p>
          </p:txBody>
        </p:sp>
        <p:sp>
          <p:nvSpPr>
            <p:cNvPr id="1729" name="TextBox 1729"/>
            <p:cNvSpPr txBox="1"/>
            <p:nvPr/>
          </p:nvSpPr>
          <p:spPr>
            <a:xfrm>
              <a:off x="611880" y="6750667"/>
              <a:ext cx="12879467" cy="510328"/>
            </a:xfrm>
            <a:prstGeom prst="rect">
              <a:avLst/>
            </a:prstGeom>
          </p:spPr>
          <p:txBody>
            <a:bodyPr lIns="0" tIns="0" rIns="0" bIns="0" rtlCol="0" anchor="t">
              <a:spAutoFit/>
            </a:bodyPr>
            <a:lstStyle/>
            <a:p>
              <a:pPr>
                <a:lnSpc>
                  <a:spcPts val="3120"/>
                </a:lnSpc>
              </a:pPr>
              <a:r>
                <a:rPr lang="es-ES_tradnl" sz="2400" dirty="0">
                  <a:solidFill>
                    <a:srgbClr val="1B1B1B"/>
                  </a:solidFill>
                  <a:latin typeface="Clear Sans Regular"/>
                </a:rPr>
                <a:t>Unidad de Prevención y Respuesta a la Violencia de IRC</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95923" y="1121130"/>
            <a:ext cx="3271181" cy="8044740"/>
            <a:chOff x="0" y="0"/>
            <a:chExt cx="4361574" cy="10726320"/>
          </a:xfrm>
        </p:grpSpPr>
        <p:grpSp>
          <p:nvGrpSpPr>
            <p:cNvPr id="3" name="Group 3"/>
            <p:cNvGrpSpPr/>
            <p:nvPr/>
          </p:nvGrpSpPr>
          <p:grpSpPr>
            <a:xfrm>
              <a:off x="2109980"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 name="Group 5"/>
            <p:cNvGrpSpPr/>
            <p:nvPr/>
          </p:nvGrpSpPr>
          <p:grpSpPr>
            <a:xfrm>
              <a:off x="2109980"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7" name="Group 7"/>
            <p:cNvGrpSpPr/>
            <p:nvPr/>
          </p:nvGrpSpPr>
          <p:grpSpPr>
            <a:xfrm>
              <a:off x="2109980"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9" name="Group 9"/>
            <p:cNvGrpSpPr/>
            <p:nvPr/>
          </p:nvGrpSpPr>
          <p:grpSpPr>
            <a:xfrm>
              <a:off x="2109980"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1" name="Group 11"/>
            <p:cNvGrpSpPr/>
            <p:nvPr/>
          </p:nvGrpSpPr>
          <p:grpSpPr>
            <a:xfrm>
              <a:off x="2109980"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3" name="Group 13"/>
            <p:cNvGrpSpPr/>
            <p:nvPr/>
          </p:nvGrpSpPr>
          <p:grpSpPr>
            <a:xfrm>
              <a:off x="210998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5" name="Group 15"/>
            <p:cNvGrpSpPr/>
            <p:nvPr/>
          </p:nvGrpSpPr>
          <p:grpSpPr>
            <a:xfrm>
              <a:off x="2109980"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7" name="Group 17"/>
            <p:cNvGrpSpPr/>
            <p:nvPr/>
          </p:nvGrpSpPr>
          <p:grpSpPr>
            <a:xfrm>
              <a:off x="2648641"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9" name="Group 19"/>
            <p:cNvGrpSpPr/>
            <p:nvPr/>
          </p:nvGrpSpPr>
          <p:grpSpPr>
            <a:xfrm>
              <a:off x="2648641"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1" name="Group 21"/>
            <p:cNvGrpSpPr/>
            <p:nvPr/>
          </p:nvGrpSpPr>
          <p:grpSpPr>
            <a:xfrm>
              <a:off x="2648641"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3" name="Group 23"/>
            <p:cNvGrpSpPr/>
            <p:nvPr/>
          </p:nvGrpSpPr>
          <p:grpSpPr>
            <a:xfrm>
              <a:off x="2648641"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5" name="Group 25"/>
            <p:cNvGrpSpPr/>
            <p:nvPr/>
          </p:nvGrpSpPr>
          <p:grpSpPr>
            <a:xfrm>
              <a:off x="2648641"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7" name="Group 27"/>
            <p:cNvGrpSpPr/>
            <p:nvPr/>
          </p:nvGrpSpPr>
          <p:grpSpPr>
            <a:xfrm>
              <a:off x="2648641"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9" name="Group 29"/>
            <p:cNvGrpSpPr/>
            <p:nvPr/>
          </p:nvGrpSpPr>
          <p:grpSpPr>
            <a:xfrm>
              <a:off x="2648641"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1" name="Group 31"/>
            <p:cNvGrpSpPr/>
            <p:nvPr/>
          </p:nvGrpSpPr>
          <p:grpSpPr>
            <a:xfrm>
              <a:off x="1122" y="1075351"/>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3" name="Group 33"/>
            <p:cNvGrpSpPr/>
            <p:nvPr/>
          </p:nvGrpSpPr>
          <p:grpSpPr>
            <a:xfrm>
              <a:off x="1122" y="7455836"/>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5" name="Group 35"/>
            <p:cNvGrpSpPr/>
            <p:nvPr/>
          </p:nvGrpSpPr>
          <p:grpSpPr>
            <a:xfrm>
              <a:off x="1122" y="4263051"/>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7" name="Group 37"/>
            <p:cNvGrpSpPr/>
            <p:nvPr/>
          </p:nvGrpSpPr>
          <p:grpSpPr>
            <a:xfrm>
              <a:off x="1122" y="106435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9" name="Group 39"/>
            <p:cNvGrpSpPr/>
            <p:nvPr/>
          </p:nvGrpSpPr>
          <p:grpSpPr>
            <a:xfrm>
              <a:off x="3188502" y="1075351"/>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1" name="Group 41"/>
            <p:cNvGrpSpPr/>
            <p:nvPr/>
          </p:nvGrpSpPr>
          <p:grpSpPr>
            <a:xfrm>
              <a:off x="3188502" y="7455836"/>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3" name="Group 43"/>
            <p:cNvGrpSpPr/>
            <p:nvPr/>
          </p:nvGrpSpPr>
          <p:grpSpPr>
            <a:xfrm>
              <a:off x="3188502" y="4263051"/>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5" name="Group 45"/>
            <p:cNvGrpSpPr/>
            <p:nvPr/>
          </p:nvGrpSpPr>
          <p:grpSpPr>
            <a:xfrm>
              <a:off x="3188502"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7" name="Group 47"/>
            <p:cNvGrpSpPr/>
            <p:nvPr/>
          </p:nvGrpSpPr>
          <p:grpSpPr>
            <a:xfrm>
              <a:off x="1122" y="2693431"/>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9" name="Group 49"/>
            <p:cNvGrpSpPr/>
            <p:nvPr/>
          </p:nvGrpSpPr>
          <p:grpSpPr>
            <a:xfrm>
              <a:off x="1122" y="907391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1" name="Group 51"/>
            <p:cNvGrpSpPr/>
            <p:nvPr/>
          </p:nvGrpSpPr>
          <p:grpSpPr>
            <a:xfrm>
              <a:off x="1122" y="5881131"/>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3" name="Group 53"/>
            <p:cNvGrpSpPr/>
            <p:nvPr/>
          </p:nvGrpSpPr>
          <p:grpSpPr>
            <a:xfrm>
              <a:off x="3188502"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5" name="Group 55"/>
            <p:cNvGrpSpPr/>
            <p:nvPr/>
          </p:nvGrpSpPr>
          <p:grpSpPr>
            <a:xfrm>
              <a:off x="3188502"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7" name="Group 57"/>
            <p:cNvGrpSpPr/>
            <p:nvPr/>
          </p:nvGrpSpPr>
          <p:grpSpPr>
            <a:xfrm>
              <a:off x="3188502"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9" name="Group 59"/>
            <p:cNvGrpSpPr/>
            <p:nvPr/>
          </p:nvGrpSpPr>
          <p:grpSpPr>
            <a:xfrm>
              <a:off x="550087" y="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1" name="Group 61"/>
            <p:cNvGrpSpPr/>
            <p:nvPr/>
          </p:nvGrpSpPr>
          <p:grpSpPr>
            <a:xfrm>
              <a:off x="550087" y="63804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3" name="Group 63"/>
            <p:cNvGrpSpPr/>
            <p:nvPr/>
          </p:nvGrpSpPr>
          <p:grpSpPr>
            <a:xfrm>
              <a:off x="550087" y="318770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5" name="Group 65"/>
            <p:cNvGrpSpPr/>
            <p:nvPr/>
          </p:nvGrpSpPr>
          <p:grpSpPr>
            <a:xfrm>
              <a:off x="550087" y="9568185"/>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7" name="Group 67"/>
            <p:cNvGrpSpPr/>
            <p:nvPr/>
          </p:nvGrpSpPr>
          <p:grpSpPr>
            <a:xfrm>
              <a:off x="3737467"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9" name="Group 69"/>
            <p:cNvGrpSpPr/>
            <p:nvPr/>
          </p:nvGrpSpPr>
          <p:grpSpPr>
            <a:xfrm>
              <a:off x="3737467" y="638048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71" name="Group 71"/>
            <p:cNvGrpSpPr/>
            <p:nvPr/>
          </p:nvGrpSpPr>
          <p:grpSpPr>
            <a:xfrm>
              <a:off x="3737467" y="318770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73" name="Group 73"/>
            <p:cNvGrpSpPr/>
            <p:nvPr/>
          </p:nvGrpSpPr>
          <p:grpSpPr>
            <a:xfrm>
              <a:off x="3737467" y="956818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75" name="Group 75"/>
            <p:cNvGrpSpPr/>
            <p:nvPr/>
          </p:nvGrpSpPr>
          <p:grpSpPr>
            <a:xfrm>
              <a:off x="550087" y="161808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77" name="Group 77"/>
            <p:cNvGrpSpPr/>
            <p:nvPr/>
          </p:nvGrpSpPr>
          <p:grpSpPr>
            <a:xfrm>
              <a:off x="550087" y="7998564"/>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79" name="Group 79"/>
            <p:cNvGrpSpPr/>
            <p:nvPr/>
          </p:nvGrpSpPr>
          <p:grpSpPr>
            <a:xfrm>
              <a:off x="550087" y="480578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81" name="Group 81"/>
            <p:cNvGrpSpPr/>
            <p:nvPr/>
          </p:nvGrpSpPr>
          <p:grpSpPr>
            <a:xfrm>
              <a:off x="3737467"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83" name="Group 83"/>
            <p:cNvGrpSpPr/>
            <p:nvPr/>
          </p:nvGrpSpPr>
          <p:grpSpPr>
            <a:xfrm>
              <a:off x="3737467"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85" name="Group 85"/>
            <p:cNvGrpSpPr/>
            <p:nvPr/>
          </p:nvGrpSpPr>
          <p:grpSpPr>
            <a:xfrm>
              <a:off x="3737467"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87" name="Group 87"/>
            <p:cNvGrpSpPr/>
            <p:nvPr/>
          </p:nvGrpSpPr>
          <p:grpSpPr>
            <a:xfrm>
              <a:off x="1088747"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89" name="Group 89"/>
            <p:cNvGrpSpPr/>
            <p:nvPr/>
          </p:nvGrpSpPr>
          <p:grpSpPr>
            <a:xfrm>
              <a:off x="1088747"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91" name="Group 91"/>
            <p:cNvGrpSpPr/>
            <p:nvPr/>
          </p:nvGrpSpPr>
          <p:grpSpPr>
            <a:xfrm>
              <a:off x="1088747"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93" name="Group 93"/>
            <p:cNvGrpSpPr/>
            <p:nvPr/>
          </p:nvGrpSpPr>
          <p:grpSpPr>
            <a:xfrm>
              <a:off x="1088747"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95" name="Group 95"/>
            <p:cNvGrpSpPr/>
            <p:nvPr/>
          </p:nvGrpSpPr>
          <p:grpSpPr>
            <a:xfrm>
              <a:off x="4276128" y="53715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97" name="Group 97"/>
            <p:cNvGrpSpPr/>
            <p:nvPr/>
          </p:nvGrpSpPr>
          <p:grpSpPr>
            <a:xfrm>
              <a:off x="4276128" y="6917640"/>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99" name="Group 99"/>
            <p:cNvGrpSpPr/>
            <p:nvPr/>
          </p:nvGrpSpPr>
          <p:grpSpPr>
            <a:xfrm>
              <a:off x="4276128" y="372485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01" name="Group 101"/>
            <p:cNvGrpSpPr/>
            <p:nvPr/>
          </p:nvGrpSpPr>
          <p:grpSpPr>
            <a:xfrm>
              <a:off x="4276128" y="10105340"/>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03" name="Group 103"/>
            <p:cNvGrpSpPr/>
            <p:nvPr/>
          </p:nvGrpSpPr>
          <p:grpSpPr>
            <a:xfrm>
              <a:off x="1088747" y="2155235"/>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05" name="Group 105"/>
            <p:cNvGrpSpPr/>
            <p:nvPr/>
          </p:nvGrpSpPr>
          <p:grpSpPr>
            <a:xfrm>
              <a:off x="1088747" y="8535719"/>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07" name="Group 107"/>
            <p:cNvGrpSpPr/>
            <p:nvPr/>
          </p:nvGrpSpPr>
          <p:grpSpPr>
            <a:xfrm>
              <a:off x="1088747" y="5342935"/>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09" name="Group 109"/>
            <p:cNvGrpSpPr/>
            <p:nvPr/>
          </p:nvGrpSpPr>
          <p:grpSpPr>
            <a:xfrm>
              <a:off x="4276128"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11" name="Group 111"/>
            <p:cNvGrpSpPr/>
            <p:nvPr/>
          </p:nvGrpSpPr>
          <p:grpSpPr>
            <a:xfrm>
              <a:off x="4276128"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13" name="Group 113"/>
            <p:cNvGrpSpPr/>
            <p:nvPr/>
          </p:nvGrpSpPr>
          <p:grpSpPr>
            <a:xfrm>
              <a:off x="4276128"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15" name="Group 115"/>
            <p:cNvGrpSpPr/>
            <p:nvPr/>
          </p:nvGrpSpPr>
          <p:grpSpPr>
            <a:xfrm>
              <a:off x="1628608"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17" name="Group 117"/>
            <p:cNvGrpSpPr/>
            <p:nvPr/>
          </p:nvGrpSpPr>
          <p:grpSpPr>
            <a:xfrm>
              <a:off x="1628608"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19" name="Group 119"/>
            <p:cNvGrpSpPr/>
            <p:nvPr/>
          </p:nvGrpSpPr>
          <p:grpSpPr>
            <a:xfrm>
              <a:off x="1628608"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21" name="Group 121"/>
            <p:cNvGrpSpPr/>
            <p:nvPr/>
          </p:nvGrpSpPr>
          <p:grpSpPr>
            <a:xfrm>
              <a:off x="1628608"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23" name="Group 123"/>
            <p:cNvGrpSpPr/>
            <p:nvPr/>
          </p:nvGrpSpPr>
          <p:grpSpPr>
            <a:xfrm>
              <a:off x="1628608"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25" name="Group 125"/>
            <p:cNvGrpSpPr/>
            <p:nvPr/>
          </p:nvGrpSpPr>
          <p:grpSpPr>
            <a:xfrm>
              <a:off x="1628608"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27" name="Group 127"/>
            <p:cNvGrpSpPr/>
            <p:nvPr/>
          </p:nvGrpSpPr>
          <p:grpSpPr>
            <a:xfrm>
              <a:off x="1628608"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29" name="Group 129"/>
            <p:cNvGrpSpPr/>
            <p:nvPr/>
          </p:nvGrpSpPr>
          <p:grpSpPr>
            <a:xfrm>
              <a:off x="2648719"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31" name="Group 131"/>
            <p:cNvGrpSpPr/>
            <p:nvPr/>
          </p:nvGrpSpPr>
          <p:grpSpPr>
            <a:xfrm>
              <a:off x="2648719"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33" name="Group 133"/>
            <p:cNvGrpSpPr/>
            <p:nvPr/>
          </p:nvGrpSpPr>
          <p:grpSpPr>
            <a:xfrm>
              <a:off x="2648719"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35" name="Group 135"/>
            <p:cNvGrpSpPr/>
            <p:nvPr/>
          </p:nvGrpSpPr>
          <p:grpSpPr>
            <a:xfrm>
              <a:off x="2648719"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37" name="Group 137"/>
            <p:cNvGrpSpPr/>
            <p:nvPr/>
          </p:nvGrpSpPr>
          <p:grpSpPr>
            <a:xfrm>
              <a:off x="2648719"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39" name="Group 139"/>
            <p:cNvGrpSpPr/>
            <p:nvPr/>
          </p:nvGrpSpPr>
          <p:grpSpPr>
            <a:xfrm>
              <a:off x="2648719"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41" name="Group 141"/>
            <p:cNvGrpSpPr/>
            <p:nvPr/>
          </p:nvGrpSpPr>
          <p:grpSpPr>
            <a:xfrm>
              <a:off x="2648719"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43" name="Group 143"/>
            <p:cNvGrpSpPr/>
            <p:nvPr/>
          </p:nvGrpSpPr>
          <p:grpSpPr>
            <a:xfrm>
              <a:off x="0"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45" name="Group 145"/>
            <p:cNvGrpSpPr/>
            <p:nvPr/>
          </p:nvGrpSpPr>
          <p:grpSpPr>
            <a:xfrm>
              <a:off x="0"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47" name="Group 147"/>
            <p:cNvGrpSpPr/>
            <p:nvPr/>
          </p:nvGrpSpPr>
          <p:grpSpPr>
            <a:xfrm>
              <a:off x="0"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49" name="Group 149"/>
            <p:cNvGrpSpPr/>
            <p:nvPr/>
          </p:nvGrpSpPr>
          <p:grpSpPr>
            <a:xfrm>
              <a:off x="0"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51" name="Group 151"/>
            <p:cNvGrpSpPr/>
            <p:nvPr/>
          </p:nvGrpSpPr>
          <p:grpSpPr>
            <a:xfrm>
              <a:off x="3187380" y="53715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53" name="Group 153"/>
            <p:cNvGrpSpPr/>
            <p:nvPr/>
          </p:nvGrpSpPr>
          <p:grpSpPr>
            <a:xfrm>
              <a:off x="3187380" y="6917640"/>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55" name="Group 155"/>
            <p:cNvGrpSpPr/>
            <p:nvPr/>
          </p:nvGrpSpPr>
          <p:grpSpPr>
            <a:xfrm>
              <a:off x="3187380" y="372485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57" name="Group 157"/>
            <p:cNvGrpSpPr/>
            <p:nvPr/>
          </p:nvGrpSpPr>
          <p:grpSpPr>
            <a:xfrm>
              <a:off x="3187380" y="10105340"/>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59" name="Group 159"/>
            <p:cNvGrpSpPr/>
            <p:nvPr/>
          </p:nvGrpSpPr>
          <p:grpSpPr>
            <a:xfrm>
              <a:off x="0" y="215523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61" name="Group 161"/>
            <p:cNvGrpSpPr/>
            <p:nvPr/>
          </p:nvGrpSpPr>
          <p:grpSpPr>
            <a:xfrm>
              <a:off x="0" y="8535719"/>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63" name="Group 163"/>
            <p:cNvGrpSpPr/>
            <p:nvPr/>
          </p:nvGrpSpPr>
          <p:grpSpPr>
            <a:xfrm>
              <a:off x="0" y="5342935"/>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65" name="Group 165"/>
            <p:cNvGrpSpPr/>
            <p:nvPr/>
          </p:nvGrpSpPr>
          <p:grpSpPr>
            <a:xfrm>
              <a:off x="3187380"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67" name="Group 167"/>
            <p:cNvGrpSpPr/>
            <p:nvPr/>
          </p:nvGrpSpPr>
          <p:grpSpPr>
            <a:xfrm>
              <a:off x="3187380"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69" name="Group 169"/>
            <p:cNvGrpSpPr/>
            <p:nvPr/>
          </p:nvGrpSpPr>
          <p:grpSpPr>
            <a:xfrm>
              <a:off x="3187380"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71" name="Group 171"/>
            <p:cNvGrpSpPr/>
            <p:nvPr/>
          </p:nvGrpSpPr>
          <p:grpSpPr>
            <a:xfrm>
              <a:off x="539861"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73" name="Group 173"/>
            <p:cNvGrpSpPr/>
            <p:nvPr/>
          </p:nvGrpSpPr>
          <p:grpSpPr>
            <a:xfrm>
              <a:off x="539861"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75" name="Group 175"/>
            <p:cNvGrpSpPr/>
            <p:nvPr/>
          </p:nvGrpSpPr>
          <p:grpSpPr>
            <a:xfrm>
              <a:off x="539861"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77" name="Group 177"/>
            <p:cNvGrpSpPr/>
            <p:nvPr/>
          </p:nvGrpSpPr>
          <p:grpSpPr>
            <a:xfrm>
              <a:off x="539861"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79" name="Group 179"/>
            <p:cNvGrpSpPr/>
            <p:nvPr/>
          </p:nvGrpSpPr>
          <p:grpSpPr>
            <a:xfrm>
              <a:off x="3727241" y="107535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81" name="Group 181"/>
            <p:cNvGrpSpPr/>
            <p:nvPr/>
          </p:nvGrpSpPr>
          <p:grpSpPr>
            <a:xfrm>
              <a:off x="3727241" y="7455836"/>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83" name="Group 183"/>
            <p:cNvGrpSpPr/>
            <p:nvPr/>
          </p:nvGrpSpPr>
          <p:grpSpPr>
            <a:xfrm>
              <a:off x="3727241" y="426305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85" name="Group 185"/>
            <p:cNvGrpSpPr/>
            <p:nvPr/>
          </p:nvGrpSpPr>
          <p:grpSpPr>
            <a:xfrm>
              <a:off x="3727241" y="10643536"/>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87" name="Group 187"/>
            <p:cNvGrpSpPr/>
            <p:nvPr/>
          </p:nvGrpSpPr>
          <p:grpSpPr>
            <a:xfrm>
              <a:off x="539861" y="2693431"/>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89" name="Group 189"/>
            <p:cNvGrpSpPr/>
            <p:nvPr/>
          </p:nvGrpSpPr>
          <p:grpSpPr>
            <a:xfrm>
              <a:off x="539861" y="9073915"/>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91" name="Group 191"/>
            <p:cNvGrpSpPr/>
            <p:nvPr/>
          </p:nvGrpSpPr>
          <p:grpSpPr>
            <a:xfrm>
              <a:off x="539861" y="5881131"/>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93" name="Group 193"/>
            <p:cNvGrpSpPr/>
            <p:nvPr/>
          </p:nvGrpSpPr>
          <p:grpSpPr>
            <a:xfrm>
              <a:off x="3727241"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95" name="Group 195"/>
            <p:cNvGrpSpPr/>
            <p:nvPr/>
          </p:nvGrpSpPr>
          <p:grpSpPr>
            <a:xfrm>
              <a:off x="3727241"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97" name="Group 197"/>
            <p:cNvGrpSpPr/>
            <p:nvPr/>
          </p:nvGrpSpPr>
          <p:grpSpPr>
            <a:xfrm>
              <a:off x="3727241"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99" name="Group 199"/>
            <p:cNvGrpSpPr/>
            <p:nvPr/>
          </p:nvGrpSpPr>
          <p:grpSpPr>
            <a:xfrm>
              <a:off x="2109980" y="1075351"/>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01" name="Group 201"/>
            <p:cNvGrpSpPr/>
            <p:nvPr/>
          </p:nvGrpSpPr>
          <p:grpSpPr>
            <a:xfrm>
              <a:off x="2109980" y="7455836"/>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03" name="Group 203"/>
            <p:cNvGrpSpPr/>
            <p:nvPr/>
          </p:nvGrpSpPr>
          <p:grpSpPr>
            <a:xfrm>
              <a:off x="2109980" y="4263051"/>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05" name="Group 205"/>
            <p:cNvGrpSpPr/>
            <p:nvPr/>
          </p:nvGrpSpPr>
          <p:grpSpPr>
            <a:xfrm>
              <a:off x="2109980" y="10643536"/>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07" name="Group 207"/>
            <p:cNvGrpSpPr/>
            <p:nvPr/>
          </p:nvGrpSpPr>
          <p:grpSpPr>
            <a:xfrm>
              <a:off x="2109980" y="2693431"/>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09" name="Group 209"/>
            <p:cNvGrpSpPr/>
            <p:nvPr/>
          </p:nvGrpSpPr>
          <p:grpSpPr>
            <a:xfrm>
              <a:off x="2109980" y="9073915"/>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11" name="Group 211"/>
            <p:cNvGrpSpPr/>
            <p:nvPr/>
          </p:nvGrpSpPr>
          <p:grpSpPr>
            <a:xfrm>
              <a:off x="2109980" y="5881131"/>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13" name="Group 213"/>
            <p:cNvGrpSpPr/>
            <p:nvPr/>
          </p:nvGrpSpPr>
          <p:grpSpPr>
            <a:xfrm>
              <a:off x="1088826" y="0"/>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15" name="Group 215"/>
            <p:cNvGrpSpPr/>
            <p:nvPr/>
          </p:nvGrpSpPr>
          <p:grpSpPr>
            <a:xfrm>
              <a:off x="1088826" y="6380485"/>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17" name="Group 217"/>
            <p:cNvGrpSpPr/>
            <p:nvPr/>
          </p:nvGrpSpPr>
          <p:grpSpPr>
            <a:xfrm>
              <a:off x="1088826" y="3187700"/>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19" name="Group 219"/>
            <p:cNvGrpSpPr/>
            <p:nvPr/>
          </p:nvGrpSpPr>
          <p:grpSpPr>
            <a:xfrm>
              <a:off x="1088826" y="9568185"/>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21" name="Group 221"/>
            <p:cNvGrpSpPr/>
            <p:nvPr/>
          </p:nvGrpSpPr>
          <p:grpSpPr>
            <a:xfrm>
              <a:off x="4276206" y="0"/>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23" name="Group 223"/>
            <p:cNvGrpSpPr/>
            <p:nvPr/>
          </p:nvGrpSpPr>
          <p:grpSpPr>
            <a:xfrm>
              <a:off x="4276206" y="6380485"/>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25" name="Group 225"/>
            <p:cNvGrpSpPr/>
            <p:nvPr/>
          </p:nvGrpSpPr>
          <p:grpSpPr>
            <a:xfrm>
              <a:off x="4276206" y="3187700"/>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27" name="Group 227"/>
            <p:cNvGrpSpPr/>
            <p:nvPr/>
          </p:nvGrpSpPr>
          <p:grpSpPr>
            <a:xfrm>
              <a:off x="4276206" y="9568185"/>
              <a:ext cx="82785" cy="82785"/>
              <a:chOff x="0" y="0"/>
              <a:chExt cx="1913890" cy="1913890"/>
            </a:xfrm>
          </p:grpSpPr>
          <p:sp>
            <p:nvSpPr>
              <p:cNvPr id="228" name="Freeform 2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29" name="Group 229"/>
            <p:cNvGrpSpPr/>
            <p:nvPr/>
          </p:nvGrpSpPr>
          <p:grpSpPr>
            <a:xfrm>
              <a:off x="1088826" y="1618080"/>
              <a:ext cx="82785" cy="82785"/>
              <a:chOff x="0" y="0"/>
              <a:chExt cx="1913890" cy="1913890"/>
            </a:xfrm>
          </p:grpSpPr>
          <p:sp>
            <p:nvSpPr>
              <p:cNvPr id="230" name="Freeform 2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31" name="Group 231"/>
            <p:cNvGrpSpPr/>
            <p:nvPr/>
          </p:nvGrpSpPr>
          <p:grpSpPr>
            <a:xfrm>
              <a:off x="1088826" y="7998564"/>
              <a:ext cx="82785" cy="82785"/>
              <a:chOff x="0" y="0"/>
              <a:chExt cx="1913890" cy="1913890"/>
            </a:xfrm>
          </p:grpSpPr>
          <p:sp>
            <p:nvSpPr>
              <p:cNvPr id="232" name="Freeform 2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33" name="Group 233"/>
            <p:cNvGrpSpPr/>
            <p:nvPr/>
          </p:nvGrpSpPr>
          <p:grpSpPr>
            <a:xfrm>
              <a:off x="1088826" y="4805780"/>
              <a:ext cx="82785" cy="82785"/>
              <a:chOff x="0" y="0"/>
              <a:chExt cx="1913890" cy="1913890"/>
            </a:xfrm>
          </p:grpSpPr>
          <p:sp>
            <p:nvSpPr>
              <p:cNvPr id="234" name="Freeform 2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35" name="Group 235"/>
            <p:cNvGrpSpPr/>
            <p:nvPr/>
          </p:nvGrpSpPr>
          <p:grpSpPr>
            <a:xfrm>
              <a:off x="4276206" y="1618080"/>
              <a:ext cx="82785" cy="82785"/>
              <a:chOff x="0" y="0"/>
              <a:chExt cx="1913890" cy="1913890"/>
            </a:xfrm>
          </p:grpSpPr>
          <p:sp>
            <p:nvSpPr>
              <p:cNvPr id="236" name="Freeform 2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37" name="Group 237"/>
            <p:cNvGrpSpPr/>
            <p:nvPr/>
          </p:nvGrpSpPr>
          <p:grpSpPr>
            <a:xfrm>
              <a:off x="4276206" y="7998564"/>
              <a:ext cx="82785" cy="82785"/>
              <a:chOff x="0" y="0"/>
              <a:chExt cx="1913890" cy="1913890"/>
            </a:xfrm>
          </p:grpSpPr>
          <p:sp>
            <p:nvSpPr>
              <p:cNvPr id="238" name="Freeform 2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39" name="Group 239"/>
            <p:cNvGrpSpPr/>
            <p:nvPr/>
          </p:nvGrpSpPr>
          <p:grpSpPr>
            <a:xfrm>
              <a:off x="4276206" y="4805780"/>
              <a:ext cx="82785" cy="82785"/>
              <a:chOff x="0" y="0"/>
              <a:chExt cx="1913890" cy="1913890"/>
            </a:xfrm>
          </p:grpSpPr>
          <p:sp>
            <p:nvSpPr>
              <p:cNvPr id="240" name="Freeform 2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41" name="Group 241"/>
            <p:cNvGrpSpPr/>
            <p:nvPr/>
          </p:nvGrpSpPr>
          <p:grpSpPr>
            <a:xfrm>
              <a:off x="1627486" y="537155"/>
              <a:ext cx="82785" cy="82785"/>
              <a:chOff x="0" y="0"/>
              <a:chExt cx="1913890" cy="1913890"/>
            </a:xfrm>
          </p:grpSpPr>
          <p:sp>
            <p:nvSpPr>
              <p:cNvPr id="242" name="Freeform 2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43" name="Group 243"/>
            <p:cNvGrpSpPr/>
            <p:nvPr/>
          </p:nvGrpSpPr>
          <p:grpSpPr>
            <a:xfrm>
              <a:off x="1627486" y="6917640"/>
              <a:ext cx="82785" cy="82785"/>
              <a:chOff x="0" y="0"/>
              <a:chExt cx="1913890" cy="1913890"/>
            </a:xfrm>
          </p:grpSpPr>
          <p:sp>
            <p:nvSpPr>
              <p:cNvPr id="244" name="Freeform 2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45" name="Group 245"/>
            <p:cNvGrpSpPr/>
            <p:nvPr/>
          </p:nvGrpSpPr>
          <p:grpSpPr>
            <a:xfrm>
              <a:off x="1627486" y="3724855"/>
              <a:ext cx="82785" cy="82785"/>
              <a:chOff x="0" y="0"/>
              <a:chExt cx="1913890" cy="1913890"/>
            </a:xfrm>
          </p:grpSpPr>
          <p:sp>
            <p:nvSpPr>
              <p:cNvPr id="246" name="Freeform 2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47" name="Group 247"/>
            <p:cNvGrpSpPr/>
            <p:nvPr/>
          </p:nvGrpSpPr>
          <p:grpSpPr>
            <a:xfrm>
              <a:off x="1627486" y="10105340"/>
              <a:ext cx="82785" cy="82785"/>
              <a:chOff x="0" y="0"/>
              <a:chExt cx="1913890" cy="1913890"/>
            </a:xfrm>
          </p:grpSpPr>
          <p:sp>
            <p:nvSpPr>
              <p:cNvPr id="248" name="Freeform 2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49" name="Group 249"/>
            <p:cNvGrpSpPr/>
            <p:nvPr/>
          </p:nvGrpSpPr>
          <p:grpSpPr>
            <a:xfrm>
              <a:off x="1627486" y="2155235"/>
              <a:ext cx="82785" cy="82785"/>
              <a:chOff x="0" y="0"/>
              <a:chExt cx="1913890" cy="1913890"/>
            </a:xfrm>
          </p:grpSpPr>
          <p:sp>
            <p:nvSpPr>
              <p:cNvPr id="250" name="Freeform 2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51" name="Group 251"/>
            <p:cNvGrpSpPr/>
            <p:nvPr/>
          </p:nvGrpSpPr>
          <p:grpSpPr>
            <a:xfrm>
              <a:off x="1627486" y="8535719"/>
              <a:ext cx="82785" cy="82785"/>
              <a:chOff x="0" y="0"/>
              <a:chExt cx="1913890" cy="1913890"/>
            </a:xfrm>
          </p:grpSpPr>
          <p:sp>
            <p:nvSpPr>
              <p:cNvPr id="252" name="Freeform 2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53" name="Group 253"/>
            <p:cNvGrpSpPr/>
            <p:nvPr/>
          </p:nvGrpSpPr>
          <p:grpSpPr>
            <a:xfrm>
              <a:off x="1627486" y="5342935"/>
              <a:ext cx="82785" cy="82785"/>
              <a:chOff x="0" y="0"/>
              <a:chExt cx="1913890" cy="1913890"/>
            </a:xfrm>
          </p:grpSpPr>
          <p:sp>
            <p:nvSpPr>
              <p:cNvPr id="254" name="Freeform 2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255" name="Group 255"/>
            <p:cNvGrpSpPr>
              <a:grpSpLocks noChangeAspect="1"/>
            </p:cNvGrpSpPr>
            <p:nvPr/>
          </p:nvGrpSpPr>
          <p:grpSpPr>
            <a:xfrm>
              <a:off x="78" y="0"/>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57" name="Group 257"/>
            <p:cNvGrpSpPr>
              <a:grpSpLocks noChangeAspect="1"/>
            </p:cNvGrpSpPr>
            <p:nvPr/>
          </p:nvGrpSpPr>
          <p:grpSpPr>
            <a:xfrm>
              <a:off x="78" y="6380485"/>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59" name="Group 259"/>
            <p:cNvGrpSpPr>
              <a:grpSpLocks noChangeAspect="1"/>
            </p:cNvGrpSpPr>
            <p:nvPr/>
          </p:nvGrpSpPr>
          <p:grpSpPr>
            <a:xfrm>
              <a:off x="78" y="3187700"/>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61" name="Group 261"/>
            <p:cNvGrpSpPr>
              <a:grpSpLocks noChangeAspect="1"/>
            </p:cNvGrpSpPr>
            <p:nvPr/>
          </p:nvGrpSpPr>
          <p:grpSpPr>
            <a:xfrm>
              <a:off x="78" y="956818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63" name="Group 263"/>
            <p:cNvGrpSpPr>
              <a:grpSpLocks noChangeAspect="1"/>
            </p:cNvGrpSpPr>
            <p:nvPr/>
          </p:nvGrpSpPr>
          <p:grpSpPr>
            <a:xfrm>
              <a:off x="3187459" y="0"/>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65" name="Group 265"/>
            <p:cNvGrpSpPr>
              <a:grpSpLocks noChangeAspect="1"/>
            </p:cNvGrpSpPr>
            <p:nvPr/>
          </p:nvGrpSpPr>
          <p:grpSpPr>
            <a:xfrm>
              <a:off x="3187459" y="6380485"/>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67" name="Group 267"/>
            <p:cNvGrpSpPr>
              <a:grpSpLocks noChangeAspect="1"/>
            </p:cNvGrpSpPr>
            <p:nvPr/>
          </p:nvGrpSpPr>
          <p:grpSpPr>
            <a:xfrm>
              <a:off x="3187459" y="3187700"/>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69" name="Group 269"/>
            <p:cNvGrpSpPr>
              <a:grpSpLocks noChangeAspect="1"/>
            </p:cNvGrpSpPr>
            <p:nvPr/>
          </p:nvGrpSpPr>
          <p:grpSpPr>
            <a:xfrm>
              <a:off x="3187459" y="956818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71" name="Group 271"/>
            <p:cNvGrpSpPr>
              <a:grpSpLocks noChangeAspect="1"/>
            </p:cNvGrpSpPr>
            <p:nvPr/>
          </p:nvGrpSpPr>
          <p:grpSpPr>
            <a:xfrm>
              <a:off x="78" y="1618080"/>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73" name="Group 273"/>
            <p:cNvGrpSpPr>
              <a:grpSpLocks noChangeAspect="1"/>
            </p:cNvGrpSpPr>
            <p:nvPr/>
          </p:nvGrpSpPr>
          <p:grpSpPr>
            <a:xfrm>
              <a:off x="78" y="7998564"/>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75" name="Group 275"/>
            <p:cNvGrpSpPr>
              <a:grpSpLocks noChangeAspect="1"/>
            </p:cNvGrpSpPr>
            <p:nvPr/>
          </p:nvGrpSpPr>
          <p:grpSpPr>
            <a:xfrm>
              <a:off x="78" y="4805780"/>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77" name="Group 277"/>
            <p:cNvGrpSpPr>
              <a:grpSpLocks noChangeAspect="1"/>
            </p:cNvGrpSpPr>
            <p:nvPr/>
          </p:nvGrpSpPr>
          <p:grpSpPr>
            <a:xfrm>
              <a:off x="3187459" y="1618080"/>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79" name="Group 279"/>
            <p:cNvGrpSpPr>
              <a:grpSpLocks noChangeAspect="1"/>
            </p:cNvGrpSpPr>
            <p:nvPr/>
          </p:nvGrpSpPr>
          <p:grpSpPr>
            <a:xfrm>
              <a:off x="3187459" y="799856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81" name="Group 281"/>
            <p:cNvGrpSpPr>
              <a:grpSpLocks noChangeAspect="1"/>
            </p:cNvGrpSpPr>
            <p:nvPr/>
          </p:nvGrpSpPr>
          <p:grpSpPr>
            <a:xfrm>
              <a:off x="3187459" y="4805780"/>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83" name="Group 283"/>
            <p:cNvGrpSpPr>
              <a:grpSpLocks noChangeAspect="1"/>
            </p:cNvGrpSpPr>
            <p:nvPr/>
          </p:nvGrpSpPr>
          <p:grpSpPr>
            <a:xfrm>
              <a:off x="538739" y="537155"/>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85" name="Group 285"/>
            <p:cNvGrpSpPr>
              <a:grpSpLocks noChangeAspect="1"/>
            </p:cNvGrpSpPr>
            <p:nvPr/>
          </p:nvGrpSpPr>
          <p:grpSpPr>
            <a:xfrm>
              <a:off x="538739" y="6917640"/>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87" name="Group 287"/>
            <p:cNvGrpSpPr>
              <a:grpSpLocks noChangeAspect="1"/>
            </p:cNvGrpSpPr>
            <p:nvPr/>
          </p:nvGrpSpPr>
          <p:grpSpPr>
            <a:xfrm>
              <a:off x="538739" y="3724855"/>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89" name="Group 289"/>
            <p:cNvGrpSpPr>
              <a:grpSpLocks noChangeAspect="1"/>
            </p:cNvGrpSpPr>
            <p:nvPr/>
          </p:nvGrpSpPr>
          <p:grpSpPr>
            <a:xfrm>
              <a:off x="538739" y="10105340"/>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91" name="Group 291"/>
            <p:cNvGrpSpPr>
              <a:grpSpLocks noChangeAspect="1"/>
            </p:cNvGrpSpPr>
            <p:nvPr/>
          </p:nvGrpSpPr>
          <p:grpSpPr>
            <a:xfrm>
              <a:off x="3726119" y="537155"/>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93" name="Group 293"/>
            <p:cNvGrpSpPr>
              <a:grpSpLocks noChangeAspect="1"/>
            </p:cNvGrpSpPr>
            <p:nvPr/>
          </p:nvGrpSpPr>
          <p:grpSpPr>
            <a:xfrm>
              <a:off x="3726119" y="6917640"/>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95" name="Group 295"/>
            <p:cNvGrpSpPr>
              <a:grpSpLocks noChangeAspect="1"/>
            </p:cNvGrpSpPr>
            <p:nvPr/>
          </p:nvGrpSpPr>
          <p:grpSpPr>
            <a:xfrm>
              <a:off x="3726119" y="3724855"/>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97" name="Group 297"/>
            <p:cNvGrpSpPr>
              <a:grpSpLocks noChangeAspect="1"/>
            </p:cNvGrpSpPr>
            <p:nvPr/>
          </p:nvGrpSpPr>
          <p:grpSpPr>
            <a:xfrm>
              <a:off x="3726119" y="10105340"/>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99" name="Group 299"/>
            <p:cNvGrpSpPr>
              <a:grpSpLocks noChangeAspect="1"/>
            </p:cNvGrpSpPr>
            <p:nvPr/>
          </p:nvGrpSpPr>
          <p:grpSpPr>
            <a:xfrm>
              <a:off x="538739" y="2155235"/>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01" name="Group 301"/>
            <p:cNvGrpSpPr>
              <a:grpSpLocks noChangeAspect="1"/>
            </p:cNvGrpSpPr>
            <p:nvPr/>
          </p:nvGrpSpPr>
          <p:grpSpPr>
            <a:xfrm>
              <a:off x="538739" y="853571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03" name="Group 303"/>
            <p:cNvGrpSpPr>
              <a:grpSpLocks noChangeAspect="1"/>
            </p:cNvGrpSpPr>
            <p:nvPr/>
          </p:nvGrpSpPr>
          <p:grpSpPr>
            <a:xfrm>
              <a:off x="538739" y="5342935"/>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05" name="Group 305"/>
            <p:cNvGrpSpPr>
              <a:grpSpLocks noChangeAspect="1"/>
            </p:cNvGrpSpPr>
            <p:nvPr/>
          </p:nvGrpSpPr>
          <p:grpSpPr>
            <a:xfrm>
              <a:off x="3726119" y="2155235"/>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07" name="Group 307"/>
            <p:cNvGrpSpPr>
              <a:grpSpLocks noChangeAspect="1"/>
            </p:cNvGrpSpPr>
            <p:nvPr/>
          </p:nvGrpSpPr>
          <p:grpSpPr>
            <a:xfrm>
              <a:off x="3726119" y="8535719"/>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09" name="Group 309"/>
            <p:cNvGrpSpPr>
              <a:grpSpLocks noChangeAspect="1"/>
            </p:cNvGrpSpPr>
            <p:nvPr/>
          </p:nvGrpSpPr>
          <p:grpSpPr>
            <a:xfrm>
              <a:off x="3726119" y="5342935"/>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11" name="Group 311"/>
            <p:cNvGrpSpPr>
              <a:grpSpLocks noChangeAspect="1"/>
            </p:cNvGrpSpPr>
            <p:nvPr/>
          </p:nvGrpSpPr>
          <p:grpSpPr>
            <a:xfrm>
              <a:off x="1078600" y="1075351"/>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13" name="Group 313"/>
            <p:cNvGrpSpPr>
              <a:grpSpLocks noChangeAspect="1"/>
            </p:cNvGrpSpPr>
            <p:nvPr/>
          </p:nvGrpSpPr>
          <p:grpSpPr>
            <a:xfrm>
              <a:off x="1078600" y="7455836"/>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15" name="Group 315"/>
            <p:cNvGrpSpPr>
              <a:grpSpLocks noChangeAspect="1"/>
            </p:cNvGrpSpPr>
            <p:nvPr/>
          </p:nvGrpSpPr>
          <p:grpSpPr>
            <a:xfrm>
              <a:off x="1078600" y="4263051"/>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17" name="Group 317"/>
            <p:cNvGrpSpPr>
              <a:grpSpLocks noChangeAspect="1"/>
            </p:cNvGrpSpPr>
            <p:nvPr/>
          </p:nvGrpSpPr>
          <p:grpSpPr>
            <a:xfrm>
              <a:off x="1078600" y="10643536"/>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19" name="Group 319"/>
            <p:cNvGrpSpPr>
              <a:grpSpLocks noChangeAspect="1"/>
            </p:cNvGrpSpPr>
            <p:nvPr/>
          </p:nvGrpSpPr>
          <p:grpSpPr>
            <a:xfrm>
              <a:off x="4265980" y="1075351"/>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21" name="Group 321"/>
            <p:cNvGrpSpPr>
              <a:grpSpLocks noChangeAspect="1"/>
            </p:cNvGrpSpPr>
            <p:nvPr/>
          </p:nvGrpSpPr>
          <p:grpSpPr>
            <a:xfrm>
              <a:off x="4265980" y="7455836"/>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23" name="Group 323"/>
            <p:cNvGrpSpPr>
              <a:grpSpLocks noChangeAspect="1"/>
            </p:cNvGrpSpPr>
            <p:nvPr/>
          </p:nvGrpSpPr>
          <p:grpSpPr>
            <a:xfrm>
              <a:off x="4265980" y="4263051"/>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25" name="Group 325"/>
            <p:cNvGrpSpPr>
              <a:grpSpLocks noChangeAspect="1"/>
            </p:cNvGrpSpPr>
            <p:nvPr/>
          </p:nvGrpSpPr>
          <p:grpSpPr>
            <a:xfrm>
              <a:off x="4265980" y="10643536"/>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27" name="Group 327"/>
            <p:cNvGrpSpPr>
              <a:grpSpLocks noChangeAspect="1"/>
            </p:cNvGrpSpPr>
            <p:nvPr/>
          </p:nvGrpSpPr>
          <p:grpSpPr>
            <a:xfrm>
              <a:off x="1078600" y="2693431"/>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29" name="Group 329"/>
            <p:cNvGrpSpPr>
              <a:grpSpLocks noChangeAspect="1"/>
            </p:cNvGrpSpPr>
            <p:nvPr/>
          </p:nvGrpSpPr>
          <p:grpSpPr>
            <a:xfrm>
              <a:off x="1078600" y="907391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31" name="Group 331"/>
            <p:cNvGrpSpPr>
              <a:grpSpLocks noChangeAspect="1"/>
            </p:cNvGrpSpPr>
            <p:nvPr/>
          </p:nvGrpSpPr>
          <p:grpSpPr>
            <a:xfrm>
              <a:off x="1078600" y="5881131"/>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33" name="Group 333"/>
            <p:cNvGrpSpPr>
              <a:grpSpLocks noChangeAspect="1"/>
            </p:cNvGrpSpPr>
            <p:nvPr/>
          </p:nvGrpSpPr>
          <p:grpSpPr>
            <a:xfrm>
              <a:off x="4265980" y="2693431"/>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35" name="Group 335"/>
            <p:cNvGrpSpPr>
              <a:grpSpLocks noChangeAspect="1"/>
            </p:cNvGrpSpPr>
            <p:nvPr/>
          </p:nvGrpSpPr>
          <p:grpSpPr>
            <a:xfrm>
              <a:off x="4265980" y="9073915"/>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37" name="Group 337"/>
            <p:cNvGrpSpPr>
              <a:grpSpLocks noChangeAspect="1"/>
            </p:cNvGrpSpPr>
            <p:nvPr/>
          </p:nvGrpSpPr>
          <p:grpSpPr>
            <a:xfrm>
              <a:off x="4265980" y="5881131"/>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39" name="Group 339"/>
            <p:cNvGrpSpPr>
              <a:grpSpLocks noChangeAspect="1"/>
            </p:cNvGrpSpPr>
            <p:nvPr/>
          </p:nvGrpSpPr>
          <p:grpSpPr>
            <a:xfrm>
              <a:off x="2648719" y="1075351"/>
              <a:ext cx="95594" cy="82785"/>
              <a:chOff x="0" y="0"/>
              <a:chExt cx="6350000" cy="5499100"/>
            </a:xfrm>
          </p:grpSpPr>
          <p:sp>
            <p:nvSpPr>
              <p:cNvPr id="340" name="Freeform 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41" name="Group 341"/>
            <p:cNvGrpSpPr>
              <a:grpSpLocks noChangeAspect="1"/>
            </p:cNvGrpSpPr>
            <p:nvPr/>
          </p:nvGrpSpPr>
          <p:grpSpPr>
            <a:xfrm>
              <a:off x="2648719" y="7455836"/>
              <a:ext cx="95594" cy="82785"/>
              <a:chOff x="0" y="0"/>
              <a:chExt cx="6350000" cy="5499100"/>
            </a:xfrm>
          </p:grpSpPr>
          <p:sp>
            <p:nvSpPr>
              <p:cNvPr id="342" name="Freeform 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43" name="Group 343"/>
            <p:cNvGrpSpPr>
              <a:grpSpLocks noChangeAspect="1"/>
            </p:cNvGrpSpPr>
            <p:nvPr/>
          </p:nvGrpSpPr>
          <p:grpSpPr>
            <a:xfrm>
              <a:off x="2648719" y="4263051"/>
              <a:ext cx="95594" cy="82785"/>
              <a:chOff x="0" y="0"/>
              <a:chExt cx="6350000" cy="5499100"/>
            </a:xfrm>
          </p:grpSpPr>
          <p:sp>
            <p:nvSpPr>
              <p:cNvPr id="344" name="Freeform 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45" name="Group 345"/>
            <p:cNvGrpSpPr>
              <a:grpSpLocks noChangeAspect="1"/>
            </p:cNvGrpSpPr>
            <p:nvPr/>
          </p:nvGrpSpPr>
          <p:grpSpPr>
            <a:xfrm>
              <a:off x="2648719" y="10643536"/>
              <a:ext cx="95594" cy="82785"/>
              <a:chOff x="0" y="0"/>
              <a:chExt cx="6350000" cy="5499100"/>
            </a:xfrm>
          </p:grpSpPr>
          <p:sp>
            <p:nvSpPr>
              <p:cNvPr id="346" name="Freeform 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47" name="Group 347"/>
            <p:cNvGrpSpPr>
              <a:grpSpLocks noChangeAspect="1"/>
            </p:cNvGrpSpPr>
            <p:nvPr/>
          </p:nvGrpSpPr>
          <p:grpSpPr>
            <a:xfrm>
              <a:off x="2648719" y="2693431"/>
              <a:ext cx="95594" cy="82785"/>
              <a:chOff x="0" y="0"/>
              <a:chExt cx="6350000" cy="5499100"/>
            </a:xfrm>
          </p:grpSpPr>
          <p:sp>
            <p:nvSpPr>
              <p:cNvPr id="348" name="Freeform 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49" name="Group 349"/>
            <p:cNvGrpSpPr>
              <a:grpSpLocks noChangeAspect="1"/>
            </p:cNvGrpSpPr>
            <p:nvPr/>
          </p:nvGrpSpPr>
          <p:grpSpPr>
            <a:xfrm>
              <a:off x="2648719" y="9073915"/>
              <a:ext cx="95594" cy="82785"/>
              <a:chOff x="0" y="0"/>
              <a:chExt cx="6350000" cy="5499100"/>
            </a:xfrm>
          </p:grpSpPr>
          <p:sp>
            <p:nvSpPr>
              <p:cNvPr id="350" name="Freeform 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51" name="Group 351"/>
            <p:cNvGrpSpPr>
              <a:grpSpLocks noChangeAspect="1"/>
            </p:cNvGrpSpPr>
            <p:nvPr/>
          </p:nvGrpSpPr>
          <p:grpSpPr>
            <a:xfrm>
              <a:off x="2648719" y="5881131"/>
              <a:ext cx="95594" cy="82785"/>
              <a:chOff x="0" y="0"/>
              <a:chExt cx="6350000" cy="5499100"/>
            </a:xfrm>
          </p:grpSpPr>
          <p:sp>
            <p:nvSpPr>
              <p:cNvPr id="352" name="Freeform 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53" name="Group 353"/>
            <p:cNvGrpSpPr>
              <a:grpSpLocks noChangeAspect="1"/>
            </p:cNvGrpSpPr>
            <p:nvPr/>
          </p:nvGrpSpPr>
          <p:grpSpPr>
            <a:xfrm>
              <a:off x="1627565" y="0"/>
              <a:ext cx="95594" cy="82785"/>
              <a:chOff x="0" y="0"/>
              <a:chExt cx="6350000" cy="5499100"/>
            </a:xfrm>
          </p:grpSpPr>
          <p:sp>
            <p:nvSpPr>
              <p:cNvPr id="354" name="Freeform 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55" name="Group 355"/>
            <p:cNvGrpSpPr>
              <a:grpSpLocks noChangeAspect="1"/>
            </p:cNvGrpSpPr>
            <p:nvPr/>
          </p:nvGrpSpPr>
          <p:grpSpPr>
            <a:xfrm>
              <a:off x="1627565" y="6380485"/>
              <a:ext cx="95594" cy="82785"/>
              <a:chOff x="0" y="0"/>
              <a:chExt cx="6350000" cy="5499100"/>
            </a:xfrm>
          </p:grpSpPr>
          <p:sp>
            <p:nvSpPr>
              <p:cNvPr id="356" name="Freeform 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57" name="Group 357"/>
            <p:cNvGrpSpPr>
              <a:grpSpLocks noChangeAspect="1"/>
            </p:cNvGrpSpPr>
            <p:nvPr/>
          </p:nvGrpSpPr>
          <p:grpSpPr>
            <a:xfrm>
              <a:off x="1627565" y="3187700"/>
              <a:ext cx="95594" cy="82785"/>
              <a:chOff x="0" y="0"/>
              <a:chExt cx="6350000" cy="5499100"/>
            </a:xfrm>
          </p:grpSpPr>
          <p:sp>
            <p:nvSpPr>
              <p:cNvPr id="358" name="Freeform 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59" name="Group 359"/>
            <p:cNvGrpSpPr>
              <a:grpSpLocks noChangeAspect="1"/>
            </p:cNvGrpSpPr>
            <p:nvPr/>
          </p:nvGrpSpPr>
          <p:grpSpPr>
            <a:xfrm>
              <a:off x="1627565" y="9568185"/>
              <a:ext cx="95594" cy="82785"/>
              <a:chOff x="0" y="0"/>
              <a:chExt cx="6350000" cy="5499100"/>
            </a:xfrm>
          </p:grpSpPr>
          <p:sp>
            <p:nvSpPr>
              <p:cNvPr id="360" name="Freeform 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61" name="Group 361"/>
            <p:cNvGrpSpPr>
              <a:grpSpLocks noChangeAspect="1"/>
            </p:cNvGrpSpPr>
            <p:nvPr/>
          </p:nvGrpSpPr>
          <p:grpSpPr>
            <a:xfrm>
              <a:off x="1627565" y="1618080"/>
              <a:ext cx="95594" cy="82785"/>
              <a:chOff x="0" y="0"/>
              <a:chExt cx="6350000" cy="5499100"/>
            </a:xfrm>
          </p:grpSpPr>
          <p:sp>
            <p:nvSpPr>
              <p:cNvPr id="362" name="Freeform 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63" name="Group 363"/>
            <p:cNvGrpSpPr>
              <a:grpSpLocks noChangeAspect="1"/>
            </p:cNvGrpSpPr>
            <p:nvPr/>
          </p:nvGrpSpPr>
          <p:grpSpPr>
            <a:xfrm>
              <a:off x="1627565" y="7998564"/>
              <a:ext cx="95594" cy="82785"/>
              <a:chOff x="0" y="0"/>
              <a:chExt cx="6350000" cy="5499100"/>
            </a:xfrm>
          </p:grpSpPr>
          <p:sp>
            <p:nvSpPr>
              <p:cNvPr id="364" name="Freeform 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65" name="Group 365"/>
            <p:cNvGrpSpPr>
              <a:grpSpLocks noChangeAspect="1"/>
            </p:cNvGrpSpPr>
            <p:nvPr/>
          </p:nvGrpSpPr>
          <p:grpSpPr>
            <a:xfrm>
              <a:off x="1627565" y="4805780"/>
              <a:ext cx="95594" cy="82785"/>
              <a:chOff x="0" y="0"/>
              <a:chExt cx="6350000" cy="5499100"/>
            </a:xfrm>
          </p:grpSpPr>
          <p:sp>
            <p:nvSpPr>
              <p:cNvPr id="366" name="Freeform 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67" name="Group 367"/>
            <p:cNvGrpSpPr>
              <a:grpSpLocks noChangeAspect="1"/>
            </p:cNvGrpSpPr>
            <p:nvPr/>
          </p:nvGrpSpPr>
          <p:grpSpPr>
            <a:xfrm>
              <a:off x="2103575" y="537155"/>
              <a:ext cx="95594" cy="82785"/>
              <a:chOff x="0" y="0"/>
              <a:chExt cx="6350000" cy="5499100"/>
            </a:xfrm>
          </p:grpSpPr>
          <p:sp>
            <p:nvSpPr>
              <p:cNvPr id="368" name="Freeform 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69" name="Group 369"/>
            <p:cNvGrpSpPr>
              <a:grpSpLocks noChangeAspect="1"/>
            </p:cNvGrpSpPr>
            <p:nvPr/>
          </p:nvGrpSpPr>
          <p:grpSpPr>
            <a:xfrm>
              <a:off x="2103575" y="6917640"/>
              <a:ext cx="95594" cy="82785"/>
              <a:chOff x="0" y="0"/>
              <a:chExt cx="6350000" cy="5499100"/>
            </a:xfrm>
          </p:grpSpPr>
          <p:sp>
            <p:nvSpPr>
              <p:cNvPr id="370" name="Freeform 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71" name="Group 371"/>
            <p:cNvGrpSpPr>
              <a:grpSpLocks noChangeAspect="1"/>
            </p:cNvGrpSpPr>
            <p:nvPr/>
          </p:nvGrpSpPr>
          <p:grpSpPr>
            <a:xfrm>
              <a:off x="2103575" y="3724855"/>
              <a:ext cx="95594" cy="82785"/>
              <a:chOff x="0" y="0"/>
              <a:chExt cx="6350000" cy="5499100"/>
            </a:xfrm>
          </p:grpSpPr>
          <p:sp>
            <p:nvSpPr>
              <p:cNvPr id="372" name="Freeform 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73" name="Group 373"/>
            <p:cNvGrpSpPr>
              <a:grpSpLocks noChangeAspect="1"/>
            </p:cNvGrpSpPr>
            <p:nvPr/>
          </p:nvGrpSpPr>
          <p:grpSpPr>
            <a:xfrm>
              <a:off x="2103575" y="10105340"/>
              <a:ext cx="95594" cy="82785"/>
              <a:chOff x="0" y="0"/>
              <a:chExt cx="6350000" cy="5499100"/>
            </a:xfrm>
          </p:grpSpPr>
          <p:sp>
            <p:nvSpPr>
              <p:cNvPr id="374" name="Freeform 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75" name="Group 375"/>
            <p:cNvGrpSpPr>
              <a:grpSpLocks noChangeAspect="1"/>
            </p:cNvGrpSpPr>
            <p:nvPr/>
          </p:nvGrpSpPr>
          <p:grpSpPr>
            <a:xfrm>
              <a:off x="2103575" y="2155235"/>
              <a:ext cx="95594" cy="82785"/>
              <a:chOff x="0" y="0"/>
              <a:chExt cx="6350000" cy="5499100"/>
            </a:xfrm>
          </p:grpSpPr>
          <p:sp>
            <p:nvSpPr>
              <p:cNvPr id="376" name="Freeform 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77" name="Group 377"/>
            <p:cNvGrpSpPr>
              <a:grpSpLocks noChangeAspect="1"/>
            </p:cNvGrpSpPr>
            <p:nvPr/>
          </p:nvGrpSpPr>
          <p:grpSpPr>
            <a:xfrm>
              <a:off x="2103575" y="8535719"/>
              <a:ext cx="95594" cy="82785"/>
              <a:chOff x="0" y="0"/>
              <a:chExt cx="6350000" cy="5499100"/>
            </a:xfrm>
          </p:grpSpPr>
          <p:sp>
            <p:nvSpPr>
              <p:cNvPr id="378" name="Freeform 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379" name="Group 379"/>
            <p:cNvGrpSpPr>
              <a:grpSpLocks noChangeAspect="1"/>
            </p:cNvGrpSpPr>
            <p:nvPr/>
          </p:nvGrpSpPr>
          <p:grpSpPr>
            <a:xfrm>
              <a:off x="2103575" y="5342935"/>
              <a:ext cx="95594" cy="82785"/>
              <a:chOff x="0" y="0"/>
              <a:chExt cx="6350000" cy="5499100"/>
            </a:xfrm>
          </p:grpSpPr>
          <p:sp>
            <p:nvSpPr>
              <p:cNvPr id="380" name="Freeform 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grpSp>
        <p:nvGrpSpPr>
          <p:cNvPr id="382" name="Group 382"/>
          <p:cNvGrpSpPr/>
          <p:nvPr/>
        </p:nvGrpSpPr>
        <p:grpSpPr>
          <a:xfrm>
            <a:off x="6114648" y="4076700"/>
            <a:ext cx="10646117" cy="2933725"/>
            <a:chOff x="-42948" y="-891789"/>
            <a:chExt cx="12670999" cy="3911631"/>
          </a:xfrm>
        </p:grpSpPr>
        <p:sp>
          <p:nvSpPr>
            <p:cNvPr id="383" name="TextBox 383"/>
            <p:cNvSpPr txBox="1"/>
            <p:nvPr/>
          </p:nvSpPr>
          <p:spPr>
            <a:xfrm>
              <a:off x="-42948" y="-891789"/>
              <a:ext cx="12628051" cy="1061059"/>
            </a:xfrm>
            <a:prstGeom prst="rect">
              <a:avLst/>
            </a:prstGeom>
          </p:spPr>
          <p:txBody>
            <a:bodyPr lIns="0" tIns="0" rIns="0" bIns="0" rtlCol="0" anchor="t">
              <a:spAutoFit/>
            </a:bodyPr>
            <a:lstStyle/>
            <a:p>
              <a:pPr>
                <a:lnSpc>
                  <a:spcPts val="3125"/>
                </a:lnSpc>
              </a:pPr>
              <a:r>
                <a:rPr lang="es-ES_tradnl" sz="3200" b="1" dirty="0">
                  <a:solidFill>
                    <a:srgbClr val="FEBA3D"/>
                  </a:solidFill>
                  <a:latin typeface="Clear Sans Regular"/>
                </a:rPr>
                <a:t>Objetivos principales del conjunto de herramientas de monitoreo de los resultados de la gestión de casos de VG</a:t>
              </a:r>
            </a:p>
          </p:txBody>
        </p:sp>
        <p:sp>
          <p:nvSpPr>
            <p:cNvPr id="384" name="TextBox 384"/>
            <p:cNvSpPr txBox="1"/>
            <p:nvPr/>
          </p:nvSpPr>
          <p:spPr>
            <a:xfrm>
              <a:off x="0" y="694421"/>
              <a:ext cx="12628051" cy="2325421"/>
            </a:xfrm>
            <a:prstGeom prst="rect">
              <a:avLst/>
            </a:prstGeom>
          </p:spPr>
          <p:txBody>
            <a:bodyPr lIns="0" tIns="0" rIns="0" bIns="0" rtlCol="0" anchor="t">
              <a:spAutoFit/>
            </a:bodyPr>
            <a:lstStyle/>
            <a:p>
              <a:pPr>
                <a:lnSpc>
                  <a:spcPts val="3359"/>
                </a:lnSpc>
              </a:pPr>
              <a:r>
                <a:rPr lang="es-ES_tradnl" sz="3200" dirty="0">
                  <a:solidFill>
                    <a:srgbClr val="1B1B1B"/>
                  </a:solidFill>
                  <a:latin typeface="Clear Sans Regular"/>
                </a:rPr>
                <a:t>Ofrecer al personal encargado de atender los casos de violencia de género una herramienta estructurada para el acompañamiento individual centrado en las mujeres y las adolescentes.</a:t>
              </a:r>
            </a:p>
          </p:txBody>
        </p:sp>
      </p:grpSp>
      <p:sp>
        <p:nvSpPr>
          <p:cNvPr id="385" name="TextBox 385"/>
          <p:cNvSpPr txBox="1"/>
          <p:nvPr/>
        </p:nvSpPr>
        <p:spPr>
          <a:xfrm>
            <a:off x="6114648" y="7378958"/>
            <a:ext cx="10613906" cy="1744067"/>
          </a:xfrm>
          <a:prstGeom prst="rect">
            <a:avLst/>
          </a:prstGeom>
        </p:spPr>
        <p:txBody>
          <a:bodyPr wrap="square" lIns="0" tIns="0" rIns="0" bIns="0" rtlCol="0" anchor="t">
            <a:spAutoFit/>
          </a:bodyPr>
          <a:lstStyle/>
          <a:p>
            <a:pPr>
              <a:lnSpc>
                <a:spcPts val="3359"/>
              </a:lnSpc>
            </a:pPr>
            <a:r>
              <a:rPr lang="es-ES_tradnl" sz="3200" dirty="0">
                <a:solidFill>
                  <a:srgbClr val="1B1B1B"/>
                </a:solidFill>
                <a:latin typeface="Clear Sans Regular"/>
              </a:rPr>
              <a:t>Proporcionar a los equipos de respuesta a la violencia de género datos agregados de alta calidad sobre el bienestar psicosocial y los estigmas que afectan a las clientas para que puedan hacer mejoras en sus programas.</a:t>
            </a:r>
          </a:p>
        </p:txBody>
      </p:sp>
      <p:sp>
        <p:nvSpPr>
          <p:cNvPr id="386" name="TextBox 386"/>
          <p:cNvSpPr txBox="1"/>
          <p:nvPr/>
        </p:nvSpPr>
        <p:spPr>
          <a:xfrm>
            <a:off x="6150733" y="1435349"/>
            <a:ext cx="8698020" cy="2410916"/>
          </a:xfrm>
          <a:prstGeom prst="rect">
            <a:avLst/>
          </a:prstGeom>
        </p:spPr>
        <p:txBody>
          <a:bodyPr wrap="square" lIns="0" tIns="0" rIns="0" bIns="0" rtlCol="0" anchor="t">
            <a:spAutoFit/>
          </a:bodyPr>
          <a:lstStyle/>
          <a:p>
            <a:pPr>
              <a:lnSpc>
                <a:spcPts val="9375"/>
              </a:lnSpc>
            </a:pPr>
            <a:r>
              <a:rPr lang="es-ES_tradnl" sz="7500" dirty="0">
                <a:solidFill>
                  <a:srgbClr val="1B1B1B"/>
                </a:solidFill>
                <a:latin typeface="League Spartan Bold"/>
              </a:rPr>
              <a:t>¿Para qué sirven?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789369" y="1163063"/>
            <a:ext cx="3271181" cy="8044740"/>
            <a:chOff x="0" y="0"/>
            <a:chExt cx="4361574" cy="10726320"/>
          </a:xfrm>
        </p:grpSpPr>
        <p:grpSp>
          <p:nvGrpSpPr>
            <p:cNvPr id="3" name="Group 3"/>
            <p:cNvGrpSpPr/>
            <p:nvPr/>
          </p:nvGrpSpPr>
          <p:grpSpPr>
            <a:xfrm>
              <a:off x="2109980"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 name="Group 5"/>
            <p:cNvGrpSpPr/>
            <p:nvPr/>
          </p:nvGrpSpPr>
          <p:grpSpPr>
            <a:xfrm>
              <a:off x="2109980"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 name="Group 7"/>
            <p:cNvGrpSpPr/>
            <p:nvPr/>
          </p:nvGrpSpPr>
          <p:grpSpPr>
            <a:xfrm>
              <a:off x="2109980"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 name="Group 9"/>
            <p:cNvGrpSpPr/>
            <p:nvPr/>
          </p:nvGrpSpPr>
          <p:grpSpPr>
            <a:xfrm>
              <a:off x="2109980"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 name="Group 11"/>
            <p:cNvGrpSpPr/>
            <p:nvPr/>
          </p:nvGrpSpPr>
          <p:grpSpPr>
            <a:xfrm>
              <a:off x="2109980"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3" name="Group 13"/>
            <p:cNvGrpSpPr/>
            <p:nvPr/>
          </p:nvGrpSpPr>
          <p:grpSpPr>
            <a:xfrm>
              <a:off x="210998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5" name="Group 15"/>
            <p:cNvGrpSpPr/>
            <p:nvPr/>
          </p:nvGrpSpPr>
          <p:grpSpPr>
            <a:xfrm>
              <a:off x="2109980"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7" name="Group 17"/>
            <p:cNvGrpSpPr/>
            <p:nvPr/>
          </p:nvGrpSpPr>
          <p:grpSpPr>
            <a:xfrm>
              <a:off x="2648641"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9" name="Group 19"/>
            <p:cNvGrpSpPr/>
            <p:nvPr/>
          </p:nvGrpSpPr>
          <p:grpSpPr>
            <a:xfrm>
              <a:off x="2648641"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1" name="Group 21"/>
            <p:cNvGrpSpPr/>
            <p:nvPr/>
          </p:nvGrpSpPr>
          <p:grpSpPr>
            <a:xfrm>
              <a:off x="2648641"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3" name="Group 23"/>
            <p:cNvGrpSpPr/>
            <p:nvPr/>
          </p:nvGrpSpPr>
          <p:grpSpPr>
            <a:xfrm>
              <a:off x="2648641"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5" name="Group 25"/>
            <p:cNvGrpSpPr/>
            <p:nvPr/>
          </p:nvGrpSpPr>
          <p:grpSpPr>
            <a:xfrm>
              <a:off x="2648641"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7" name="Group 27"/>
            <p:cNvGrpSpPr/>
            <p:nvPr/>
          </p:nvGrpSpPr>
          <p:grpSpPr>
            <a:xfrm>
              <a:off x="2648641"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9" name="Group 29"/>
            <p:cNvGrpSpPr/>
            <p:nvPr/>
          </p:nvGrpSpPr>
          <p:grpSpPr>
            <a:xfrm>
              <a:off x="2648641"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1" name="Group 31"/>
            <p:cNvGrpSpPr/>
            <p:nvPr/>
          </p:nvGrpSpPr>
          <p:grpSpPr>
            <a:xfrm>
              <a:off x="1122" y="1075351"/>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3" name="Group 33"/>
            <p:cNvGrpSpPr/>
            <p:nvPr/>
          </p:nvGrpSpPr>
          <p:grpSpPr>
            <a:xfrm>
              <a:off x="1122" y="7455836"/>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5" name="Group 35"/>
            <p:cNvGrpSpPr/>
            <p:nvPr/>
          </p:nvGrpSpPr>
          <p:grpSpPr>
            <a:xfrm>
              <a:off x="1122" y="4263051"/>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7" name="Group 37"/>
            <p:cNvGrpSpPr/>
            <p:nvPr/>
          </p:nvGrpSpPr>
          <p:grpSpPr>
            <a:xfrm>
              <a:off x="1122" y="106435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9" name="Group 39"/>
            <p:cNvGrpSpPr/>
            <p:nvPr/>
          </p:nvGrpSpPr>
          <p:grpSpPr>
            <a:xfrm>
              <a:off x="3188502" y="1075351"/>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1" name="Group 41"/>
            <p:cNvGrpSpPr/>
            <p:nvPr/>
          </p:nvGrpSpPr>
          <p:grpSpPr>
            <a:xfrm>
              <a:off x="3188502" y="7455836"/>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3" name="Group 43"/>
            <p:cNvGrpSpPr/>
            <p:nvPr/>
          </p:nvGrpSpPr>
          <p:grpSpPr>
            <a:xfrm>
              <a:off x="3188502" y="4263051"/>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5" name="Group 45"/>
            <p:cNvGrpSpPr/>
            <p:nvPr/>
          </p:nvGrpSpPr>
          <p:grpSpPr>
            <a:xfrm>
              <a:off x="3188502"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7" name="Group 47"/>
            <p:cNvGrpSpPr/>
            <p:nvPr/>
          </p:nvGrpSpPr>
          <p:grpSpPr>
            <a:xfrm>
              <a:off x="1122" y="2693431"/>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9" name="Group 49"/>
            <p:cNvGrpSpPr/>
            <p:nvPr/>
          </p:nvGrpSpPr>
          <p:grpSpPr>
            <a:xfrm>
              <a:off x="1122" y="907391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1" name="Group 51"/>
            <p:cNvGrpSpPr/>
            <p:nvPr/>
          </p:nvGrpSpPr>
          <p:grpSpPr>
            <a:xfrm>
              <a:off x="1122" y="5881131"/>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3" name="Group 53"/>
            <p:cNvGrpSpPr/>
            <p:nvPr/>
          </p:nvGrpSpPr>
          <p:grpSpPr>
            <a:xfrm>
              <a:off x="3188502"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5" name="Group 55"/>
            <p:cNvGrpSpPr/>
            <p:nvPr/>
          </p:nvGrpSpPr>
          <p:grpSpPr>
            <a:xfrm>
              <a:off x="3188502"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7" name="Group 57"/>
            <p:cNvGrpSpPr/>
            <p:nvPr/>
          </p:nvGrpSpPr>
          <p:grpSpPr>
            <a:xfrm>
              <a:off x="3188502"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9" name="Group 59"/>
            <p:cNvGrpSpPr/>
            <p:nvPr/>
          </p:nvGrpSpPr>
          <p:grpSpPr>
            <a:xfrm>
              <a:off x="550087" y="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1" name="Group 61"/>
            <p:cNvGrpSpPr/>
            <p:nvPr/>
          </p:nvGrpSpPr>
          <p:grpSpPr>
            <a:xfrm>
              <a:off x="550087" y="63804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3" name="Group 63"/>
            <p:cNvGrpSpPr/>
            <p:nvPr/>
          </p:nvGrpSpPr>
          <p:grpSpPr>
            <a:xfrm>
              <a:off x="550087" y="318770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5" name="Group 65"/>
            <p:cNvGrpSpPr/>
            <p:nvPr/>
          </p:nvGrpSpPr>
          <p:grpSpPr>
            <a:xfrm>
              <a:off x="550087" y="9568185"/>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7" name="Group 67"/>
            <p:cNvGrpSpPr/>
            <p:nvPr/>
          </p:nvGrpSpPr>
          <p:grpSpPr>
            <a:xfrm>
              <a:off x="3737467"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9" name="Group 69"/>
            <p:cNvGrpSpPr/>
            <p:nvPr/>
          </p:nvGrpSpPr>
          <p:grpSpPr>
            <a:xfrm>
              <a:off x="3737467" y="638048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1" name="Group 71"/>
            <p:cNvGrpSpPr/>
            <p:nvPr/>
          </p:nvGrpSpPr>
          <p:grpSpPr>
            <a:xfrm>
              <a:off x="3737467" y="318770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3" name="Group 73"/>
            <p:cNvGrpSpPr/>
            <p:nvPr/>
          </p:nvGrpSpPr>
          <p:grpSpPr>
            <a:xfrm>
              <a:off x="3737467" y="956818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5" name="Group 75"/>
            <p:cNvGrpSpPr/>
            <p:nvPr/>
          </p:nvGrpSpPr>
          <p:grpSpPr>
            <a:xfrm>
              <a:off x="550087" y="161808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7" name="Group 77"/>
            <p:cNvGrpSpPr/>
            <p:nvPr/>
          </p:nvGrpSpPr>
          <p:grpSpPr>
            <a:xfrm>
              <a:off x="550087" y="7998564"/>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9" name="Group 79"/>
            <p:cNvGrpSpPr/>
            <p:nvPr/>
          </p:nvGrpSpPr>
          <p:grpSpPr>
            <a:xfrm>
              <a:off x="550087" y="480578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1" name="Group 81"/>
            <p:cNvGrpSpPr/>
            <p:nvPr/>
          </p:nvGrpSpPr>
          <p:grpSpPr>
            <a:xfrm>
              <a:off x="3737467"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3" name="Group 83"/>
            <p:cNvGrpSpPr/>
            <p:nvPr/>
          </p:nvGrpSpPr>
          <p:grpSpPr>
            <a:xfrm>
              <a:off x="3737467"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5" name="Group 85"/>
            <p:cNvGrpSpPr/>
            <p:nvPr/>
          </p:nvGrpSpPr>
          <p:grpSpPr>
            <a:xfrm>
              <a:off x="3737467"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7" name="Group 87"/>
            <p:cNvGrpSpPr/>
            <p:nvPr/>
          </p:nvGrpSpPr>
          <p:grpSpPr>
            <a:xfrm>
              <a:off x="1088747"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9" name="Group 89"/>
            <p:cNvGrpSpPr/>
            <p:nvPr/>
          </p:nvGrpSpPr>
          <p:grpSpPr>
            <a:xfrm>
              <a:off x="1088747"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1" name="Group 91"/>
            <p:cNvGrpSpPr/>
            <p:nvPr/>
          </p:nvGrpSpPr>
          <p:grpSpPr>
            <a:xfrm>
              <a:off x="1088747"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3" name="Group 93"/>
            <p:cNvGrpSpPr/>
            <p:nvPr/>
          </p:nvGrpSpPr>
          <p:grpSpPr>
            <a:xfrm>
              <a:off x="1088747"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5" name="Group 95"/>
            <p:cNvGrpSpPr/>
            <p:nvPr/>
          </p:nvGrpSpPr>
          <p:grpSpPr>
            <a:xfrm>
              <a:off x="4276128" y="53715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7" name="Group 97"/>
            <p:cNvGrpSpPr/>
            <p:nvPr/>
          </p:nvGrpSpPr>
          <p:grpSpPr>
            <a:xfrm>
              <a:off x="4276128" y="6917640"/>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9" name="Group 99"/>
            <p:cNvGrpSpPr/>
            <p:nvPr/>
          </p:nvGrpSpPr>
          <p:grpSpPr>
            <a:xfrm>
              <a:off x="4276128" y="372485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1" name="Group 101"/>
            <p:cNvGrpSpPr/>
            <p:nvPr/>
          </p:nvGrpSpPr>
          <p:grpSpPr>
            <a:xfrm>
              <a:off x="4276128" y="10105340"/>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3" name="Group 103"/>
            <p:cNvGrpSpPr/>
            <p:nvPr/>
          </p:nvGrpSpPr>
          <p:grpSpPr>
            <a:xfrm>
              <a:off x="1088747" y="2155235"/>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5" name="Group 105"/>
            <p:cNvGrpSpPr/>
            <p:nvPr/>
          </p:nvGrpSpPr>
          <p:grpSpPr>
            <a:xfrm>
              <a:off x="1088747" y="8535719"/>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7" name="Group 107"/>
            <p:cNvGrpSpPr/>
            <p:nvPr/>
          </p:nvGrpSpPr>
          <p:grpSpPr>
            <a:xfrm>
              <a:off x="1088747" y="5342935"/>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9" name="Group 109"/>
            <p:cNvGrpSpPr/>
            <p:nvPr/>
          </p:nvGrpSpPr>
          <p:grpSpPr>
            <a:xfrm>
              <a:off x="4276128"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1" name="Group 111"/>
            <p:cNvGrpSpPr/>
            <p:nvPr/>
          </p:nvGrpSpPr>
          <p:grpSpPr>
            <a:xfrm>
              <a:off x="4276128"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3" name="Group 113"/>
            <p:cNvGrpSpPr/>
            <p:nvPr/>
          </p:nvGrpSpPr>
          <p:grpSpPr>
            <a:xfrm>
              <a:off x="4276128"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5" name="Group 115"/>
            <p:cNvGrpSpPr/>
            <p:nvPr/>
          </p:nvGrpSpPr>
          <p:grpSpPr>
            <a:xfrm>
              <a:off x="1628608"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7" name="Group 117"/>
            <p:cNvGrpSpPr/>
            <p:nvPr/>
          </p:nvGrpSpPr>
          <p:grpSpPr>
            <a:xfrm>
              <a:off x="1628608"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9" name="Group 119"/>
            <p:cNvGrpSpPr/>
            <p:nvPr/>
          </p:nvGrpSpPr>
          <p:grpSpPr>
            <a:xfrm>
              <a:off x="1628608"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1" name="Group 121"/>
            <p:cNvGrpSpPr/>
            <p:nvPr/>
          </p:nvGrpSpPr>
          <p:grpSpPr>
            <a:xfrm>
              <a:off x="1628608"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3" name="Group 123"/>
            <p:cNvGrpSpPr/>
            <p:nvPr/>
          </p:nvGrpSpPr>
          <p:grpSpPr>
            <a:xfrm>
              <a:off x="1628608"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5" name="Group 125"/>
            <p:cNvGrpSpPr/>
            <p:nvPr/>
          </p:nvGrpSpPr>
          <p:grpSpPr>
            <a:xfrm>
              <a:off x="1628608"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7" name="Group 127"/>
            <p:cNvGrpSpPr/>
            <p:nvPr/>
          </p:nvGrpSpPr>
          <p:grpSpPr>
            <a:xfrm>
              <a:off x="1628608"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9" name="Group 129"/>
            <p:cNvGrpSpPr/>
            <p:nvPr/>
          </p:nvGrpSpPr>
          <p:grpSpPr>
            <a:xfrm>
              <a:off x="2648719"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1" name="Group 131"/>
            <p:cNvGrpSpPr/>
            <p:nvPr/>
          </p:nvGrpSpPr>
          <p:grpSpPr>
            <a:xfrm>
              <a:off x="2648719"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3" name="Group 133"/>
            <p:cNvGrpSpPr/>
            <p:nvPr/>
          </p:nvGrpSpPr>
          <p:grpSpPr>
            <a:xfrm>
              <a:off x="2648719"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5" name="Group 135"/>
            <p:cNvGrpSpPr/>
            <p:nvPr/>
          </p:nvGrpSpPr>
          <p:grpSpPr>
            <a:xfrm>
              <a:off x="2648719"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7" name="Group 137"/>
            <p:cNvGrpSpPr/>
            <p:nvPr/>
          </p:nvGrpSpPr>
          <p:grpSpPr>
            <a:xfrm>
              <a:off x="2648719"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9" name="Group 139"/>
            <p:cNvGrpSpPr/>
            <p:nvPr/>
          </p:nvGrpSpPr>
          <p:grpSpPr>
            <a:xfrm>
              <a:off x="2648719"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1" name="Group 141"/>
            <p:cNvGrpSpPr/>
            <p:nvPr/>
          </p:nvGrpSpPr>
          <p:grpSpPr>
            <a:xfrm>
              <a:off x="2648719"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3" name="Group 143"/>
            <p:cNvGrpSpPr/>
            <p:nvPr/>
          </p:nvGrpSpPr>
          <p:grpSpPr>
            <a:xfrm>
              <a:off x="0"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5" name="Group 145"/>
            <p:cNvGrpSpPr/>
            <p:nvPr/>
          </p:nvGrpSpPr>
          <p:grpSpPr>
            <a:xfrm>
              <a:off x="0"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7" name="Group 147"/>
            <p:cNvGrpSpPr/>
            <p:nvPr/>
          </p:nvGrpSpPr>
          <p:grpSpPr>
            <a:xfrm>
              <a:off x="0"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9" name="Group 149"/>
            <p:cNvGrpSpPr/>
            <p:nvPr/>
          </p:nvGrpSpPr>
          <p:grpSpPr>
            <a:xfrm>
              <a:off x="0"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1" name="Group 151"/>
            <p:cNvGrpSpPr/>
            <p:nvPr/>
          </p:nvGrpSpPr>
          <p:grpSpPr>
            <a:xfrm>
              <a:off x="3187380" y="53715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3" name="Group 153"/>
            <p:cNvGrpSpPr/>
            <p:nvPr/>
          </p:nvGrpSpPr>
          <p:grpSpPr>
            <a:xfrm>
              <a:off x="3187380" y="6917640"/>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5" name="Group 155"/>
            <p:cNvGrpSpPr/>
            <p:nvPr/>
          </p:nvGrpSpPr>
          <p:grpSpPr>
            <a:xfrm>
              <a:off x="3187380" y="372485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7" name="Group 157"/>
            <p:cNvGrpSpPr/>
            <p:nvPr/>
          </p:nvGrpSpPr>
          <p:grpSpPr>
            <a:xfrm>
              <a:off x="3187380" y="10105340"/>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9" name="Group 159"/>
            <p:cNvGrpSpPr/>
            <p:nvPr/>
          </p:nvGrpSpPr>
          <p:grpSpPr>
            <a:xfrm>
              <a:off x="0" y="215523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1" name="Group 161"/>
            <p:cNvGrpSpPr/>
            <p:nvPr/>
          </p:nvGrpSpPr>
          <p:grpSpPr>
            <a:xfrm>
              <a:off x="0" y="8535719"/>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3" name="Group 163"/>
            <p:cNvGrpSpPr/>
            <p:nvPr/>
          </p:nvGrpSpPr>
          <p:grpSpPr>
            <a:xfrm>
              <a:off x="0" y="5342935"/>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5" name="Group 165"/>
            <p:cNvGrpSpPr/>
            <p:nvPr/>
          </p:nvGrpSpPr>
          <p:grpSpPr>
            <a:xfrm>
              <a:off x="3187380"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7" name="Group 167"/>
            <p:cNvGrpSpPr/>
            <p:nvPr/>
          </p:nvGrpSpPr>
          <p:grpSpPr>
            <a:xfrm>
              <a:off x="3187380"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9" name="Group 169"/>
            <p:cNvGrpSpPr/>
            <p:nvPr/>
          </p:nvGrpSpPr>
          <p:grpSpPr>
            <a:xfrm>
              <a:off x="3187380"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1" name="Group 171"/>
            <p:cNvGrpSpPr/>
            <p:nvPr/>
          </p:nvGrpSpPr>
          <p:grpSpPr>
            <a:xfrm>
              <a:off x="539861"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3" name="Group 173"/>
            <p:cNvGrpSpPr/>
            <p:nvPr/>
          </p:nvGrpSpPr>
          <p:grpSpPr>
            <a:xfrm>
              <a:off x="539861"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5" name="Group 175"/>
            <p:cNvGrpSpPr/>
            <p:nvPr/>
          </p:nvGrpSpPr>
          <p:grpSpPr>
            <a:xfrm>
              <a:off x="539861"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7" name="Group 177"/>
            <p:cNvGrpSpPr/>
            <p:nvPr/>
          </p:nvGrpSpPr>
          <p:grpSpPr>
            <a:xfrm>
              <a:off x="539861"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9" name="Group 179"/>
            <p:cNvGrpSpPr/>
            <p:nvPr/>
          </p:nvGrpSpPr>
          <p:grpSpPr>
            <a:xfrm>
              <a:off x="3727241" y="107535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1" name="Group 181"/>
            <p:cNvGrpSpPr/>
            <p:nvPr/>
          </p:nvGrpSpPr>
          <p:grpSpPr>
            <a:xfrm>
              <a:off x="3727241" y="7455836"/>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3" name="Group 183"/>
            <p:cNvGrpSpPr/>
            <p:nvPr/>
          </p:nvGrpSpPr>
          <p:grpSpPr>
            <a:xfrm>
              <a:off x="3727241" y="426305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5" name="Group 185"/>
            <p:cNvGrpSpPr/>
            <p:nvPr/>
          </p:nvGrpSpPr>
          <p:grpSpPr>
            <a:xfrm>
              <a:off x="3727241" y="10643536"/>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7" name="Group 187"/>
            <p:cNvGrpSpPr/>
            <p:nvPr/>
          </p:nvGrpSpPr>
          <p:grpSpPr>
            <a:xfrm>
              <a:off x="539861" y="2693431"/>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9" name="Group 189"/>
            <p:cNvGrpSpPr/>
            <p:nvPr/>
          </p:nvGrpSpPr>
          <p:grpSpPr>
            <a:xfrm>
              <a:off x="539861" y="9073915"/>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1" name="Group 191"/>
            <p:cNvGrpSpPr/>
            <p:nvPr/>
          </p:nvGrpSpPr>
          <p:grpSpPr>
            <a:xfrm>
              <a:off x="539861" y="5881131"/>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3" name="Group 193"/>
            <p:cNvGrpSpPr/>
            <p:nvPr/>
          </p:nvGrpSpPr>
          <p:grpSpPr>
            <a:xfrm>
              <a:off x="3727241"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5" name="Group 195"/>
            <p:cNvGrpSpPr/>
            <p:nvPr/>
          </p:nvGrpSpPr>
          <p:grpSpPr>
            <a:xfrm>
              <a:off x="3727241"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7" name="Group 197"/>
            <p:cNvGrpSpPr/>
            <p:nvPr/>
          </p:nvGrpSpPr>
          <p:grpSpPr>
            <a:xfrm>
              <a:off x="3727241"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9" name="Group 199"/>
            <p:cNvGrpSpPr/>
            <p:nvPr/>
          </p:nvGrpSpPr>
          <p:grpSpPr>
            <a:xfrm>
              <a:off x="2109980" y="1075351"/>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1" name="Group 201"/>
            <p:cNvGrpSpPr/>
            <p:nvPr/>
          </p:nvGrpSpPr>
          <p:grpSpPr>
            <a:xfrm>
              <a:off x="2109980" y="7455836"/>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3" name="Group 203"/>
            <p:cNvGrpSpPr/>
            <p:nvPr/>
          </p:nvGrpSpPr>
          <p:grpSpPr>
            <a:xfrm>
              <a:off x="2109980" y="4263051"/>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5" name="Group 205"/>
            <p:cNvGrpSpPr/>
            <p:nvPr/>
          </p:nvGrpSpPr>
          <p:grpSpPr>
            <a:xfrm>
              <a:off x="2109980" y="10643536"/>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7" name="Group 207"/>
            <p:cNvGrpSpPr/>
            <p:nvPr/>
          </p:nvGrpSpPr>
          <p:grpSpPr>
            <a:xfrm>
              <a:off x="2109980" y="2693431"/>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9" name="Group 209"/>
            <p:cNvGrpSpPr/>
            <p:nvPr/>
          </p:nvGrpSpPr>
          <p:grpSpPr>
            <a:xfrm>
              <a:off x="2109980" y="9073915"/>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1" name="Group 211"/>
            <p:cNvGrpSpPr/>
            <p:nvPr/>
          </p:nvGrpSpPr>
          <p:grpSpPr>
            <a:xfrm>
              <a:off x="2109980" y="5881131"/>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3" name="Group 213"/>
            <p:cNvGrpSpPr/>
            <p:nvPr/>
          </p:nvGrpSpPr>
          <p:grpSpPr>
            <a:xfrm>
              <a:off x="1088826" y="0"/>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5" name="Group 215"/>
            <p:cNvGrpSpPr/>
            <p:nvPr/>
          </p:nvGrpSpPr>
          <p:grpSpPr>
            <a:xfrm>
              <a:off x="1088826" y="6380485"/>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7" name="Group 217"/>
            <p:cNvGrpSpPr/>
            <p:nvPr/>
          </p:nvGrpSpPr>
          <p:grpSpPr>
            <a:xfrm>
              <a:off x="1088826" y="3187700"/>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9" name="Group 219"/>
            <p:cNvGrpSpPr/>
            <p:nvPr/>
          </p:nvGrpSpPr>
          <p:grpSpPr>
            <a:xfrm>
              <a:off x="1088826" y="9568185"/>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21" name="Group 221"/>
            <p:cNvGrpSpPr/>
            <p:nvPr/>
          </p:nvGrpSpPr>
          <p:grpSpPr>
            <a:xfrm>
              <a:off x="4276206" y="0"/>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23" name="Group 223"/>
            <p:cNvGrpSpPr/>
            <p:nvPr/>
          </p:nvGrpSpPr>
          <p:grpSpPr>
            <a:xfrm>
              <a:off x="4276206" y="6380485"/>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25" name="Group 225"/>
            <p:cNvGrpSpPr/>
            <p:nvPr/>
          </p:nvGrpSpPr>
          <p:grpSpPr>
            <a:xfrm>
              <a:off x="4276206" y="3187700"/>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27" name="Group 227"/>
            <p:cNvGrpSpPr/>
            <p:nvPr/>
          </p:nvGrpSpPr>
          <p:grpSpPr>
            <a:xfrm>
              <a:off x="4276206" y="9568185"/>
              <a:ext cx="82785" cy="82785"/>
              <a:chOff x="0" y="0"/>
              <a:chExt cx="1913890" cy="1913890"/>
            </a:xfrm>
          </p:grpSpPr>
          <p:sp>
            <p:nvSpPr>
              <p:cNvPr id="228" name="Freeform 2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29" name="Group 229"/>
            <p:cNvGrpSpPr/>
            <p:nvPr/>
          </p:nvGrpSpPr>
          <p:grpSpPr>
            <a:xfrm>
              <a:off x="1088826" y="1618080"/>
              <a:ext cx="82785" cy="82785"/>
              <a:chOff x="0" y="0"/>
              <a:chExt cx="1913890" cy="1913890"/>
            </a:xfrm>
          </p:grpSpPr>
          <p:sp>
            <p:nvSpPr>
              <p:cNvPr id="230" name="Freeform 2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31" name="Group 231"/>
            <p:cNvGrpSpPr/>
            <p:nvPr/>
          </p:nvGrpSpPr>
          <p:grpSpPr>
            <a:xfrm>
              <a:off x="1088826" y="7998564"/>
              <a:ext cx="82785" cy="82785"/>
              <a:chOff x="0" y="0"/>
              <a:chExt cx="1913890" cy="1913890"/>
            </a:xfrm>
          </p:grpSpPr>
          <p:sp>
            <p:nvSpPr>
              <p:cNvPr id="232" name="Freeform 2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33" name="Group 233"/>
            <p:cNvGrpSpPr/>
            <p:nvPr/>
          </p:nvGrpSpPr>
          <p:grpSpPr>
            <a:xfrm>
              <a:off x="1088826" y="4805780"/>
              <a:ext cx="82785" cy="82785"/>
              <a:chOff x="0" y="0"/>
              <a:chExt cx="1913890" cy="1913890"/>
            </a:xfrm>
          </p:grpSpPr>
          <p:sp>
            <p:nvSpPr>
              <p:cNvPr id="234" name="Freeform 2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35" name="Group 235"/>
            <p:cNvGrpSpPr/>
            <p:nvPr/>
          </p:nvGrpSpPr>
          <p:grpSpPr>
            <a:xfrm>
              <a:off x="4276206" y="1618080"/>
              <a:ext cx="82785" cy="82785"/>
              <a:chOff x="0" y="0"/>
              <a:chExt cx="1913890" cy="1913890"/>
            </a:xfrm>
          </p:grpSpPr>
          <p:sp>
            <p:nvSpPr>
              <p:cNvPr id="236" name="Freeform 2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37" name="Group 237"/>
            <p:cNvGrpSpPr/>
            <p:nvPr/>
          </p:nvGrpSpPr>
          <p:grpSpPr>
            <a:xfrm>
              <a:off x="4276206" y="7998564"/>
              <a:ext cx="82785" cy="82785"/>
              <a:chOff x="0" y="0"/>
              <a:chExt cx="1913890" cy="1913890"/>
            </a:xfrm>
          </p:grpSpPr>
          <p:sp>
            <p:nvSpPr>
              <p:cNvPr id="238" name="Freeform 2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39" name="Group 239"/>
            <p:cNvGrpSpPr/>
            <p:nvPr/>
          </p:nvGrpSpPr>
          <p:grpSpPr>
            <a:xfrm>
              <a:off x="4276206" y="4805780"/>
              <a:ext cx="82785" cy="82785"/>
              <a:chOff x="0" y="0"/>
              <a:chExt cx="1913890" cy="1913890"/>
            </a:xfrm>
          </p:grpSpPr>
          <p:sp>
            <p:nvSpPr>
              <p:cNvPr id="240" name="Freeform 2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41" name="Group 241"/>
            <p:cNvGrpSpPr/>
            <p:nvPr/>
          </p:nvGrpSpPr>
          <p:grpSpPr>
            <a:xfrm>
              <a:off x="1627486" y="537155"/>
              <a:ext cx="82785" cy="82785"/>
              <a:chOff x="0" y="0"/>
              <a:chExt cx="1913890" cy="1913890"/>
            </a:xfrm>
          </p:grpSpPr>
          <p:sp>
            <p:nvSpPr>
              <p:cNvPr id="242" name="Freeform 2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43" name="Group 243"/>
            <p:cNvGrpSpPr/>
            <p:nvPr/>
          </p:nvGrpSpPr>
          <p:grpSpPr>
            <a:xfrm>
              <a:off x="1627486" y="6917640"/>
              <a:ext cx="82785" cy="82785"/>
              <a:chOff x="0" y="0"/>
              <a:chExt cx="1913890" cy="1913890"/>
            </a:xfrm>
          </p:grpSpPr>
          <p:sp>
            <p:nvSpPr>
              <p:cNvPr id="244" name="Freeform 2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45" name="Group 245"/>
            <p:cNvGrpSpPr/>
            <p:nvPr/>
          </p:nvGrpSpPr>
          <p:grpSpPr>
            <a:xfrm>
              <a:off x="1627486" y="3724855"/>
              <a:ext cx="82785" cy="82785"/>
              <a:chOff x="0" y="0"/>
              <a:chExt cx="1913890" cy="1913890"/>
            </a:xfrm>
          </p:grpSpPr>
          <p:sp>
            <p:nvSpPr>
              <p:cNvPr id="246" name="Freeform 2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47" name="Group 247"/>
            <p:cNvGrpSpPr/>
            <p:nvPr/>
          </p:nvGrpSpPr>
          <p:grpSpPr>
            <a:xfrm>
              <a:off x="1627486" y="10105340"/>
              <a:ext cx="82785" cy="82785"/>
              <a:chOff x="0" y="0"/>
              <a:chExt cx="1913890" cy="1913890"/>
            </a:xfrm>
          </p:grpSpPr>
          <p:sp>
            <p:nvSpPr>
              <p:cNvPr id="248" name="Freeform 2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49" name="Group 249"/>
            <p:cNvGrpSpPr/>
            <p:nvPr/>
          </p:nvGrpSpPr>
          <p:grpSpPr>
            <a:xfrm>
              <a:off x="1627486" y="2155235"/>
              <a:ext cx="82785" cy="82785"/>
              <a:chOff x="0" y="0"/>
              <a:chExt cx="1913890" cy="1913890"/>
            </a:xfrm>
          </p:grpSpPr>
          <p:sp>
            <p:nvSpPr>
              <p:cNvPr id="250" name="Freeform 2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51" name="Group 251"/>
            <p:cNvGrpSpPr/>
            <p:nvPr/>
          </p:nvGrpSpPr>
          <p:grpSpPr>
            <a:xfrm>
              <a:off x="1627486" y="8535719"/>
              <a:ext cx="82785" cy="82785"/>
              <a:chOff x="0" y="0"/>
              <a:chExt cx="1913890" cy="1913890"/>
            </a:xfrm>
          </p:grpSpPr>
          <p:sp>
            <p:nvSpPr>
              <p:cNvPr id="252" name="Freeform 2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53" name="Group 253"/>
            <p:cNvGrpSpPr/>
            <p:nvPr/>
          </p:nvGrpSpPr>
          <p:grpSpPr>
            <a:xfrm>
              <a:off x="1627486" y="5342935"/>
              <a:ext cx="82785" cy="82785"/>
              <a:chOff x="0" y="0"/>
              <a:chExt cx="1913890" cy="1913890"/>
            </a:xfrm>
          </p:grpSpPr>
          <p:sp>
            <p:nvSpPr>
              <p:cNvPr id="254" name="Freeform 2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55" name="Group 255"/>
            <p:cNvGrpSpPr>
              <a:grpSpLocks noChangeAspect="1"/>
            </p:cNvGrpSpPr>
            <p:nvPr/>
          </p:nvGrpSpPr>
          <p:grpSpPr>
            <a:xfrm>
              <a:off x="78" y="0"/>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7" name="Group 257"/>
            <p:cNvGrpSpPr>
              <a:grpSpLocks noChangeAspect="1"/>
            </p:cNvGrpSpPr>
            <p:nvPr/>
          </p:nvGrpSpPr>
          <p:grpSpPr>
            <a:xfrm>
              <a:off x="78" y="6380485"/>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9" name="Group 259"/>
            <p:cNvGrpSpPr>
              <a:grpSpLocks noChangeAspect="1"/>
            </p:cNvGrpSpPr>
            <p:nvPr/>
          </p:nvGrpSpPr>
          <p:grpSpPr>
            <a:xfrm>
              <a:off x="78" y="3187700"/>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1" name="Group 261"/>
            <p:cNvGrpSpPr>
              <a:grpSpLocks noChangeAspect="1"/>
            </p:cNvGrpSpPr>
            <p:nvPr/>
          </p:nvGrpSpPr>
          <p:grpSpPr>
            <a:xfrm>
              <a:off x="78" y="956818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3" name="Group 263"/>
            <p:cNvGrpSpPr>
              <a:grpSpLocks noChangeAspect="1"/>
            </p:cNvGrpSpPr>
            <p:nvPr/>
          </p:nvGrpSpPr>
          <p:grpSpPr>
            <a:xfrm>
              <a:off x="3187459" y="0"/>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5" name="Group 265"/>
            <p:cNvGrpSpPr>
              <a:grpSpLocks noChangeAspect="1"/>
            </p:cNvGrpSpPr>
            <p:nvPr/>
          </p:nvGrpSpPr>
          <p:grpSpPr>
            <a:xfrm>
              <a:off x="3187459" y="6380485"/>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7" name="Group 267"/>
            <p:cNvGrpSpPr>
              <a:grpSpLocks noChangeAspect="1"/>
            </p:cNvGrpSpPr>
            <p:nvPr/>
          </p:nvGrpSpPr>
          <p:grpSpPr>
            <a:xfrm>
              <a:off x="3187459" y="3187700"/>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9" name="Group 269"/>
            <p:cNvGrpSpPr>
              <a:grpSpLocks noChangeAspect="1"/>
            </p:cNvGrpSpPr>
            <p:nvPr/>
          </p:nvGrpSpPr>
          <p:grpSpPr>
            <a:xfrm>
              <a:off x="3187459" y="956818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1" name="Group 271"/>
            <p:cNvGrpSpPr>
              <a:grpSpLocks noChangeAspect="1"/>
            </p:cNvGrpSpPr>
            <p:nvPr/>
          </p:nvGrpSpPr>
          <p:grpSpPr>
            <a:xfrm>
              <a:off x="78" y="1618080"/>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3" name="Group 273"/>
            <p:cNvGrpSpPr>
              <a:grpSpLocks noChangeAspect="1"/>
            </p:cNvGrpSpPr>
            <p:nvPr/>
          </p:nvGrpSpPr>
          <p:grpSpPr>
            <a:xfrm>
              <a:off x="78" y="7998564"/>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5" name="Group 275"/>
            <p:cNvGrpSpPr>
              <a:grpSpLocks noChangeAspect="1"/>
            </p:cNvGrpSpPr>
            <p:nvPr/>
          </p:nvGrpSpPr>
          <p:grpSpPr>
            <a:xfrm>
              <a:off x="78" y="4805780"/>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7" name="Group 277"/>
            <p:cNvGrpSpPr>
              <a:grpSpLocks noChangeAspect="1"/>
            </p:cNvGrpSpPr>
            <p:nvPr/>
          </p:nvGrpSpPr>
          <p:grpSpPr>
            <a:xfrm>
              <a:off x="3187459" y="1618080"/>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9" name="Group 279"/>
            <p:cNvGrpSpPr>
              <a:grpSpLocks noChangeAspect="1"/>
            </p:cNvGrpSpPr>
            <p:nvPr/>
          </p:nvGrpSpPr>
          <p:grpSpPr>
            <a:xfrm>
              <a:off x="3187459" y="799856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1" name="Group 281"/>
            <p:cNvGrpSpPr>
              <a:grpSpLocks noChangeAspect="1"/>
            </p:cNvGrpSpPr>
            <p:nvPr/>
          </p:nvGrpSpPr>
          <p:grpSpPr>
            <a:xfrm>
              <a:off x="3187459" y="4805780"/>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3" name="Group 283"/>
            <p:cNvGrpSpPr>
              <a:grpSpLocks noChangeAspect="1"/>
            </p:cNvGrpSpPr>
            <p:nvPr/>
          </p:nvGrpSpPr>
          <p:grpSpPr>
            <a:xfrm>
              <a:off x="538739" y="537155"/>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5" name="Group 285"/>
            <p:cNvGrpSpPr>
              <a:grpSpLocks noChangeAspect="1"/>
            </p:cNvGrpSpPr>
            <p:nvPr/>
          </p:nvGrpSpPr>
          <p:grpSpPr>
            <a:xfrm>
              <a:off x="538739" y="6917640"/>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7" name="Group 287"/>
            <p:cNvGrpSpPr>
              <a:grpSpLocks noChangeAspect="1"/>
            </p:cNvGrpSpPr>
            <p:nvPr/>
          </p:nvGrpSpPr>
          <p:grpSpPr>
            <a:xfrm>
              <a:off x="538739" y="3724855"/>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9" name="Group 289"/>
            <p:cNvGrpSpPr>
              <a:grpSpLocks noChangeAspect="1"/>
            </p:cNvGrpSpPr>
            <p:nvPr/>
          </p:nvGrpSpPr>
          <p:grpSpPr>
            <a:xfrm>
              <a:off x="538739" y="10105340"/>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1" name="Group 291"/>
            <p:cNvGrpSpPr>
              <a:grpSpLocks noChangeAspect="1"/>
            </p:cNvGrpSpPr>
            <p:nvPr/>
          </p:nvGrpSpPr>
          <p:grpSpPr>
            <a:xfrm>
              <a:off x="3726119" y="537155"/>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3" name="Group 293"/>
            <p:cNvGrpSpPr>
              <a:grpSpLocks noChangeAspect="1"/>
            </p:cNvGrpSpPr>
            <p:nvPr/>
          </p:nvGrpSpPr>
          <p:grpSpPr>
            <a:xfrm>
              <a:off x="3726119" y="6917640"/>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5" name="Group 295"/>
            <p:cNvGrpSpPr>
              <a:grpSpLocks noChangeAspect="1"/>
            </p:cNvGrpSpPr>
            <p:nvPr/>
          </p:nvGrpSpPr>
          <p:grpSpPr>
            <a:xfrm>
              <a:off x="3726119" y="3724855"/>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7" name="Group 297"/>
            <p:cNvGrpSpPr>
              <a:grpSpLocks noChangeAspect="1"/>
            </p:cNvGrpSpPr>
            <p:nvPr/>
          </p:nvGrpSpPr>
          <p:grpSpPr>
            <a:xfrm>
              <a:off x="3726119" y="10105340"/>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9" name="Group 299"/>
            <p:cNvGrpSpPr>
              <a:grpSpLocks noChangeAspect="1"/>
            </p:cNvGrpSpPr>
            <p:nvPr/>
          </p:nvGrpSpPr>
          <p:grpSpPr>
            <a:xfrm>
              <a:off x="538739" y="2155235"/>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1" name="Group 301"/>
            <p:cNvGrpSpPr>
              <a:grpSpLocks noChangeAspect="1"/>
            </p:cNvGrpSpPr>
            <p:nvPr/>
          </p:nvGrpSpPr>
          <p:grpSpPr>
            <a:xfrm>
              <a:off x="538739" y="853571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3" name="Group 303"/>
            <p:cNvGrpSpPr>
              <a:grpSpLocks noChangeAspect="1"/>
            </p:cNvGrpSpPr>
            <p:nvPr/>
          </p:nvGrpSpPr>
          <p:grpSpPr>
            <a:xfrm>
              <a:off x="538739" y="5342935"/>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5" name="Group 305"/>
            <p:cNvGrpSpPr>
              <a:grpSpLocks noChangeAspect="1"/>
            </p:cNvGrpSpPr>
            <p:nvPr/>
          </p:nvGrpSpPr>
          <p:grpSpPr>
            <a:xfrm>
              <a:off x="3726119" y="2155235"/>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7" name="Group 307"/>
            <p:cNvGrpSpPr>
              <a:grpSpLocks noChangeAspect="1"/>
            </p:cNvGrpSpPr>
            <p:nvPr/>
          </p:nvGrpSpPr>
          <p:grpSpPr>
            <a:xfrm>
              <a:off x="3726119" y="8535719"/>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9" name="Group 309"/>
            <p:cNvGrpSpPr>
              <a:grpSpLocks noChangeAspect="1"/>
            </p:cNvGrpSpPr>
            <p:nvPr/>
          </p:nvGrpSpPr>
          <p:grpSpPr>
            <a:xfrm>
              <a:off x="3726119" y="5342935"/>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1" name="Group 311"/>
            <p:cNvGrpSpPr>
              <a:grpSpLocks noChangeAspect="1"/>
            </p:cNvGrpSpPr>
            <p:nvPr/>
          </p:nvGrpSpPr>
          <p:grpSpPr>
            <a:xfrm>
              <a:off x="1078600" y="1075351"/>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3" name="Group 313"/>
            <p:cNvGrpSpPr>
              <a:grpSpLocks noChangeAspect="1"/>
            </p:cNvGrpSpPr>
            <p:nvPr/>
          </p:nvGrpSpPr>
          <p:grpSpPr>
            <a:xfrm>
              <a:off x="1078600" y="7455836"/>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5" name="Group 315"/>
            <p:cNvGrpSpPr>
              <a:grpSpLocks noChangeAspect="1"/>
            </p:cNvGrpSpPr>
            <p:nvPr/>
          </p:nvGrpSpPr>
          <p:grpSpPr>
            <a:xfrm>
              <a:off x="1078600" y="4263051"/>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7" name="Group 317"/>
            <p:cNvGrpSpPr>
              <a:grpSpLocks noChangeAspect="1"/>
            </p:cNvGrpSpPr>
            <p:nvPr/>
          </p:nvGrpSpPr>
          <p:grpSpPr>
            <a:xfrm>
              <a:off x="1078600" y="10643536"/>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9" name="Group 319"/>
            <p:cNvGrpSpPr>
              <a:grpSpLocks noChangeAspect="1"/>
            </p:cNvGrpSpPr>
            <p:nvPr/>
          </p:nvGrpSpPr>
          <p:grpSpPr>
            <a:xfrm>
              <a:off x="4265980" y="1075351"/>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21" name="Group 321"/>
            <p:cNvGrpSpPr>
              <a:grpSpLocks noChangeAspect="1"/>
            </p:cNvGrpSpPr>
            <p:nvPr/>
          </p:nvGrpSpPr>
          <p:grpSpPr>
            <a:xfrm>
              <a:off x="4265980" y="7455836"/>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23" name="Group 323"/>
            <p:cNvGrpSpPr>
              <a:grpSpLocks noChangeAspect="1"/>
            </p:cNvGrpSpPr>
            <p:nvPr/>
          </p:nvGrpSpPr>
          <p:grpSpPr>
            <a:xfrm>
              <a:off x="4265980" y="4263051"/>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25" name="Group 325"/>
            <p:cNvGrpSpPr>
              <a:grpSpLocks noChangeAspect="1"/>
            </p:cNvGrpSpPr>
            <p:nvPr/>
          </p:nvGrpSpPr>
          <p:grpSpPr>
            <a:xfrm>
              <a:off x="4265980" y="10643536"/>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27" name="Group 327"/>
            <p:cNvGrpSpPr>
              <a:grpSpLocks noChangeAspect="1"/>
            </p:cNvGrpSpPr>
            <p:nvPr/>
          </p:nvGrpSpPr>
          <p:grpSpPr>
            <a:xfrm>
              <a:off x="1078600" y="2693431"/>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29" name="Group 329"/>
            <p:cNvGrpSpPr>
              <a:grpSpLocks noChangeAspect="1"/>
            </p:cNvGrpSpPr>
            <p:nvPr/>
          </p:nvGrpSpPr>
          <p:grpSpPr>
            <a:xfrm>
              <a:off x="1078600" y="907391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31" name="Group 331"/>
            <p:cNvGrpSpPr>
              <a:grpSpLocks noChangeAspect="1"/>
            </p:cNvGrpSpPr>
            <p:nvPr/>
          </p:nvGrpSpPr>
          <p:grpSpPr>
            <a:xfrm>
              <a:off x="1078600" y="5881131"/>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33" name="Group 333"/>
            <p:cNvGrpSpPr>
              <a:grpSpLocks noChangeAspect="1"/>
            </p:cNvGrpSpPr>
            <p:nvPr/>
          </p:nvGrpSpPr>
          <p:grpSpPr>
            <a:xfrm>
              <a:off x="4265980" y="2693431"/>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35" name="Group 335"/>
            <p:cNvGrpSpPr>
              <a:grpSpLocks noChangeAspect="1"/>
            </p:cNvGrpSpPr>
            <p:nvPr/>
          </p:nvGrpSpPr>
          <p:grpSpPr>
            <a:xfrm>
              <a:off x="4265980" y="9073915"/>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37" name="Group 337"/>
            <p:cNvGrpSpPr>
              <a:grpSpLocks noChangeAspect="1"/>
            </p:cNvGrpSpPr>
            <p:nvPr/>
          </p:nvGrpSpPr>
          <p:grpSpPr>
            <a:xfrm>
              <a:off x="4265980" y="5881131"/>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39" name="Group 339"/>
            <p:cNvGrpSpPr>
              <a:grpSpLocks noChangeAspect="1"/>
            </p:cNvGrpSpPr>
            <p:nvPr/>
          </p:nvGrpSpPr>
          <p:grpSpPr>
            <a:xfrm>
              <a:off x="2648719" y="1075351"/>
              <a:ext cx="95594" cy="82785"/>
              <a:chOff x="0" y="0"/>
              <a:chExt cx="6350000" cy="5499100"/>
            </a:xfrm>
          </p:grpSpPr>
          <p:sp>
            <p:nvSpPr>
              <p:cNvPr id="340" name="Freeform 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41" name="Group 341"/>
            <p:cNvGrpSpPr>
              <a:grpSpLocks noChangeAspect="1"/>
            </p:cNvGrpSpPr>
            <p:nvPr/>
          </p:nvGrpSpPr>
          <p:grpSpPr>
            <a:xfrm>
              <a:off x="2648719" y="7455836"/>
              <a:ext cx="95594" cy="82785"/>
              <a:chOff x="0" y="0"/>
              <a:chExt cx="6350000" cy="5499100"/>
            </a:xfrm>
          </p:grpSpPr>
          <p:sp>
            <p:nvSpPr>
              <p:cNvPr id="342" name="Freeform 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43" name="Group 343"/>
            <p:cNvGrpSpPr>
              <a:grpSpLocks noChangeAspect="1"/>
            </p:cNvGrpSpPr>
            <p:nvPr/>
          </p:nvGrpSpPr>
          <p:grpSpPr>
            <a:xfrm>
              <a:off x="2648719" y="4263051"/>
              <a:ext cx="95594" cy="82785"/>
              <a:chOff x="0" y="0"/>
              <a:chExt cx="6350000" cy="5499100"/>
            </a:xfrm>
          </p:grpSpPr>
          <p:sp>
            <p:nvSpPr>
              <p:cNvPr id="344" name="Freeform 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45" name="Group 345"/>
            <p:cNvGrpSpPr>
              <a:grpSpLocks noChangeAspect="1"/>
            </p:cNvGrpSpPr>
            <p:nvPr/>
          </p:nvGrpSpPr>
          <p:grpSpPr>
            <a:xfrm>
              <a:off x="2648719" y="10643536"/>
              <a:ext cx="95594" cy="82785"/>
              <a:chOff x="0" y="0"/>
              <a:chExt cx="6350000" cy="5499100"/>
            </a:xfrm>
          </p:grpSpPr>
          <p:sp>
            <p:nvSpPr>
              <p:cNvPr id="346" name="Freeform 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47" name="Group 347"/>
            <p:cNvGrpSpPr>
              <a:grpSpLocks noChangeAspect="1"/>
            </p:cNvGrpSpPr>
            <p:nvPr/>
          </p:nvGrpSpPr>
          <p:grpSpPr>
            <a:xfrm>
              <a:off x="2648719" y="2693431"/>
              <a:ext cx="95594" cy="82785"/>
              <a:chOff x="0" y="0"/>
              <a:chExt cx="6350000" cy="5499100"/>
            </a:xfrm>
          </p:grpSpPr>
          <p:sp>
            <p:nvSpPr>
              <p:cNvPr id="348" name="Freeform 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49" name="Group 349"/>
            <p:cNvGrpSpPr>
              <a:grpSpLocks noChangeAspect="1"/>
            </p:cNvGrpSpPr>
            <p:nvPr/>
          </p:nvGrpSpPr>
          <p:grpSpPr>
            <a:xfrm>
              <a:off x="2648719" y="9073915"/>
              <a:ext cx="95594" cy="82785"/>
              <a:chOff x="0" y="0"/>
              <a:chExt cx="6350000" cy="5499100"/>
            </a:xfrm>
          </p:grpSpPr>
          <p:sp>
            <p:nvSpPr>
              <p:cNvPr id="350" name="Freeform 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51" name="Group 351"/>
            <p:cNvGrpSpPr>
              <a:grpSpLocks noChangeAspect="1"/>
            </p:cNvGrpSpPr>
            <p:nvPr/>
          </p:nvGrpSpPr>
          <p:grpSpPr>
            <a:xfrm>
              <a:off x="2648719" y="5881131"/>
              <a:ext cx="95594" cy="82785"/>
              <a:chOff x="0" y="0"/>
              <a:chExt cx="6350000" cy="5499100"/>
            </a:xfrm>
          </p:grpSpPr>
          <p:sp>
            <p:nvSpPr>
              <p:cNvPr id="352" name="Freeform 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53" name="Group 353"/>
            <p:cNvGrpSpPr>
              <a:grpSpLocks noChangeAspect="1"/>
            </p:cNvGrpSpPr>
            <p:nvPr/>
          </p:nvGrpSpPr>
          <p:grpSpPr>
            <a:xfrm>
              <a:off x="1627565" y="0"/>
              <a:ext cx="95594" cy="82785"/>
              <a:chOff x="0" y="0"/>
              <a:chExt cx="6350000" cy="5499100"/>
            </a:xfrm>
          </p:grpSpPr>
          <p:sp>
            <p:nvSpPr>
              <p:cNvPr id="354" name="Freeform 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55" name="Group 355"/>
            <p:cNvGrpSpPr>
              <a:grpSpLocks noChangeAspect="1"/>
            </p:cNvGrpSpPr>
            <p:nvPr/>
          </p:nvGrpSpPr>
          <p:grpSpPr>
            <a:xfrm>
              <a:off x="1627565" y="6380485"/>
              <a:ext cx="95594" cy="82785"/>
              <a:chOff x="0" y="0"/>
              <a:chExt cx="6350000" cy="5499100"/>
            </a:xfrm>
          </p:grpSpPr>
          <p:sp>
            <p:nvSpPr>
              <p:cNvPr id="356" name="Freeform 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57" name="Group 357"/>
            <p:cNvGrpSpPr>
              <a:grpSpLocks noChangeAspect="1"/>
            </p:cNvGrpSpPr>
            <p:nvPr/>
          </p:nvGrpSpPr>
          <p:grpSpPr>
            <a:xfrm>
              <a:off x="1627565" y="3187700"/>
              <a:ext cx="95594" cy="82785"/>
              <a:chOff x="0" y="0"/>
              <a:chExt cx="6350000" cy="5499100"/>
            </a:xfrm>
          </p:grpSpPr>
          <p:sp>
            <p:nvSpPr>
              <p:cNvPr id="358" name="Freeform 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59" name="Group 359"/>
            <p:cNvGrpSpPr>
              <a:grpSpLocks noChangeAspect="1"/>
            </p:cNvGrpSpPr>
            <p:nvPr/>
          </p:nvGrpSpPr>
          <p:grpSpPr>
            <a:xfrm>
              <a:off x="1627565" y="9568185"/>
              <a:ext cx="95594" cy="82785"/>
              <a:chOff x="0" y="0"/>
              <a:chExt cx="6350000" cy="5499100"/>
            </a:xfrm>
          </p:grpSpPr>
          <p:sp>
            <p:nvSpPr>
              <p:cNvPr id="360" name="Freeform 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61" name="Group 361"/>
            <p:cNvGrpSpPr>
              <a:grpSpLocks noChangeAspect="1"/>
            </p:cNvGrpSpPr>
            <p:nvPr/>
          </p:nvGrpSpPr>
          <p:grpSpPr>
            <a:xfrm>
              <a:off x="1627565" y="1618080"/>
              <a:ext cx="95594" cy="82785"/>
              <a:chOff x="0" y="0"/>
              <a:chExt cx="6350000" cy="5499100"/>
            </a:xfrm>
          </p:grpSpPr>
          <p:sp>
            <p:nvSpPr>
              <p:cNvPr id="362" name="Freeform 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63" name="Group 363"/>
            <p:cNvGrpSpPr>
              <a:grpSpLocks noChangeAspect="1"/>
            </p:cNvGrpSpPr>
            <p:nvPr/>
          </p:nvGrpSpPr>
          <p:grpSpPr>
            <a:xfrm>
              <a:off x="1627565" y="7998564"/>
              <a:ext cx="95594" cy="82785"/>
              <a:chOff x="0" y="0"/>
              <a:chExt cx="6350000" cy="5499100"/>
            </a:xfrm>
          </p:grpSpPr>
          <p:sp>
            <p:nvSpPr>
              <p:cNvPr id="364" name="Freeform 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65" name="Group 365"/>
            <p:cNvGrpSpPr>
              <a:grpSpLocks noChangeAspect="1"/>
            </p:cNvGrpSpPr>
            <p:nvPr/>
          </p:nvGrpSpPr>
          <p:grpSpPr>
            <a:xfrm>
              <a:off x="1627565" y="4805780"/>
              <a:ext cx="95594" cy="82785"/>
              <a:chOff x="0" y="0"/>
              <a:chExt cx="6350000" cy="5499100"/>
            </a:xfrm>
          </p:grpSpPr>
          <p:sp>
            <p:nvSpPr>
              <p:cNvPr id="366" name="Freeform 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67" name="Group 367"/>
            <p:cNvGrpSpPr>
              <a:grpSpLocks noChangeAspect="1"/>
            </p:cNvGrpSpPr>
            <p:nvPr/>
          </p:nvGrpSpPr>
          <p:grpSpPr>
            <a:xfrm>
              <a:off x="2103575" y="537155"/>
              <a:ext cx="95594" cy="82785"/>
              <a:chOff x="0" y="0"/>
              <a:chExt cx="6350000" cy="5499100"/>
            </a:xfrm>
          </p:grpSpPr>
          <p:sp>
            <p:nvSpPr>
              <p:cNvPr id="368" name="Freeform 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69" name="Group 369"/>
            <p:cNvGrpSpPr>
              <a:grpSpLocks noChangeAspect="1"/>
            </p:cNvGrpSpPr>
            <p:nvPr/>
          </p:nvGrpSpPr>
          <p:grpSpPr>
            <a:xfrm>
              <a:off x="2103575" y="6917640"/>
              <a:ext cx="95594" cy="82785"/>
              <a:chOff x="0" y="0"/>
              <a:chExt cx="6350000" cy="5499100"/>
            </a:xfrm>
          </p:grpSpPr>
          <p:sp>
            <p:nvSpPr>
              <p:cNvPr id="370" name="Freeform 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71" name="Group 371"/>
            <p:cNvGrpSpPr>
              <a:grpSpLocks noChangeAspect="1"/>
            </p:cNvGrpSpPr>
            <p:nvPr/>
          </p:nvGrpSpPr>
          <p:grpSpPr>
            <a:xfrm>
              <a:off x="2103575" y="3724855"/>
              <a:ext cx="95594" cy="82785"/>
              <a:chOff x="0" y="0"/>
              <a:chExt cx="6350000" cy="5499100"/>
            </a:xfrm>
          </p:grpSpPr>
          <p:sp>
            <p:nvSpPr>
              <p:cNvPr id="372" name="Freeform 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73" name="Group 373"/>
            <p:cNvGrpSpPr>
              <a:grpSpLocks noChangeAspect="1"/>
            </p:cNvGrpSpPr>
            <p:nvPr/>
          </p:nvGrpSpPr>
          <p:grpSpPr>
            <a:xfrm>
              <a:off x="2103575" y="10105340"/>
              <a:ext cx="95594" cy="82785"/>
              <a:chOff x="0" y="0"/>
              <a:chExt cx="6350000" cy="5499100"/>
            </a:xfrm>
          </p:grpSpPr>
          <p:sp>
            <p:nvSpPr>
              <p:cNvPr id="374" name="Freeform 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75" name="Group 375"/>
            <p:cNvGrpSpPr>
              <a:grpSpLocks noChangeAspect="1"/>
            </p:cNvGrpSpPr>
            <p:nvPr/>
          </p:nvGrpSpPr>
          <p:grpSpPr>
            <a:xfrm>
              <a:off x="2103575" y="2155235"/>
              <a:ext cx="95594" cy="82785"/>
              <a:chOff x="0" y="0"/>
              <a:chExt cx="6350000" cy="5499100"/>
            </a:xfrm>
          </p:grpSpPr>
          <p:sp>
            <p:nvSpPr>
              <p:cNvPr id="376" name="Freeform 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77" name="Group 377"/>
            <p:cNvGrpSpPr>
              <a:grpSpLocks noChangeAspect="1"/>
            </p:cNvGrpSpPr>
            <p:nvPr/>
          </p:nvGrpSpPr>
          <p:grpSpPr>
            <a:xfrm>
              <a:off x="2103575" y="8535719"/>
              <a:ext cx="95594" cy="82785"/>
              <a:chOff x="0" y="0"/>
              <a:chExt cx="6350000" cy="5499100"/>
            </a:xfrm>
          </p:grpSpPr>
          <p:sp>
            <p:nvSpPr>
              <p:cNvPr id="378" name="Freeform 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79" name="Group 379"/>
            <p:cNvGrpSpPr>
              <a:grpSpLocks noChangeAspect="1"/>
            </p:cNvGrpSpPr>
            <p:nvPr/>
          </p:nvGrpSpPr>
          <p:grpSpPr>
            <a:xfrm>
              <a:off x="2103575" y="5342935"/>
              <a:ext cx="95594" cy="82785"/>
              <a:chOff x="0" y="0"/>
              <a:chExt cx="6350000" cy="5499100"/>
            </a:xfrm>
          </p:grpSpPr>
          <p:sp>
            <p:nvSpPr>
              <p:cNvPr id="380" name="Freeform 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sp>
        <p:nvSpPr>
          <p:cNvPr id="381" name="TextBox 381"/>
          <p:cNvSpPr txBox="1"/>
          <p:nvPr/>
        </p:nvSpPr>
        <p:spPr>
          <a:xfrm>
            <a:off x="1028700" y="1366847"/>
            <a:ext cx="9119964" cy="1205458"/>
          </a:xfrm>
          <a:prstGeom prst="rect">
            <a:avLst/>
          </a:prstGeom>
        </p:spPr>
        <p:txBody>
          <a:bodyPr lIns="0" tIns="0" rIns="0" bIns="0" rtlCol="0" anchor="t">
            <a:spAutoFit/>
          </a:bodyPr>
          <a:lstStyle/>
          <a:p>
            <a:pPr>
              <a:lnSpc>
                <a:spcPts val="9375"/>
              </a:lnSpc>
            </a:pPr>
            <a:r>
              <a:rPr lang="es-ES_tradnl" sz="7500" dirty="0">
                <a:solidFill>
                  <a:srgbClr val="FEBA3D"/>
                </a:solidFill>
                <a:latin typeface="League Spartan Bold"/>
              </a:rPr>
              <a:t>¿Qué son?</a:t>
            </a:r>
          </a:p>
        </p:txBody>
      </p:sp>
      <p:grpSp>
        <p:nvGrpSpPr>
          <p:cNvPr id="382" name="Group 382"/>
          <p:cNvGrpSpPr/>
          <p:nvPr/>
        </p:nvGrpSpPr>
        <p:grpSpPr>
          <a:xfrm>
            <a:off x="1028700" y="4102073"/>
            <a:ext cx="10477500" cy="3428308"/>
            <a:chOff x="0" y="-702501"/>
            <a:chExt cx="12159952" cy="4571077"/>
          </a:xfrm>
        </p:grpSpPr>
        <p:sp>
          <p:nvSpPr>
            <p:cNvPr id="383" name="TextBox 383"/>
            <p:cNvSpPr txBox="1"/>
            <p:nvPr/>
          </p:nvSpPr>
          <p:spPr>
            <a:xfrm>
              <a:off x="0" y="-702501"/>
              <a:ext cx="12159952" cy="1313180"/>
            </a:xfrm>
            <a:prstGeom prst="rect">
              <a:avLst/>
            </a:prstGeom>
          </p:spPr>
          <p:txBody>
            <a:bodyPr lIns="0" tIns="0" rIns="0" bIns="0" rtlCol="0" anchor="t">
              <a:spAutoFit/>
            </a:bodyPr>
            <a:lstStyle/>
            <a:p>
              <a:r>
                <a:rPr lang="es-ES_tradnl" sz="3200" b="1" dirty="0">
                  <a:solidFill>
                    <a:srgbClr val="FEBA3D"/>
                  </a:solidFill>
                  <a:latin typeface="Clear Sans Regular"/>
                </a:rPr>
                <a:t>Las escalas de resultados de la gestión de casos de violencia de género miden resultados, no productos.</a:t>
              </a:r>
            </a:p>
          </p:txBody>
        </p:sp>
        <p:sp>
          <p:nvSpPr>
            <p:cNvPr id="384" name="TextBox 384"/>
            <p:cNvSpPr txBox="1"/>
            <p:nvPr/>
          </p:nvSpPr>
          <p:spPr>
            <a:xfrm>
              <a:off x="0" y="1337028"/>
              <a:ext cx="12159952" cy="2531548"/>
            </a:xfrm>
            <a:prstGeom prst="rect">
              <a:avLst/>
            </a:prstGeom>
          </p:spPr>
          <p:txBody>
            <a:bodyPr lIns="0" tIns="0" rIns="0" bIns="0" rtlCol="0" anchor="t">
              <a:spAutoFit/>
            </a:bodyPr>
            <a:lstStyle/>
            <a:p>
              <a:pPr>
                <a:lnSpc>
                  <a:spcPts val="5065"/>
                </a:lnSpc>
              </a:pPr>
              <a:r>
                <a:rPr lang="es-ES_tradnl" sz="3200" dirty="0">
                  <a:solidFill>
                    <a:srgbClr val="1B1B1B"/>
                  </a:solidFill>
                  <a:latin typeface="Clear Sans Regular"/>
                </a:rPr>
                <a:t>Las escalas miden el impacto de la gestión de casos de violencia de género en el bienestar psicosocial y la percepción del estigma.</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9144000" y="1555040"/>
            <a:ext cx="7559026" cy="7120622"/>
            <a:chOff x="0" y="529178"/>
            <a:chExt cx="10078702" cy="9494161"/>
          </a:xfrm>
        </p:grpSpPr>
        <p:sp>
          <p:nvSpPr>
            <p:cNvPr id="3" name="TextBox 3"/>
            <p:cNvSpPr txBox="1"/>
            <p:nvPr/>
          </p:nvSpPr>
          <p:spPr>
            <a:xfrm>
              <a:off x="0" y="529178"/>
              <a:ext cx="10078702" cy="4821832"/>
            </a:xfrm>
            <a:prstGeom prst="rect">
              <a:avLst/>
            </a:prstGeom>
          </p:spPr>
          <p:txBody>
            <a:bodyPr lIns="0" tIns="0" rIns="0" bIns="0" rtlCol="0" anchor="t">
              <a:spAutoFit/>
            </a:bodyPr>
            <a:lstStyle/>
            <a:p>
              <a:pPr>
                <a:lnSpc>
                  <a:spcPts val="9375"/>
                </a:lnSpc>
              </a:pPr>
              <a:r>
                <a:rPr lang="es-ES_tradnl" sz="7500" dirty="0">
                  <a:solidFill>
                    <a:srgbClr val="FFFFFF"/>
                  </a:solidFill>
                  <a:latin typeface="League Spartan Bold"/>
                </a:rPr>
                <a:t>Escala de bienestar psicosocial</a:t>
              </a:r>
            </a:p>
          </p:txBody>
        </p:sp>
        <p:sp>
          <p:nvSpPr>
            <p:cNvPr id="4" name="TextBox 4"/>
            <p:cNvSpPr txBox="1"/>
            <p:nvPr/>
          </p:nvSpPr>
          <p:spPr>
            <a:xfrm>
              <a:off x="0" y="6774587"/>
              <a:ext cx="10078702" cy="3248752"/>
            </a:xfrm>
            <a:prstGeom prst="rect">
              <a:avLst/>
            </a:prstGeom>
          </p:spPr>
          <p:txBody>
            <a:bodyPr lIns="0" tIns="0" rIns="0" bIns="0" rtlCol="0" anchor="t">
              <a:spAutoFit/>
            </a:bodyPr>
            <a:lstStyle/>
            <a:p>
              <a:pPr>
                <a:lnSpc>
                  <a:spcPts val="3750"/>
                </a:lnSpc>
              </a:pPr>
              <a:r>
                <a:rPr lang="es-ES_tradnl" sz="3000" dirty="0">
                  <a:solidFill>
                    <a:srgbClr val="1B1B1B"/>
                  </a:solidFill>
                  <a:latin typeface="League Spartan Bold"/>
                </a:rPr>
                <a:t>Este cuestionario de 10 preguntas mide la capacidad de las mujeres y las adolescentes para llevar a cabo actividades de gran importancia en su vida diaria.</a:t>
              </a:r>
            </a:p>
          </p:txBody>
        </p:sp>
      </p:grpSp>
      <p:grpSp>
        <p:nvGrpSpPr>
          <p:cNvPr id="5" name="Group 5"/>
          <p:cNvGrpSpPr/>
          <p:nvPr/>
        </p:nvGrpSpPr>
        <p:grpSpPr>
          <a:xfrm>
            <a:off x="1028700" y="1121130"/>
            <a:ext cx="5755220" cy="8044740"/>
            <a:chOff x="0" y="0"/>
            <a:chExt cx="7673626" cy="10726320"/>
          </a:xfrm>
        </p:grpSpPr>
        <p:grpSp>
          <p:nvGrpSpPr>
            <p:cNvPr id="6" name="Group 6"/>
            <p:cNvGrpSpPr/>
            <p:nvPr/>
          </p:nvGrpSpPr>
          <p:grpSpPr>
            <a:xfrm>
              <a:off x="6405" y="0"/>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 name="Group 8"/>
            <p:cNvGrpSpPr/>
            <p:nvPr/>
          </p:nvGrpSpPr>
          <p:grpSpPr>
            <a:xfrm>
              <a:off x="6405" y="6380485"/>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 name="Group 10"/>
            <p:cNvGrpSpPr/>
            <p:nvPr/>
          </p:nvGrpSpPr>
          <p:grpSpPr>
            <a:xfrm>
              <a:off x="6405" y="3187700"/>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 name="Group 12"/>
            <p:cNvGrpSpPr/>
            <p:nvPr/>
          </p:nvGrpSpPr>
          <p:grpSpPr>
            <a:xfrm>
              <a:off x="6405" y="9568185"/>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 name="Group 14"/>
            <p:cNvGrpSpPr/>
            <p:nvPr/>
          </p:nvGrpSpPr>
          <p:grpSpPr>
            <a:xfrm>
              <a:off x="6405" y="1618080"/>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 name="Group 16"/>
            <p:cNvGrpSpPr/>
            <p:nvPr/>
          </p:nvGrpSpPr>
          <p:grpSpPr>
            <a:xfrm>
              <a:off x="6405" y="799856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 name="Group 18"/>
            <p:cNvGrpSpPr/>
            <p:nvPr/>
          </p:nvGrpSpPr>
          <p:grpSpPr>
            <a:xfrm>
              <a:off x="6405" y="4805780"/>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 name="Group 20"/>
            <p:cNvGrpSpPr/>
            <p:nvPr/>
          </p:nvGrpSpPr>
          <p:grpSpPr>
            <a:xfrm>
              <a:off x="6500554" y="0"/>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2" name="Group 22"/>
            <p:cNvGrpSpPr/>
            <p:nvPr/>
          </p:nvGrpSpPr>
          <p:grpSpPr>
            <a:xfrm>
              <a:off x="6500554" y="6380485"/>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4" name="Group 24"/>
            <p:cNvGrpSpPr/>
            <p:nvPr/>
          </p:nvGrpSpPr>
          <p:grpSpPr>
            <a:xfrm>
              <a:off x="6500554" y="318770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6" name="Group 26"/>
            <p:cNvGrpSpPr/>
            <p:nvPr/>
          </p:nvGrpSpPr>
          <p:grpSpPr>
            <a:xfrm>
              <a:off x="6500554" y="9568185"/>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8" name="Group 28"/>
            <p:cNvGrpSpPr/>
            <p:nvPr/>
          </p:nvGrpSpPr>
          <p:grpSpPr>
            <a:xfrm>
              <a:off x="6500554" y="161808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0" name="Group 30"/>
            <p:cNvGrpSpPr/>
            <p:nvPr/>
          </p:nvGrpSpPr>
          <p:grpSpPr>
            <a:xfrm>
              <a:off x="6500554" y="799856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2" name="Group 32"/>
            <p:cNvGrpSpPr/>
            <p:nvPr/>
          </p:nvGrpSpPr>
          <p:grpSpPr>
            <a:xfrm>
              <a:off x="6500554" y="48057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4" name="Group 34"/>
            <p:cNvGrpSpPr/>
            <p:nvPr/>
          </p:nvGrpSpPr>
          <p:grpSpPr>
            <a:xfrm>
              <a:off x="3254270" y="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6" name="Group 36"/>
            <p:cNvGrpSpPr/>
            <p:nvPr/>
          </p:nvGrpSpPr>
          <p:grpSpPr>
            <a:xfrm>
              <a:off x="3254270" y="6380485"/>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8" name="Group 38"/>
            <p:cNvGrpSpPr/>
            <p:nvPr/>
          </p:nvGrpSpPr>
          <p:grpSpPr>
            <a:xfrm>
              <a:off x="3254270"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0" name="Group 40"/>
            <p:cNvGrpSpPr/>
            <p:nvPr/>
          </p:nvGrpSpPr>
          <p:grpSpPr>
            <a:xfrm>
              <a:off x="3254270" y="9568185"/>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2" name="Group 42"/>
            <p:cNvGrpSpPr/>
            <p:nvPr/>
          </p:nvGrpSpPr>
          <p:grpSpPr>
            <a:xfrm>
              <a:off x="3254270" y="1618080"/>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4" name="Group 44"/>
            <p:cNvGrpSpPr/>
            <p:nvPr/>
          </p:nvGrpSpPr>
          <p:grpSpPr>
            <a:xfrm>
              <a:off x="3254270" y="7998564"/>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6" name="Group 46"/>
            <p:cNvGrpSpPr/>
            <p:nvPr/>
          </p:nvGrpSpPr>
          <p:grpSpPr>
            <a:xfrm>
              <a:off x="3254270" y="4805780"/>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8" name="Group 48"/>
            <p:cNvGrpSpPr/>
            <p:nvPr/>
          </p:nvGrpSpPr>
          <p:grpSpPr>
            <a:xfrm>
              <a:off x="545066" y="537155"/>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0" name="Group 50"/>
            <p:cNvGrpSpPr/>
            <p:nvPr/>
          </p:nvGrpSpPr>
          <p:grpSpPr>
            <a:xfrm>
              <a:off x="545066" y="6917640"/>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2" name="Group 52"/>
            <p:cNvGrpSpPr/>
            <p:nvPr/>
          </p:nvGrpSpPr>
          <p:grpSpPr>
            <a:xfrm>
              <a:off x="545066" y="372485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4" name="Group 54"/>
            <p:cNvGrpSpPr/>
            <p:nvPr/>
          </p:nvGrpSpPr>
          <p:grpSpPr>
            <a:xfrm>
              <a:off x="545066" y="10105340"/>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6" name="Group 56"/>
            <p:cNvGrpSpPr/>
            <p:nvPr/>
          </p:nvGrpSpPr>
          <p:grpSpPr>
            <a:xfrm>
              <a:off x="545066" y="2155235"/>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8" name="Group 58"/>
            <p:cNvGrpSpPr/>
            <p:nvPr/>
          </p:nvGrpSpPr>
          <p:grpSpPr>
            <a:xfrm>
              <a:off x="545066" y="8535719"/>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0" name="Group 60"/>
            <p:cNvGrpSpPr/>
            <p:nvPr/>
          </p:nvGrpSpPr>
          <p:grpSpPr>
            <a:xfrm>
              <a:off x="545066" y="534293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2" name="Group 62"/>
            <p:cNvGrpSpPr/>
            <p:nvPr/>
          </p:nvGrpSpPr>
          <p:grpSpPr>
            <a:xfrm>
              <a:off x="7039214" y="53715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4" name="Group 64"/>
            <p:cNvGrpSpPr/>
            <p:nvPr/>
          </p:nvGrpSpPr>
          <p:grpSpPr>
            <a:xfrm>
              <a:off x="7039214" y="691764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6" name="Group 66"/>
            <p:cNvGrpSpPr/>
            <p:nvPr/>
          </p:nvGrpSpPr>
          <p:grpSpPr>
            <a:xfrm>
              <a:off x="7039214" y="372485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8" name="Group 68"/>
            <p:cNvGrpSpPr/>
            <p:nvPr/>
          </p:nvGrpSpPr>
          <p:grpSpPr>
            <a:xfrm>
              <a:off x="7039214" y="1010534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0" name="Group 70"/>
            <p:cNvGrpSpPr/>
            <p:nvPr/>
          </p:nvGrpSpPr>
          <p:grpSpPr>
            <a:xfrm>
              <a:off x="7039214" y="215523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2" name="Group 72"/>
            <p:cNvGrpSpPr/>
            <p:nvPr/>
          </p:nvGrpSpPr>
          <p:grpSpPr>
            <a:xfrm>
              <a:off x="7039214" y="8535719"/>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4" name="Group 74"/>
            <p:cNvGrpSpPr/>
            <p:nvPr/>
          </p:nvGrpSpPr>
          <p:grpSpPr>
            <a:xfrm>
              <a:off x="7039214" y="5342935"/>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6" name="Group 76"/>
            <p:cNvGrpSpPr/>
            <p:nvPr/>
          </p:nvGrpSpPr>
          <p:grpSpPr>
            <a:xfrm>
              <a:off x="3792930" y="537155"/>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8" name="Group 78"/>
            <p:cNvGrpSpPr/>
            <p:nvPr/>
          </p:nvGrpSpPr>
          <p:grpSpPr>
            <a:xfrm>
              <a:off x="3792930" y="6917640"/>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0" name="Group 80"/>
            <p:cNvGrpSpPr/>
            <p:nvPr/>
          </p:nvGrpSpPr>
          <p:grpSpPr>
            <a:xfrm>
              <a:off x="3792930" y="3724855"/>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2" name="Group 82"/>
            <p:cNvGrpSpPr/>
            <p:nvPr/>
          </p:nvGrpSpPr>
          <p:grpSpPr>
            <a:xfrm>
              <a:off x="3792930" y="10105340"/>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4" name="Group 84"/>
            <p:cNvGrpSpPr/>
            <p:nvPr/>
          </p:nvGrpSpPr>
          <p:grpSpPr>
            <a:xfrm>
              <a:off x="3792930" y="2155235"/>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6" name="Group 86"/>
            <p:cNvGrpSpPr/>
            <p:nvPr/>
          </p:nvGrpSpPr>
          <p:grpSpPr>
            <a:xfrm>
              <a:off x="3792930" y="853571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8" name="Group 88"/>
            <p:cNvGrpSpPr/>
            <p:nvPr/>
          </p:nvGrpSpPr>
          <p:grpSpPr>
            <a:xfrm>
              <a:off x="3792930" y="5342935"/>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0" name="Group 90"/>
            <p:cNvGrpSpPr/>
            <p:nvPr/>
          </p:nvGrpSpPr>
          <p:grpSpPr>
            <a:xfrm>
              <a:off x="1084926" y="1075351"/>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2" name="Group 92"/>
            <p:cNvGrpSpPr/>
            <p:nvPr/>
          </p:nvGrpSpPr>
          <p:grpSpPr>
            <a:xfrm>
              <a:off x="1084926" y="7455836"/>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4" name="Group 94"/>
            <p:cNvGrpSpPr/>
            <p:nvPr/>
          </p:nvGrpSpPr>
          <p:grpSpPr>
            <a:xfrm>
              <a:off x="1084926" y="4263051"/>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6" name="Group 96"/>
            <p:cNvGrpSpPr/>
            <p:nvPr/>
          </p:nvGrpSpPr>
          <p:grpSpPr>
            <a:xfrm>
              <a:off x="1084926" y="10643536"/>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8" name="Group 98"/>
            <p:cNvGrpSpPr/>
            <p:nvPr/>
          </p:nvGrpSpPr>
          <p:grpSpPr>
            <a:xfrm>
              <a:off x="1084926" y="2693431"/>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0" name="Group 100"/>
            <p:cNvGrpSpPr/>
            <p:nvPr/>
          </p:nvGrpSpPr>
          <p:grpSpPr>
            <a:xfrm>
              <a:off x="1084926" y="907391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2" name="Group 102"/>
            <p:cNvGrpSpPr/>
            <p:nvPr/>
          </p:nvGrpSpPr>
          <p:grpSpPr>
            <a:xfrm>
              <a:off x="1084926" y="5881131"/>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4" name="Group 104"/>
            <p:cNvGrpSpPr/>
            <p:nvPr/>
          </p:nvGrpSpPr>
          <p:grpSpPr>
            <a:xfrm>
              <a:off x="7579075" y="1075351"/>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6" name="Group 106"/>
            <p:cNvGrpSpPr/>
            <p:nvPr/>
          </p:nvGrpSpPr>
          <p:grpSpPr>
            <a:xfrm>
              <a:off x="7579075" y="7455836"/>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8" name="Group 108"/>
            <p:cNvGrpSpPr/>
            <p:nvPr/>
          </p:nvGrpSpPr>
          <p:grpSpPr>
            <a:xfrm>
              <a:off x="7579075" y="4263051"/>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0" name="Group 110"/>
            <p:cNvGrpSpPr/>
            <p:nvPr/>
          </p:nvGrpSpPr>
          <p:grpSpPr>
            <a:xfrm>
              <a:off x="7579075" y="10643536"/>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2" name="Group 112"/>
            <p:cNvGrpSpPr/>
            <p:nvPr/>
          </p:nvGrpSpPr>
          <p:grpSpPr>
            <a:xfrm>
              <a:off x="7579075" y="2693431"/>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4" name="Group 114"/>
            <p:cNvGrpSpPr/>
            <p:nvPr/>
          </p:nvGrpSpPr>
          <p:grpSpPr>
            <a:xfrm>
              <a:off x="7579075" y="9073915"/>
              <a:ext cx="82785" cy="82785"/>
              <a:chOff x="0" y="0"/>
              <a:chExt cx="6350000" cy="6350000"/>
            </a:xfrm>
          </p:grpSpPr>
          <p:sp>
            <p:nvSpPr>
              <p:cNvPr id="115" name="Freeform 1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6" name="Group 116"/>
            <p:cNvGrpSpPr/>
            <p:nvPr/>
          </p:nvGrpSpPr>
          <p:grpSpPr>
            <a:xfrm>
              <a:off x="7579075" y="5881131"/>
              <a:ext cx="82785" cy="82785"/>
              <a:chOff x="0" y="0"/>
              <a:chExt cx="6350000" cy="6350000"/>
            </a:xfrm>
          </p:grpSpPr>
          <p:sp>
            <p:nvSpPr>
              <p:cNvPr id="117" name="Freeform 1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8" name="Group 118"/>
            <p:cNvGrpSpPr/>
            <p:nvPr/>
          </p:nvGrpSpPr>
          <p:grpSpPr>
            <a:xfrm>
              <a:off x="4332791" y="1075351"/>
              <a:ext cx="82785" cy="82785"/>
              <a:chOff x="0" y="0"/>
              <a:chExt cx="6350000" cy="6350000"/>
            </a:xfrm>
          </p:grpSpPr>
          <p:sp>
            <p:nvSpPr>
              <p:cNvPr id="119" name="Freeform 1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0" name="Group 120"/>
            <p:cNvGrpSpPr/>
            <p:nvPr/>
          </p:nvGrpSpPr>
          <p:grpSpPr>
            <a:xfrm>
              <a:off x="4332791" y="7455836"/>
              <a:ext cx="82785" cy="82785"/>
              <a:chOff x="0" y="0"/>
              <a:chExt cx="6350000" cy="6350000"/>
            </a:xfrm>
          </p:grpSpPr>
          <p:sp>
            <p:nvSpPr>
              <p:cNvPr id="121" name="Freeform 1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2" name="Group 122"/>
            <p:cNvGrpSpPr/>
            <p:nvPr/>
          </p:nvGrpSpPr>
          <p:grpSpPr>
            <a:xfrm>
              <a:off x="4332791" y="4263051"/>
              <a:ext cx="82785" cy="82785"/>
              <a:chOff x="0" y="0"/>
              <a:chExt cx="6350000" cy="6350000"/>
            </a:xfrm>
          </p:grpSpPr>
          <p:sp>
            <p:nvSpPr>
              <p:cNvPr id="123" name="Freeform 1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4" name="Group 124"/>
            <p:cNvGrpSpPr/>
            <p:nvPr/>
          </p:nvGrpSpPr>
          <p:grpSpPr>
            <a:xfrm>
              <a:off x="4332791" y="10643536"/>
              <a:ext cx="82785" cy="82785"/>
              <a:chOff x="0" y="0"/>
              <a:chExt cx="6350000" cy="6350000"/>
            </a:xfrm>
          </p:grpSpPr>
          <p:sp>
            <p:nvSpPr>
              <p:cNvPr id="125" name="Freeform 1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6" name="Group 126"/>
            <p:cNvGrpSpPr/>
            <p:nvPr/>
          </p:nvGrpSpPr>
          <p:grpSpPr>
            <a:xfrm>
              <a:off x="4332791" y="2693431"/>
              <a:ext cx="82785" cy="82785"/>
              <a:chOff x="0" y="0"/>
              <a:chExt cx="6350000" cy="6350000"/>
            </a:xfrm>
          </p:grpSpPr>
          <p:sp>
            <p:nvSpPr>
              <p:cNvPr id="127" name="Freeform 1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8" name="Group 128"/>
            <p:cNvGrpSpPr/>
            <p:nvPr/>
          </p:nvGrpSpPr>
          <p:grpSpPr>
            <a:xfrm>
              <a:off x="4332791" y="9073915"/>
              <a:ext cx="82785" cy="82785"/>
              <a:chOff x="0" y="0"/>
              <a:chExt cx="6350000" cy="6350000"/>
            </a:xfrm>
          </p:grpSpPr>
          <p:sp>
            <p:nvSpPr>
              <p:cNvPr id="129" name="Freeform 1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0" name="Group 130"/>
            <p:cNvGrpSpPr/>
            <p:nvPr/>
          </p:nvGrpSpPr>
          <p:grpSpPr>
            <a:xfrm>
              <a:off x="4332791" y="5881131"/>
              <a:ext cx="82785" cy="82785"/>
              <a:chOff x="0" y="0"/>
              <a:chExt cx="6350000" cy="6350000"/>
            </a:xfrm>
          </p:grpSpPr>
          <p:sp>
            <p:nvSpPr>
              <p:cNvPr id="131" name="Freeform 1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2" name="Group 132"/>
            <p:cNvGrpSpPr/>
            <p:nvPr/>
          </p:nvGrpSpPr>
          <p:grpSpPr>
            <a:xfrm>
              <a:off x="1633891" y="0"/>
              <a:ext cx="82785" cy="82785"/>
              <a:chOff x="0" y="0"/>
              <a:chExt cx="6350000" cy="6350000"/>
            </a:xfrm>
          </p:grpSpPr>
          <p:sp>
            <p:nvSpPr>
              <p:cNvPr id="133" name="Freeform 1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4" name="Group 134"/>
            <p:cNvGrpSpPr/>
            <p:nvPr/>
          </p:nvGrpSpPr>
          <p:grpSpPr>
            <a:xfrm>
              <a:off x="1633891" y="6380485"/>
              <a:ext cx="82785" cy="82785"/>
              <a:chOff x="0" y="0"/>
              <a:chExt cx="6350000" cy="6350000"/>
            </a:xfrm>
          </p:grpSpPr>
          <p:sp>
            <p:nvSpPr>
              <p:cNvPr id="135" name="Freeform 1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6" name="Group 136"/>
            <p:cNvGrpSpPr/>
            <p:nvPr/>
          </p:nvGrpSpPr>
          <p:grpSpPr>
            <a:xfrm>
              <a:off x="1633891" y="3187700"/>
              <a:ext cx="82785" cy="82785"/>
              <a:chOff x="0" y="0"/>
              <a:chExt cx="6350000" cy="6350000"/>
            </a:xfrm>
          </p:grpSpPr>
          <p:sp>
            <p:nvSpPr>
              <p:cNvPr id="137" name="Freeform 1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8" name="Group 138"/>
            <p:cNvGrpSpPr/>
            <p:nvPr/>
          </p:nvGrpSpPr>
          <p:grpSpPr>
            <a:xfrm>
              <a:off x="1633891" y="9568185"/>
              <a:ext cx="82785" cy="82785"/>
              <a:chOff x="0" y="0"/>
              <a:chExt cx="6350000" cy="6350000"/>
            </a:xfrm>
          </p:grpSpPr>
          <p:sp>
            <p:nvSpPr>
              <p:cNvPr id="139" name="Freeform 1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0" name="Group 140"/>
            <p:cNvGrpSpPr/>
            <p:nvPr/>
          </p:nvGrpSpPr>
          <p:grpSpPr>
            <a:xfrm>
              <a:off x="1633891" y="1618080"/>
              <a:ext cx="82785" cy="82785"/>
              <a:chOff x="0" y="0"/>
              <a:chExt cx="6350000" cy="6350000"/>
            </a:xfrm>
          </p:grpSpPr>
          <p:sp>
            <p:nvSpPr>
              <p:cNvPr id="141" name="Freeform 1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2" name="Group 142"/>
            <p:cNvGrpSpPr/>
            <p:nvPr/>
          </p:nvGrpSpPr>
          <p:grpSpPr>
            <a:xfrm>
              <a:off x="1633891" y="7998564"/>
              <a:ext cx="82785" cy="82785"/>
              <a:chOff x="0" y="0"/>
              <a:chExt cx="6350000" cy="6350000"/>
            </a:xfrm>
          </p:grpSpPr>
          <p:sp>
            <p:nvSpPr>
              <p:cNvPr id="143" name="Freeform 1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4" name="Group 144"/>
            <p:cNvGrpSpPr/>
            <p:nvPr/>
          </p:nvGrpSpPr>
          <p:grpSpPr>
            <a:xfrm>
              <a:off x="1633891" y="4805780"/>
              <a:ext cx="82785" cy="82785"/>
              <a:chOff x="0" y="0"/>
              <a:chExt cx="6350000" cy="6350000"/>
            </a:xfrm>
          </p:grpSpPr>
          <p:sp>
            <p:nvSpPr>
              <p:cNvPr id="145" name="Freeform 1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6" name="Group 146"/>
            <p:cNvGrpSpPr/>
            <p:nvPr/>
          </p:nvGrpSpPr>
          <p:grpSpPr>
            <a:xfrm>
              <a:off x="4881756" y="0"/>
              <a:ext cx="82785" cy="82785"/>
              <a:chOff x="0" y="0"/>
              <a:chExt cx="6350000" cy="6350000"/>
            </a:xfrm>
          </p:grpSpPr>
          <p:sp>
            <p:nvSpPr>
              <p:cNvPr id="147" name="Freeform 1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8" name="Group 148"/>
            <p:cNvGrpSpPr/>
            <p:nvPr/>
          </p:nvGrpSpPr>
          <p:grpSpPr>
            <a:xfrm>
              <a:off x="4881756" y="6380485"/>
              <a:ext cx="82785" cy="82785"/>
              <a:chOff x="0" y="0"/>
              <a:chExt cx="6350000" cy="6350000"/>
            </a:xfrm>
          </p:grpSpPr>
          <p:sp>
            <p:nvSpPr>
              <p:cNvPr id="149" name="Freeform 1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0" name="Group 150"/>
            <p:cNvGrpSpPr/>
            <p:nvPr/>
          </p:nvGrpSpPr>
          <p:grpSpPr>
            <a:xfrm>
              <a:off x="4881756" y="3187700"/>
              <a:ext cx="82785" cy="82785"/>
              <a:chOff x="0" y="0"/>
              <a:chExt cx="6350000" cy="6350000"/>
            </a:xfrm>
          </p:grpSpPr>
          <p:sp>
            <p:nvSpPr>
              <p:cNvPr id="151" name="Freeform 1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2" name="Group 152"/>
            <p:cNvGrpSpPr/>
            <p:nvPr/>
          </p:nvGrpSpPr>
          <p:grpSpPr>
            <a:xfrm>
              <a:off x="4881756" y="9568185"/>
              <a:ext cx="82785" cy="82785"/>
              <a:chOff x="0" y="0"/>
              <a:chExt cx="6350000" cy="6350000"/>
            </a:xfrm>
          </p:grpSpPr>
          <p:sp>
            <p:nvSpPr>
              <p:cNvPr id="153" name="Freeform 1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4" name="Group 154"/>
            <p:cNvGrpSpPr/>
            <p:nvPr/>
          </p:nvGrpSpPr>
          <p:grpSpPr>
            <a:xfrm>
              <a:off x="4881756" y="1618080"/>
              <a:ext cx="82785" cy="82785"/>
              <a:chOff x="0" y="0"/>
              <a:chExt cx="6350000" cy="6350000"/>
            </a:xfrm>
          </p:grpSpPr>
          <p:sp>
            <p:nvSpPr>
              <p:cNvPr id="155" name="Freeform 1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6" name="Group 156"/>
            <p:cNvGrpSpPr/>
            <p:nvPr/>
          </p:nvGrpSpPr>
          <p:grpSpPr>
            <a:xfrm>
              <a:off x="4881756" y="7998564"/>
              <a:ext cx="82785" cy="82785"/>
              <a:chOff x="0" y="0"/>
              <a:chExt cx="6350000" cy="6350000"/>
            </a:xfrm>
          </p:grpSpPr>
          <p:sp>
            <p:nvSpPr>
              <p:cNvPr id="157" name="Freeform 1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8" name="Group 158"/>
            <p:cNvGrpSpPr/>
            <p:nvPr/>
          </p:nvGrpSpPr>
          <p:grpSpPr>
            <a:xfrm>
              <a:off x="4881756" y="4805780"/>
              <a:ext cx="82785" cy="82785"/>
              <a:chOff x="0" y="0"/>
              <a:chExt cx="6350000" cy="6350000"/>
            </a:xfrm>
          </p:grpSpPr>
          <p:sp>
            <p:nvSpPr>
              <p:cNvPr id="159" name="Freeform 1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0" name="Group 160"/>
            <p:cNvGrpSpPr/>
            <p:nvPr/>
          </p:nvGrpSpPr>
          <p:grpSpPr>
            <a:xfrm>
              <a:off x="2172552" y="537155"/>
              <a:ext cx="82785" cy="82785"/>
              <a:chOff x="0" y="0"/>
              <a:chExt cx="6350000" cy="6350000"/>
            </a:xfrm>
          </p:grpSpPr>
          <p:sp>
            <p:nvSpPr>
              <p:cNvPr id="161" name="Freeform 1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2" name="Group 162"/>
            <p:cNvGrpSpPr/>
            <p:nvPr/>
          </p:nvGrpSpPr>
          <p:grpSpPr>
            <a:xfrm>
              <a:off x="2172552" y="6917640"/>
              <a:ext cx="82785" cy="82785"/>
              <a:chOff x="0" y="0"/>
              <a:chExt cx="6350000" cy="6350000"/>
            </a:xfrm>
          </p:grpSpPr>
          <p:sp>
            <p:nvSpPr>
              <p:cNvPr id="163" name="Freeform 1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4" name="Group 164"/>
            <p:cNvGrpSpPr/>
            <p:nvPr/>
          </p:nvGrpSpPr>
          <p:grpSpPr>
            <a:xfrm>
              <a:off x="2172552" y="3724855"/>
              <a:ext cx="82785" cy="82785"/>
              <a:chOff x="0" y="0"/>
              <a:chExt cx="6350000" cy="6350000"/>
            </a:xfrm>
          </p:grpSpPr>
          <p:sp>
            <p:nvSpPr>
              <p:cNvPr id="165" name="Freeform 1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6" name="Group 166"/>
            <p:cNvGrpSpPr/>
            <p:nvPr/>
          </p:nvGrpSpPr>
          <p:grpSpPr>
            <a:xfrm>
              <a:off x="2172552" y="10105340"/>
              <a:ext cx="82785" cy="82785"/>
              <a:chOff x="0" y="0"/>
              <a:chExt cx="6350000" cy="6350000"/>
            </a:xfrm>
          </p:grpSpPr>
          <p:sp>
            <p:nvSpPr>
              <p:cNvPr id="167" name="Freeform 1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8" name="Group 168"/>
            <p:cNvGrpSpPr/>
            <p:nvPr/>
          </p:nvGrpSpPr>
          <p:grpSpPr>
            <a:xfrm>
              <a:off x="2172552" y="2155235"/>
              <a:ext cx="82785" cy="82785"/>
              <a:chOff x="0" y="0"/>
              <a:chExt cx="6350000" cy="6350000"/>
            </a:xfrm>
          </p:grpSpPr>
          <p:sp>
            <p:nvSpPr>
              <p:cNvPr id="169" name="Freeform 1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0" name="Group 170"/>
            <p:cNvGrpSpPr/>
            <p:nvPr/>
          </p:nvGrpSpPr>
          <p:grpSpPr>
            <a:xfrm>
              <a:off x="2172552" y="8535719"/>
              <a:ext cx="82785" cy="82785"/>
              <a:chOff x="0" y="0"/>
              <a:chExt cx="6350000" cy="6350000"/>
            </a:xfrm>
          </p:grpSpPr>
          <p:sp>
            <p:nvSpPr>
              <p:cNvPr id="171" name="Freeform 1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2" name="Group 172"/>
            <p:cNvGrpSpPr/>
            <p:nvPr/>
          </p:nvGrpSpPr>
          <p:grpSpPr>
            <a:xfrm>
              <a:off x="2172552" y="5342935"/>
              <a:ext cx="82785" cy="82785"/>
              <a:chOff x="0" y="0"/>
              <a:chExt cx="6350000" cy="6350000"/>
            </a:xfrm>
          </p:grpSpPr>
          <p:sp>
            <p:nvSpPr>
              <p:cNvPr id="173" name="Freeform 1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4" name="Group 174"/>
            <p:cNvGrpSpPr/>
            <p:nvPr/>
          </p:nvGrpSpPr>
          <p:grpSpPr>
            <a:xfrm>
              <a:off x="5420417" y="537155"/>
              <a:ext cx="82785" cy="82785"/>
              <a:chOff x="0" y="0"/>
              <a:chExt cx="6350000" cy="6350000"/>
            </a:xfrm>
          </p:grpSpPr>
          <p:sp>
            <p:nvSpPr>
              <p:cNvPr id="175" name="Freeform 1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6" name="Group 176"/>
            <p:cNvGrpSpPr/>
            <p:nvPr/>
          </p:nvGrpSpPr>
          <p:grpSpPr>
            <a:xfrm>
              <a:off x="5420417" y="6917640"/>
              <a:ext cx="82785" cy="82785"/>
              <a:chOff x="0" y="0"/>
              <a:chExt cx="6350000" cy="6350000"/>
            </a:xfrm>
          </p:grpSpPr>
          <p:sp>
            <p:nvSpPr>
              <p:cNvPr id="177" name="Freeform 1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8" name="Group 178"/>
            <p:cNvGrpSpPr/>
            <p:nvPr/>
          </p:nvGrpSpPr>
          <p:grpSpPr>
            <a:xfrm>
              <a:off x="5420417" y="3724855"/>
              <a:ext cx="82785" cy="82785"/>
              <a:chOff x="0" y="0"/>
              <a:chExt cx="6350000" cy="6350000"/>
            </a:xfrm>
          </p:grpSpPr>
          <p:sp>
            <p:nvSpPr>
              <p:cNvPr id="179" name="Freeform 1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0" name="Group 180"/>
            <p:cNvGrpSpPr/>
            <p:nvPr/>
          </p:nvGrpSpPr>
          <p:grpSpPr>
            <a:xfrm>
              <a:off x="5420417" y="10105340"/>
              <a:ext cx="82785" cy="82785"/>
              <a:chOff x="0" y="0"/>
              <a:chExt cx="6350000" cy="6350000"/>
            </a:xfrm>
          </p:grpSpPr>
          <p:sp>
            <p:nvSpPr>
              <p:cNvPr id="181" name="Freeform 1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2" name="Group 182"/>
            <p:cNvGrpSpPr/>
            <p:nvPr/>
          </p:nvGrpSpPr>
          <p:grpSpPr>
            <a:xfrm>
              <a:off x="5420417" y="2155235"/>
              <a:ext cx="82785" cy="82785"/>
              <a:chOff x="0" y="0"/>
              <a:chExt cx="6350000" cy="6350000"/>
            </a:xfrm>
          </p:grpSpPr>
          <p:sp>
            <p:nvSpPr>
              <p:cNvPr id="183" name="Freeform 1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4" name="Group 184"/>
            <p:cNvGrpSpPr/>
            <p:nvPr/>
          </p:nvGrpSpPr>
          <p:grpSpPr>
            <a:xfrm>
              <a:off x="5420417" y="8535719"/>
              <a:ext cx="82785" cy="82785"/>
              <a:chOff x="0" y="0"/>
              <a:chExt cx="6350000" cy="6350000"/>
            </a:xfrm>
          </p:grpSpPr>
          <p:sp>
            <p:nvSpPr>
              <p:cNvPr id="185" name="Freeform 1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6" name="Group 186"/>
            <p:cNvGrpSpPr/>
            <p:nvPr/>
          </p:nvGrpSpPr>
          <p:grpSpPr>
            <a:xfrm>
              <a:off x="5420417" y="5342935"/>
              <a:ext cx="82785" cy="82785"/>
              <a:chOff x="0" y="0"/>
              <a:chExt cx="6350000" cy="6350000"/>
            </a:xfrm>
          </p:grpSpPr>
          <p:sp>
            <p:nvSpPr>
              <p:cNvPr id="187" name="Freeform 1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8" name="Group 188"/>
            <p:cNvGrpSpPr/>
            <p:nvPr/>
          </p:nvGrpSpPr>
          <p:grpSpPr>
            <a:xfrm>
              <a:off x="2712413" y="1075351"/>
              <a:ext cx="82785" cy="82785"/>
              <a:chOff x="0" y="0"/>
              <a:chExt cx="6350000" cy="6350000"/>
            </a:xfrm>
          </p:grpSpPr>
          <p:sp>
            <p:nvSpPr>
              <p:cNvPr id="189" name="Freeform 1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0" name="Group 190"/>
            <p:cNvGrpSpPr/>
            <p:nvPr/>
          </p:nvGrpSpPr>
          <p:grpSpPr>
            <a:xfrm>
              <a:off x="2712413" y="7455836"/>
              <a:ext cx="82785" cy="82785"/>
              <a:chOff x="0" y="0"/>
              <a:chExt cx="6350000" cy="6350000"/>
            </a:xfrm>
          </p:grpSpPr>
          <p:sp>
            <p:nvSpPr>
              <p:cNvPr id="191" name="Freeform 1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2" name="Group 192"/>
            <p:cNvGrpSpPr/>
            <p:nvPr/>
          </p:nvGrpSpPr>
          <p:grpSpPr>
            <a:xfrm>
              <a:off x="2712413" y="4263051"/>
              <a:ext cx="82785" cy="82785"/>
              <a:chOff x="0" y="0"/>
              <a:chExt cx="6350000" cy="6350000"/>
            </a:xfrm>
          </p:grpSpPr>
          <p:sp>
            <p:nvSpPr>
              <p:cNvPr id="193" name="Freeform 1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4" name="Group 194"/>
            <p:cNvGrpSpPr/>
            <p:nvPr/>
          </p:nvGrpSpPr>
          <p:grpSpPr>
            <a:xfrm>
              <a:off x="2712413" y="10643536"/>
              <a:ext cx="82785" cy="82785"/>
              <a:chOff x="0" y="0"/>
              <a:chExt cx="6350000" cy="6350000"/>
            </a:xfrm>
          </p:grpSpPr>
          <p:sp>
            <p:nvSpPr>
              <p:cNvPr id="195" name="Freeform 1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6" name="Group 196"/>
            <p:cNvGrpSpPr/>
            <p:nvPr/>
          </p:nvGrpSpPr>
          <p:grpSpPr>
            <a:xfrm>
              <a:off x="2712413" y="2693431"/>
              <a:ext cx="82785" cy="82785"/>
              <a:chOff x="0" y="0"/>
              <a:chExt cx="6350000" cy="6350000"/>
            </a:xfrm>
          </p:grpSpPr>
          <p:sp>
            <p:nvSpPr>
              <p:cNvPr id="197" name="Freeform 1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8" name="Group 198"/>
            <p:cNvGrpSpPr/>
            <p:nvPr/>
          </p:nvGrpSpPr>
          <p:grpSpPr>
            <a:xfrm>
              <a:off x="2712413" y="9073915"/>
              <a:ext cx="82785" cy="82785"/>
              <a:chOff x="0" y="0"/>
              <a:chExt cx="6350000" cy="6350000"/>
            </a:xfrm>
          </p:grpSpPr>
          <p:sp>
            <p:nvSpPr>
              <p:cNvPr id="199" name="Freeform 1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0" name="Group 200"/>
            <p:cNvGrpSpPr/>
            <p:nvPr/>
          </p:nvGrpSpPr>
          <p:grpSpPr>
            <a:xfrm>
              <a:off x="2712413" y="5881131"/>
              <a:ext cx="82785" cy="82785"/>
              <a:chOff x="0" y="0"/>
              <a:chExt cx="6350000" cy="6350000"/>
            </a:xfrm>
          </p:grpSpPr>
          <p:sp>
            <p:nvSpPr>
              <p:cNvPr id="201" name="Freeform 2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2" name="Group 202"/>
            <p:cNvGrpSpPr/>
            <p:nvPr/>
          </p:nvGrpSpPr>
          <p:grpSpPr>
            <a:xfrm>
              <a:off x="5960278" y="1075351"/>
              <a:ext cx="82785" cy="82785"/>
              <a:chOff x="0" y="0"/>
              <a:chExt cx="6350000" cy="6350000"/>
            </a:xfrm>
          </p:grpSpPr>
          <p:sp>
            <p:nvSpPr>
              <p:cNvPr id="203" name="Freeform 2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4" name="Group 204"/>
            <p:cNvGrpSpPr/>
            <p:nvPr/>
          </p:nvGrpSpPr>
          <p:grpSpPr>
            <a:xfrm>
              <a:off x="5960278" y="7455836"/>
              <a:ext cx="82785" cy="82785"/>
              <a:chOff x="0" y="0"/>
              <a:chExt cx="6350000" cy="6350000"/>
            </a:xfrm>
          </p:grpSpPr>
          <p:sp>
            <p:nvSpPr>
              <p:cNvPr id="205" name="Freeform 2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6" name="Group 206"/>
            <p:cNvGrpSpPr/>
            <p:nvPr/>
          </p:nvGrpSpPr>
          <p:grpSpPr>
            <a:xfrm>
              <a:off x="5960278" y="4263051"/>
              <a:ext cx="82785" cy="82785"/>
              <a:chOff x="0" y="0"/>
              <a:chExt cx="6350000" cy="6350000"/>
            </a:xfrm>
          </p:grpSpPr>
          <p:sp>
            <p:nvSpPr>
              <p:cNvPr id="207" name="Freeform 2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8" name="Group 208"/>
            <p:cNvGrpSpPr/>
            <p:nvPr/>
          </p:nvGrpSpPr>
          <p:grpSpPr>
            <a:xfrm>
              <a:off x="5960278" y="10643536"/>
              <a:ext cx="82785" cy="82785"/>
              <a:chOff x="0" y="0"/>
              <a:chExt cx="6350000" cy="6350000"/>
            </a:xfrm>
          </p:grpSpPr>
          <p:sp>
            <p:nvSpPr>
              <p:cNvPr id="209" name="Freeform 2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10" name="Group 210"/>
            <p:cNvGrpSpPr/>
            <p:nvPr/>
          </p:nvGrpSpPr>
          <p:grpSpPr>
            <a:xfrm>
              <a:off x="5960278" y="2693431"/>
              <a:ext cx="82785" cy="82785"/>
              <a:chOff x="0" y="0"/>
              <a:chExt cx="6350000" cy="6350000"/>
            </a:xfrm>
          </p:grpSpPr>
          <p:sp>
            <p:nvSpPr>
              <p:cNvPr id="211" name="Freeform 2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12" name="Group 212"/>
            <p:cNvGrpSpPr/>
            <p:nvPr/>
          </p:nvGrpSpPr>
          <p:grpSpPr>
            <a:xfrm>
              <a:off x="5960278" y="9073915"/>
              <a:ext cx="82785" cy="82785"/>
              <a:chOff x="0" y="0"/>
              <a:chExt cx="6350000" cy="6350000"/>
            </a:xfrm>
          </p:grpSpPr>
          <p:sp>
            <p:nvSpPr>
              <p:cNvPr id="213" name="Freeform 2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14" name="Group 214"/>
            <p:cNvGrpSpPr/>
            <p:nvPr/>
          </p:nvGrpSpPr>
          <p:grpSpPr>
            <a:xfrm>
              <a:off x="5960278" y="5881131"/>
              <a:ext cx="82785" cy="82785"/>
              <a:chOff x="0" y="0"/>
              <a:chExt cx="6350000" cy="6350000"/>
            </a:xfrm>
          </p:grpSpPr>
          <p:sp>
            <p:nvSpPr>
              <p:cNvPr id="215" name="Freeform 2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16" name="Group 216"/>
            <p:cNvGrpSpPr/>
            <p:nvPr/>
          </p:nvGrpSpPr>
          <p:grpSpPr>
            <a:xfrm>
              <a:off x="545144" y="0"/>
              <a:ext cx="82785" cy="82785"/>
              <a:chOff x="0" y="0"/>
              <a:chExt cx="1913890" cy="1913890"/>
            </a:xfrm>
          </p:grpSpPr>
          <p:sp>
            <p:nvSpPr>
              <p:cNvPr id="217" name="Freeform 2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18" name="Group 218"/>
            <p:cNvGrpSpPr/>
            <p:nvPr/>
          </p:nvGrpSpPr>
          <p:grpSpPr>
            <a:xfrm>
              <a:off x="545144" y="6380485"/>
              <a:ext cx="82785" cy="82785"/>
              <a:chOff x="0" y="0"/>
              <a:chExt cx="1913890" cy="1913890"/>
            </a:xfrm>
          </p:grpSpPr>
          <p:sp>
            <p:nvSpPr>
              <p:cNvPr id="219" name="Freeform 2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0" name="Group 220"/>
            <p:cNvGrpSpPr/>
            <p:nvPr/>
          </p:nvGrpSpPr>
          <p:grpSpPr>
            <a:xfrm>
              <a:off x="545144" y="3187700"/>
              <a:ext cx="82785" cy="82785"/>
              <a:chOff x="0" y="0"/>
              <a:chExt cx="1913890" cy="1913890"/>
            </a:xfrm>
          </p:grpSpPr>
          <p:sp>
            <p:nvSpPr>
              <p:cNvPr id="221" name="Freeform 2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2" name="Group 222"/>
            <p:cNvGrpSpPr/>
            <p:nvPr/>
          </p:nvGrpSpPr>
          <p:grpSpPr>
            <a:xfrm>
              <a:off x="545144" y="9568185"/>
              <a:ext cx="82785" cy="82785"/>
              <a:chOff x="0" y="0"/>
              <a:chExt cx="1913890" cy="1913890"/>
            </a:xfrm>
          </p:grpSpPr>
          <p:sp>
            <p:nvSpPr>
              <p:cNvPr id="223" name="Freeform 2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4" name="Group 224"/>
            <p:cNvGrpSpPr/>
            <p:nvPr/>
          </p:nvGrpSpPr>
          <p:grpSpPr>
            <a:xfrm>
              <a:off x="545144" y="1618080"/>
              <a:ext cx="82785" cy="82785"/>
              <a:chOff x="0" y="0"/>
              <a:chExt cx="1913890" cy="1913890"/>
            </a:xfrm>
          </p:grpSpPr>
          <p:sp>
            <p:nvSpPr>
              <p:cNvPr id="225" name="Freeform 2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6" name="Group 226"/>
            <p:cNvGrpSpPr/>
            <p:nvPr/>
          </p:nvGrpSpPr>
          <p:grpSpPr>
            <a:xfrm>
              <a:off x="545144" y="7998564"/>
              <a:ext cx="82785" cy="82785"/>
              <a:chOff x="0" y="0"/>
              <a:chExt cx="1913890" cy="1913890"/>
            </a:xfrm>
          </p:grpSpPr>
          <p:sp>
            <p:nvSpPr>
              <p:cNvPr id="227" name="Freeform 2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8" name="Group 228"/>
            <p:cNvGrpSpPr/>
            <p:nvPr/>
          </p:nvGrpSpPr>
          <p:grpSpPr>
            <a:xfrm>
              <a:off x="545144" y="4805780"/>
              <a:ext cx="82785" cy="82785"/>
              <a:chOff x="0" y="0"/>
              <a:chExt cx="1913890" cy="1913890"/>
            </a:xfrm>
          </p:grpSpPr>
          <p:sp>
            <p:nvSpPr>
              <p:cNvPr id="229" name="Freeform 2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30" name="Group 230"/>
            <p:cNvGrpSpPr/>
            <p:nvPr/>
          </p:nvGrpSpPr>
          <p:grpSpPr>
            <a:xfrm>
              <a:off x="7039293" y="0"/>
              <a:ext cx="82785" cy="82785"/>
              <a:chOff x="0" y="0"/>
              <a:chExt cx="1913890" cy="1913890"/>
            </a:xfrm>
          </p:grpSpPr>
          <p:sp>
            <p:nvSpPr>
              <p:cNvPr id="231" name="Freeform 2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32" name="Group 232"/>
            <p:cNvGrpSpPr/>
            <p:nvPr/>
          </p:nvGrpSpPr>
          <p:grpSpPr>
            <a:xfrm>
              <a:off x="7039293" y="6380485"/>
              <a:ext cx="82785" cy="82785"/>
              <a:chOff x="0" y="0"/>
              <a:chExt cx="1913890" cy="1913890"/>
            </a:xfrm>
          </p:grpSpPr>
          <p:sp>
            <p:nvSpPr>
              <p:cNvPr id="233" name="Freeform 2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34" name="Group 234"/>
            <p:cNvGrpSpPr/>
            <p:nvPr/>
          </p:nvGrpSpPr>
          <p:grpSpPr>
            <a:xfrm>
              <a:off x="7039293" y="3187700"/>
              <a:ext cx="82785" cy="82785"/>
              <a:chOff x="0" y="0"/>
              <a:chExt cx="1913890" cy="1913890"/>
            </a:xfrm>
          </p:grpSpPr>
          <p:sp>
            <p:nvSpPr>
              <p:cNvPr id="235" name="Freeform 2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36" name="Group 236"/>
            <p:cNvGrpSpPr/>
            <p:nvPr/>
          </p:nvGrpSpPr>
          <p:grpSpPr>
            <a:xfrm>
              <a:off x="7039293" y="9568185"/>
              <a:ext cx="82785" cy="82785"/>
              <a:chOff x="0" y="0"/>
              <a:chExt cx="1913890" cy="1913890"/>
            </a:xfrm>
          </p:grpSpPr>
          <p:sp>
            <p:nvSpPr>
              <p:cNvPr id="237" name="Freeform 2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38" name="Group 238"/>
            <p:cNvGrpSpPr/>
            <p:nvPr/>
          </p:nvGrpSpPr>
          <p:grpSpPr>
            <a:xfrm>
              <a:off x="7039293" y="1618080"/>
              <a:ext cx="82785" cy="82785"/>
              <a:chOff x="0" y="0"/>
              <a:chExt cx="1913890" cy="1913890"/>
            </a:xfrm>
          </p:grpSpPr>
          <p:sp>
            <p:nvSpPr>
              <p:cNvPr id="239" name="Freeform 2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40" name="Group 240"/>
            <p:cNvGrpSpPr/>
            <p:nvPr/>
          </p:nvGrpSpPr>
          <p:grpSpPr>
            <a:xfrm>
              <a:off x="7039293" y="7998564"/>
              <a:ext cx="82785" cy="82785"/>
              <a:chOff x="0" y="0"/>
              <a:chExt cx="1913890" cy="1913890"/>
            </a:xfrm>
          </p:grpSpPr>
          <p:sp>
            <p:nvSpPr>
              <p:cNvPr id="241" name="Freeform 2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42" name="Group 242"/>
            <p:cNvGrpSpPr/>
            <p:nvPr/>
          </p:nvGrpSpPr>
          <p:grpSpPr>
            <a:xfrm>
              <a:off x="7039293" y="4805780"/>
              <a:ext cx="82785" cy="82785"/>
              <a:chOff x="0" y="0"/>
              <a:chExt cx="1913890" cy="1913890"/>
            </a:xfrm>
          </p:grpSpPr>
          <p:sp>
            <p:nvSpPr>
              <p:cNvPr id="243" name="Freeform 2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44" name="Group 244"/>
            <p:cNvGrpSpPr/>
            <p:nvPr/>
          </p:nvGrpSpPr>
          <p:grpSpPr>
            <a:xfrm>
              <a:off x="3793009" y="0"/>
              <a:ext cx="82785" cy="82785"/>
              <a:chOff x="0" y="0"/>
              <a:chExt cx="1913890" cy="1913890"/>
            </a:xfrm>
          </p:grpSpPr>
          <p:sp>
            <p:nvSpPr>
              <p:cNvPr id="245" name="Freeform 2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46" name="Group 246"/>
            <p:cNvGrpSpPr/>
            <p:nvPr/>
          </p:nvGrpSpPr>
          <p:grpSpPr>
            <a:xfrm>
              <a:off x="3793009" y="6380485"/>
              <a:ext cx="82785" cy="82785"/>
              <a:chOff x="0" y="0"/>
              <a:chExt cx="1913890" cy="1913890"/>
            </a:xfrm>
          </p:grpSpPr>
          <p:sp>
            <p:nvSpPr>
              <p:cNvPr id="247" name="Freeform 2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48" name="Group 248"/>
            <p:cNvGrpSpPr/>
            <p:nvPr/>
          </p:nvGrpSpPr>
          <p:grpSpPr>
            <a:xfrm>
              <a:off x="3793009" y="3187700"/>
              <a:ext cx="82785" cy="82785"/>
              <a:chOff x="0" y="0"/>
              <a:chExt cx="1913890" cy="1913890"/>
            </a:xfrm>
          </p:grpSpPr>
          <p:sp>
            <p:nvSpPr>
              <p:cNvPr id="249" name="Freeform 2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50" name="Group 250"/>
            <p:cNvGrpSpPr/>
            <p:nvPr/>
          </p:nvGrpSpPr>
          <p:grpSpPr>
            <a:xfrm>
              <a:off x="3793009" y="9568185"/>
              <a:ext cx="82785" cy="82785"/>
              <a:chOff x="0" y="0"/>
              <a:chExt cx="1913890" cy="1913890"/>
            </a:xfrm>
          </p:grpSpPr>
          <p:sp>
            <p:nvSpPr>
              <p:cNvPr id="251" name="Freeform 2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52" name="Group 252"/>
            <p:cNvGrpSpPr/>
            <p:nvPr/>
          </p:nvGrpSpPr>
          <p:grpSpPr>
            <a:xfrm>
              <a:off x="3793009" y="1618080"/>
              <a:ext cx="82785" cy="82785"/>
              <a:chOff x="0" y="0"/>
              <a:chExt cx="1913890" cy="1913890"/>
            </a:xfrm>
          </p:grpSpPr>
          <p:sp>
            <p:nvSpPr>
              <p:cNvPr id="253" name="Freeform 2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54" name="Group 254"/>
            <p:cNvGrpSpPr/>
            <p:nvPr/>
          </p:nvGrpSpPr>
          <p:grpSpPr>
            <a:xfrm>
              <a:off x="3793009" y="7998564"/>
              <a:ext cx="82785" cy="82785"/>
              <a:chOff x="0" y="0"/>
              <a:chExt cx="1913890" cy="1913890"/>
            </a:xfrm>
          </p:grpSpPr>
          <p:sp>
            <p:nvSpPr>
              <p:cNvPr id="255" name="Freeform 2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56" name="Group 256"/>
            <p:cNvGrpSpPr/>
            <p:nvPr/>
          </p:nvGrpSpPr>
          <p:grpSpPr>
            <a:xfrm>
              <a:off x="3793009" y="4805780"/>
              <a:ext cx="82785" cy="82785"/>
              <a:chOff x="0" y="0"/>
              <a:chExt cx="1913890" cy="1913890"/>
            </a:xfrm>
          </p:grpSpPr>
          <p:sp>
            <p:nvSpPr>
              <p:cNvPr id="257" name="Freeform 2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58" name="Group 258"/>
            <p:cNvGrpSpPr/>
            <p:nvPr/>
          </p:nvGrpSpPr>
          <p:grpSpPr>
            <a:xfrm>
              <a:off x="1083805" y="537155"/>
              <a:ext cx="82785" cy="82785"/>
              <a:chOff x="0" y="0"/>
              <a:chExt cx="1913890" cy="1913890"/>
            </a:xfrm>
          </p:grpSpPr>
          <p:sp>
            <p:nvSpPr>
              <p:cNvPr id="259" name="Freeform 2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60" name="Group 260"/>
            <p:cNvGrpSpPr/>
            <p:nvPr/>
          </p:nvGrpSpPr>
          <p:grpSpPr>
            <a:xfrm>
              <a:off x="1083805" y="6917640"/>
              <a:ext cx="82785" cy="82785"/>
              <a:chOff x="0" y="0"/>
              <a:chExt cx="1913890" cy="1913890"/>
            </a:xfrm>
          </p:grpSpPr>
          <p:sp>
            <p:nvSpPr>
              <p:cNvPr id="261" name="Freeform 2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62" name="Group 262"/>
            <p:cNvGrpSpPr/>
            <p:nvPr/>
          </p:nvGrpSpPr>
          <p:grpSpPr>
            <a:xfrm>
              <a:off x="1083805" y="3724855"/>
              <a:ext cx="82785" cy="82785"/>
              <a:chOff x="0" y="0"/>
              <a:chExt cx="1913890" cy="1913890"/>
            </a:xfrm>
          </p:grpSpPr>
          <p:sp>
            <p:nvSpPr>
              <p:cNvPr id="263" name="Freeform 2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64" name="Group 264"/>
            <p:cNvGrpSpPr/>
            <p:nvPr/>
          </p:nvGrpSpPr>
          <p:grpSpPr>
            <a:xfrm>
              <a:off x="1083805" y="10105340"/>
              <a:ext cx="82785" cy="82785"/>
              <a:chOff x="0" y="0"/>
              <a:chExt cx="1913890" cy="1913890"/>
            </a:xfrm>
          </p:grpSpPr>
          <p:sp>
            <p:nvSpPr>
              <p:cNvPr id="265" name="Freeform 2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66" name="Group 266"/>
            <p:cNvGrpSpPr/>
            <p:nvPr/>
          </p:nvGrpSpPr>
          <p:grpSpPr>
            <a:xfrm>
              <a:off x="1083805" y="2155235"/>
              <a:ext cx="82785" cy="82785"/>
              <a:chOff x="0" y="0"/>
              <a:chExt cx="1913890" cy="1913890"/>
            </a:xfrm>
          </p:grpSpPr>
          <p:sp>
            <p:nvSpPr>
              <p:cNvPr id="267" name="Freeform 2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68" name="Group 268"/>
            <p:cNvGrpSpPr/>
            <p:nvPr/>
          </p:nvGrpSpPr>
          <p:grpSpPr>
            <a:xfrm>
              <a:off x="1083805" y="8535719"/>
              <a:ext cx="82785" cy="82785"/>
              <a:chOff x="0" y="0"/>
              <a:chExt cx="1913890" cy="1913890"/>
            </a:xfrm>
          </p:grpSpPr>
          <p:sp>
            <p:nvSpPr>
              <p:cNvPr id="269" name="Freeform 2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70" name="Group 270"/>
            <p:cNvGrpSpPr/>
            <p:nvPr/>
          </p:nvGrpSpPr>
          <p:grpSpPr>
            <a:xfrm>
              <a:off x="1083805" y="5342935"/>
              <a:ext cx="82785" cy="82785"/>
              <a:chOff x="0" y="0"/>
              <a:chExt cx="1913890" cy="1913890"/>
            </a:xfrm>
          </p:grpSpPr>
          <p:sp>
            <p:nvSpPr>
              <p:cNvPr id="271" name="Freeform 2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72" name="Group 272"/>
            <p:cNvGrpSpPr/>
            <p:nvPr/>
          </p:nvGrpSpPr>
          <p:grpSpPr>
            <a:xfrm>
              <a:off x="7577954" y="537155"/>
              <a:ext cx="82785" cy="82785"/>
              <a:chOff x="0" y="0"/>
              <a:chExt cx="1913890" cy="1913890"/>
            </a:xfrm>
          </p:grpSpPr>
          <p:sp>
            <p:nvSpPr>
              <p:cNvPr id="273" name="Freeform 2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74" name="Group 274"/>
            <p:cNvGrpSpPr/>
            <p:nvPr/>
          </p:nvGrpSpPr>
          <p:grpSpPr>
            <a:xfrm>
              <a:off x="7577954" y="6917640"/>
              <a:ext cx="82785" cy="82785"/>
              <a:chOff x="0" y="0"/>
              <a:chExt cx="1913890" cy="1913890"/>
            </a:xfrm>
          </p:grpSpPr>
          <p:sp>
            <p:nvSpPr>
              <p:cNvPr id="275" name="Freeform 2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76" name="Group 276"/>
            <p:cNvGrpSpPr/>
            <p:nvPr/>
          </p:nvGrpSpPr>
          <p:grpSpPr>
            <a:xfrm>
              <a:off x="7577954" y="3724855"/>
              <a:ext cx="82785" cy="82785"/>
              <a:chOff x="0" y="0"/>
              <a:chExt cx="1913890" cy="1913890"/>
            </a:xfrm>
          </p:grpSpPr>
          <p:sp>
            <p:nvSpPr>
              <p:cNvPr id="277" name="Freeform 2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78" name="Group 278"/>
            <p:cNvGrpSpPr/>
            <p:nvPr/>
          </p:nvGrpSpPr>
          <p:grpSpPr>
            <a:xfrm>
              <a:off x="7577954" y="10105340"/>
              <a:ext cx="82785" cy="82785"/>
              <a:chOff x="0" y="0"/>
              <a:chExt cx="1913890" cy="1913890"/>
            </a:xfrm>
          </p:grpSpPr>
          <p:sp>
            <p:nvSpPr>
              <p:cNvPr id="279" name="Freeform 2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80" name="Group 280"/>
            <p:cNvGrpSpPr/>
            <p:nvPr/>
          </p:nvGrpSpPr>
          <p:grpSpPr>
            <a:xfrm>
              <a:off x="7577954" y="2155235"/>
              <a:ext cx="82785" cy="82785"/>
              <a:chOff x="0" y="0"/>
              <a:chExt cx="1913890" cy="1913890"/>
            </a:xfrm>
          </p:grpSpPr>
          <p:sp>
            <p:nvSpPr>
              <p:cNvPr id="281" name="Freeform 2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82" name="Group 282"/>
            <p:cNvGrpSpPr/>
            <p:nvPr/>
          </p:nvGrpSpPr>
          <p:grpSpPr>
            <a:xfrm>
              <a:off x="7577954" y="8535719"/>
              <a:ext cx="82785" cy="82785"/>
              <a:chOff x="0" y="0"/>
              <a:chExt cx="1913890" cy="1913890"/>
            </a:xfrm>
          </p:grpSpPr>
          <p:sp>
            <p:nvSpPr>
              <p:cNvPr id="283" name="Freeform 2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84" name="Group 284"/>
            <p:cNvGrpSpPr/>
            <p:nvPr/>
          </p:nvGrpSpPr>
          <p:grpSpPr>
            <a:xfrm>
              <a:off x="7577954" y="5342935"/>
              <a:ext cx="82785" cy="82785"/>
              <a:chOff x="0" y="0"/>
              <a:chExt cx="1913890" cy="1913890"/>
            </a:xfrm>
          </p:grpSpPr>
          <p:sp>
            <p:nvSpPr>
              <p:cNvPr id="285" name="Freeform 2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86" name="Group 286"/>
            <p:cNvGrpSpPr/>
            <p:nvPr/>
          </p:nvGrpSpPr>
          <p:grpSpPr>
            <a:xfrm>
              <a:off x="4331670" y="537155"/>
              <a:ext cx="82785" cy="82785"/>
              <a:chOff x="0" y="0"/>
              <a:chExt cx="1913890" cy="1913890"/>
            </a:xfrm>
          </p:grpSpPr>
          <p:sp>
            <p:nvSpPr>
              <p:cNvPr id="287" name="Freeform 2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88" name="Group 288"/>
            <p:cNvGrpSpPr/>
            <p:nvPr/>
          </p:nvGrpSpPr>
          <p:grpSpPr>
            <a:xfrm>
              <a:off x="4331670" y="6917640"/>
              <a:ext cx="82785" cy="82785"/>
              <a:chOff x="0" y="0"/>
              <a:chExt cx="1913890" cy="1913890"/>
            </a:xfrm>
          </p:grpSpPr>
          <p:sp>
            <p:nvSpPr>
              <p:cNvPr id="289" name="Freeform 2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90" name="Group 290"/>
            <p:cNvGrpSpPr/>
            <p:nvPr/>
          </p:nvGrpSpPr>
          <p:grpSpPr>
            <a:xfrm>
              <a:off x="4331670" y="3724855"/>
              <a:ext cx="82785" cy="82785"/>
              <a:chOff x="0" y="0"/>
              <a:chExt cx="1913890" cy="1913890"/>
            </a:xfrm>
          </p:grpSpPr>
          <p:sp>
            <p:nvSpPr>
              <p:cNvPr id="291" name="Freeform 2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92" name="Group 292"/>
            <p:cNvGrpSpPr/>
            <p:nvPr/>
          </p:nvGrpSpPr>
          <p:grpSpPr>
            <a:xfrm>
              <a:off x="4331670" y="10105340"/>
              <a:ext cx="82785" cy="82785"/>
              <a:chOff x="0" y="0"/>
              <a:chExt cx="1913890" cy="1913890"/>
            </a:xfrm>
          </p:grpSpPr>
          <p:sp>
            <p:nvSpPr>
              <p:cNvPr id="293" name="Freeform 2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94" name="Group 294"/>
            <p:cNvGrpSpPr/>
            <p:nvPr/>
          </p:nvGrpSpPr>
          <p:grpSpPr>
            <a:xfrm>
              <a:off x="4331670" y="2155235"/>
              <a:ext cx="82785" cy="82785"/>
              <a:chOff x="0" y="0"/>
              <a:chExt cx="1913890" cy="1913890"/>
            </a:xfrm>
          </p:grpSpPr>
          <p:sp>
            <p:nvSpPr>
              <p:cNvPr id="295" name="Freeform 2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96" name="Group 296"/>
            <p:cNvGrpSpPr/>
            <p:nvPr/>
          </p:nvGrpSpPr>
          <p:grpSpPr>
            <a:xfrm>
              <a:off x="4331670" y="8535719"/>
              <a:ext cx="82785" cy="82785"/>
              <a:chOff x="0" y="0"/>
              <a:chExt cx="1913890" cy="1913890"/>
            </a:xfrm>
          </p:grpSpPr>
          <p:sp>
            <p:nvSpPr>
              <p:cNvPr id="297" name="Freeform 2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98" name="Group 298"/>
            <p:cNvGrpSpPr/>
            <p:nvPr/>
          </p:nvGrpSpPr>
          <p:grpSpPr>
            <a:xfrm>
              <a:off x="4331670" y="5342935"/>
              <a:ext cx="82785" cy="82785"/>
              <a:chOff x="0" y="0"/>
              <a:chExt cx="1913890" cy="1913890"/>
            </a:xfrm>
          </p:grpSpPr>
          <p:sp>
            <p:nvSpPr>
              <p:cNvPr id="299" name="Freeform 2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00" name="Group 300"/>
            <p:cNvGrpSpPr/>
            <p:nvPr/>
          </p:nvGrpSpPr>
          <p:grpSpPr>
            <a:xfrm>
              <a:off x="1623665" y="1075351"/>
              <a:ext cx="82785" cy="82785"/>
              <a:chOff x="0" y="0"/>
              <a:chExt cx="1913890" cy="1913890"/>
            </a:xfrm>
          </p:grpSpPr>
          <p:sp>
            <p:nvSpPr>
              <p:cNvPr id="301" name="Freeform 3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02" name="Group 302"/>
            <p:cNvGrpSpPr/>
            <p:nvPr/>
          </p:nvGrpSpPr>
          <p:grpSpPr>
            <a:xfrm>
              <a:off x="1623665" y="7455836"/>
              <a:ext cx="82785" cy="82785"/>
              <a:chOff x="0" y="0"/>
              <a:chExt cx="1913890" cy="1913890"/>
            </a:xfrm>
          </p:grpSpPr>
          <p:sp>
            <p:nvSpPr>
              <p:cNvPr id="303" name="Freeform 3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04" name="Group 304"/>
            <p:cNvGrpSpPr/>
            <p:nvPr/>
          </p:nvGrpSpPr>
          <p:grpSpPr>
            <a:xfrm>
              <a:off x="1623665" y="4263051"/>
              <a:ext cx="82785" cy="82785"/>
              <a:chOff x="0" y="0"/>
              <a:chExt cx="1913890" cy="1913890"/>
            </a:xfrm>
          </p:grpSpPr>
          <p:sp>
            <p:nvSpPr>
              <p:cNvPr id="305" name="Freeform 3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06" name="Group 306"/>
            <p:cNvGrpSpPr/>
            <p:nvPr/>
          </p:nvGrpSpPr>
          <p:grpSpPr>
            <a:xfrm>
              <a:off x="1623665" y="10643536"/>
              <a:ext cx="82785" cy="82785"/>
              <a:chOff x="0" y="0"/>
              <a:chExt cx="1913890" cy="1913890"/>
            </a:xfrm>
          </p:grpSpPr>
          <p:sp>
            <p:nvSpPr>
              <p:cNvPr id="307" name="Freeform 3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08" name="Group 308"/>
            <p:cNvGrpSpPr/>
            <p:nvPr/>
          </p:nvGrpSpPr>
          <p:grpSpPr>
            <a:xfrm>
              <a:off x="1623665" y="2693431"/>
              <a:ext cx="82785" cy="82785"/>
              <a:chOff x="0" y="0"/>
              <a:chExt cx="1913890" cy="1913890"/>
            </a:xfrm>
          </p:grpSpPr>
          <p:sp>
            <p:nvSpPr>
              <p:cNvPr id="309" name="Freeform 3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10" name="Group 310"/>
            <p:cNvGrpSpPr/>
            <p:nvPr/>
          </p:nvGrpSpPr>
          <p:grpSpPr>
            <a:xfrm>
              <a:off x="1623665" y="9073915"/>
              <a:ext cx="82785" cy="82785"/>
              <a:chOff x="0" y="0"/>
              <a:chExt cx="1913890" cy="1913890"/>
            </a:xfrm>
          </p:grpSpPr>
          <p:sp>
            <p:nvSpPr>
              <p:cNvPr id="311" name="Freeform 3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12" name="Group 312"/>
            <p:cNvGrpSpPr/>
            <p:nvPr/>
          </p:nvGrpSpPr>
          <p:grpSpPr>
            <a:xfrm>
              <a:off x="1623665" y="5881131"/>
              <a:ext cx="82785" cy="82785"/>
              <a:chOff x="0" y="0"/>
              <a:chExt cx="1913890" cy="1913890"/>
            </a:xfrm>
          </p:grpSpPr>
          <p:sp>
            <p:nvSpPr>
              <p:cNvPr id="313" name="Freeform 3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14" name="Group 314"/>
            <p:cNvGrpSpPr/>
            <p:nvPr/>
          </p:nvGrpSpPr>
          <p:grpSpPr>
            <a:xfrm>
              <a:off x="4871530" y="1075351"/>
              <a:ext cx="82785" cy="82785"/>
              <a:chOff x="0" y="0"/>
              <a:chExt cx="1913890" cy="1913890"/>
            </a:xfrm>
          </p:grpSpPr>
          <p:sp>
            <p:nvSpPr>
              <p:cNvPr id="315" name="Freeform 3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16" name="Group 316"/>
            <p:cNvGrpSpPr/>
            <p:nvPr/>
          </p:nvGrpSpPr>
          <p:grpSpPr>
            <a:xfrm>
              <a:off x="4871530" y="7455836"/>
              <a:ext cx="82785" cy="82785"/>
              <a:chOff x="0" y="0"/>
              <a:chExt cx="1913890" cy="1913890"/>
            </a:xfrm>
          </p:grpSpPr>
          <p:sp>
            <p:nvSpPr>
              <p:cNvPr id="317" name="Freeform 3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18" name="Group 318"/>
            <p:cNvGrpSpPr/>
            <p:nvPr/>
          </p:nvGrpSpPr>
          <p:grpSpPr>
            <a:xfrm>
              <a:off x="4871530" y="4263051"/>
              <a:ext cx="82785" cy="82785"/>
              <a:chOff x="0" y="0"/>
              <a:chExt cx="1913890" cy="1913890"/>
            </a:xfrm>
          </p:grpSpPr>
          <p:sp>
            <p:nvSpPr>
              <p:cNvPr id="319" name="Freeform 3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20" name="Group 320"/>
            <p:cNvGrpSpPr/>
            <p:nvPr/>
          </p:nvGrpSpPr>
          <p:grpSpPr>
            <a:xfrm>
              <a:off x="4871530" y="10643536"/>
              <a:ext cx="82785" cy="82785"/>
              <a:chOff x="0" y="0"/>
              <a:chExt cx="1913890" cy="1913890"/>
            </a:xfrm>
          </p:grpSpPr>
          <p:sp>
            <p:nvSpPr>
              <p:cNvPr id="321" name="Freeform 3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22" name="Group 322"/>
            <p:cNvGrpSpPr/>
            <p:nvPr/>
          </p:nvGrpSpPr>
          <p:grpSpPr>
            <a:xfrm>
              <a:off x="4871530" y="2693431"/>
              <a:ext cx="82785" cy="82785"/>
              <a:chOff x="0" y="0"/>
              <a:chExt cx="1913890" cy="1913890"/>
            </a:xfrm>
          </p:grpSpPr>
          <p:sp>
            <p:nvSpPr>
              <p:cNvPr id="323" name="Freeform 3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24" name="Group 324"/>
            <p:cNvGrpSpPr/>
            <p:nvPr/>
          </p:nvGrpSpPr>
          <p:grpSpPr>
            <a:xfrm>
              <a:off x="4871530" y="9073915"/>
              <a:ext cx="82785" cy="82785"/>
              <a:chOff x="0" y="0"/>
              <a:chExt cx="1913890" cy="1913890"/>
            </a:xfrm>
          </p:grpSpPr>
          <p:sp>
            <p:nvSpPr>
              <p:cNvPr id="325" name="Freeform 3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26" name="Group 326"/>
            <p:cNvGrpSpPr/>
            <p:nvPr/>
          </p:nvGrpSpPr>
          <p:grpSpPr>
            <a:xfrm>
              <a:off x="4871530" y="5881131"/>
              <a:ext cx="82785" cy="82785"/>
              <a:chOff x="0" y="0"/>
              <a:chExt cx="1913890" cy="1913890"/>
            </a:xfrm>
          </p:grpSpPr>
          <p:sp>
            <p:nvSpPr>
              <p:cNvPr id="327" name="Freeform 3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28" name="Group 328"/>
            <p:cNvGrpSpPr/>
            <p:nvPr/>
          </p:nvGrpSpPr>
          <p:grpSpPr>
            <a:xfrm>
              <a:off x="6405" y="1075351"/>
              <a:ext cx="82785" cy="82785"/>
              <a:chOff x="0" y="0"/>
              <a:chExt cx="1913890" cy="1913890"/>
            </a:xfrm>
          </p:grpSpPr>
          <p:sp>
            <p:nvSpPr>
              <p:cNvPr id="329" name="Freeform 3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30" name="Group 330"/>
            <p:cNvGrpSpPr/>
            <p:nvPr/>
          </p:nvGrpSpPr>
          <p:grpSpPr>
            <a:xfrm>
              <a:off x="6405" y="7455836"/>
              <a:ext cx="82785" cy="82785"/>
              <a:chOff x="0" y="0"/>
              <a:chExt cx="1913890" cy="1913890"/>
            </a:xfrm>
          </p:grpSpPr>
          <p:sp>
            <p:nvSpPr>
              <p:cNvPr id="331" name="Freeform 3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32" name="Group 332"/>
            <p:cNvGrpSpPr/>
            <p:nvPr/>
          </p:nvGrpSpPr>
          <p:grpSpPr>
            <a:xfrm>
              <a:off x="6405" y="4263051"/>
              <a:ext cx="82785" cy="82785"/>
              <a:chOff x="0" y="0"/>
              <a:chExt cx="1913890" cy="1913890"/>
            </a:xfrm>
          </p:grpSpPr>
          <p:sp>
            <p:nvSpPr>
              <p:cNvPr id="333" name="Freeform 3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34" name="Group 334"/>
            <p:cNvGrpSpPr/>
            <p:nvPr/>
          </p:nvGrpSpPr>
          <p:grpSpPr>
            <a:xfrm>
              <a:off x="6405" y="10643536"/>
              <a:ext cx="82785" cy="82785"/>
              <a:chOff x="0" y="0"/>
              <a:chExt cx="1913890" cy="1913890"/>
            </a:xfrm>
          </p:grpSpPr>
          <p:sp>
            <p:nvSpPr>
              <p:cNvPr id="335" name="Freeform 3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36" name="Group 336"/>
            <p:cNvGrpSpPr/>
            <p:nvPr/>
          </p:nvGrpSpPr>
          <p:grpSpPr>
            <a:xfrm>
              <a:off x="6405" y="2693431"/>
              <a:ext cx="82785" cy="82785"/>
              <a:chOff x="0" y="0"/>
              <a:chExt cx="1913890" cy="1913890"/>
            </a:xfrm>
          </p:grpSpPr>
          <p:sp>
            <p:nvSpPr>
              <p:cNvPr id="337" name="Freeform 3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38" name="Group 338"/>
            <p:cNvGrpSpPr/>
            <p:nvPr/>
          </p:nvGrpSpPr>
          <p:grpSpPr>
            <a:xfrm>
              <a:off x="6405" y="9073915"/>
              <a:ext cx="82785" cy="82785"/>
              <a:chOff x="0" y="0"/>
              <a:chExt cx="1913890" cy="1913890"/>
            </a:xfrm>
          </p:grpSpPr>
          <p:sp>
            <p:nvSpPr>
              <p:cNvPr id="339" name="Freeform 3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40" name="Group 340"/>
            <p:cNvGrpSpPr/>
            <p:nvPr/>
          </p:nvGrpSpPr>
          <p:grpSpPr>
            <a:xfrm>
              <a:off x="6405" y="5881131"/>
              <a:ext cx="82785" cy="82785"/>
              <a:chOff x="0" y="0"/>
              <a:chExt cx="1913890" cy="1913890"/>
            </a:xfrm>
          </p:grpSpPr>
          <p:sp>
            <p:nvSpPr>
              <p:cNvPr id="341" name="Freeform 3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42" name="Group 342"/>
            <p:cNvGrpSpPr/>
            <p:nvPr/>
          </p:nvGrpSpPr>
          <p:grpSpPr>
            <a:xfrm>
              <a:off x="6500554" y="1075351"/>
              <a:ext cx="82785" cy="82785"/>
              <a:chOff x="0" y="0"/>
              <a:chExt cx="1913890" cy="1913890"/>
            </a:xfrm>
          </p:grpSpPr>
          <p:sp>
            <p:nvSpPr>
              <p:cNvPr id="343" name="Freeform 3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44" name="Group 344"/>
            <p:cNvGrpSpPr/>
            <p:nvPr/>
          </p:nvGrpSpPr>
          <p:grpSpPr>
            <a:xfrm>
              <a:off x="6500554" y="7455836"/>
              <a:ext cx="82785" cy="82785"/>
              <a:chOff x="0" y="0"/>
              <a:chExt cx="1913890" cy="1913890"/>
            </a:xfrm>
          </p:grpSpPr>
          <p:sp>
            <p:nvSpPr>
              <p:cNvPr id="345" name="Freeform 3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46" name="Group 346"/>
            <p:cNvGrpSpPr/>
            <p:nvPr/>
          </p:nvGrpSpPr>
          <p:grpSpPr>
            <a:xfrm>
              <a:off x="6500554" y="4263051"/>
              <a:ext cx="82785" cy="82785"/>
              <a:chOff x="0" y="0"/>
              <a:chExt cx="1913890" cy="1913890"/>
            </a:xfrm>
          </p:grpSpPr>
          <p:sp>
            <p:nvSpPr>
              <p:cNvPr id="347" name="Freeform 3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48" name="Group 348"/>
            <p:cNvGrpSpPr/>
            <p:nvPr/>
          </p:nvGrpSpPr>
          <p:grpSpPr>
            <a:xfrm>
              <a:off x="6500554" y="10643536"/>
              <a:ext cx="82785" cy="82785"/>
              <a:chOff x="0" y="0"/>
              <a:chExt cx="1913890" cy="1913890"/>
            </a:xfrm>
          </p:grpSpPr>
          <p:sp>
            <p:nvSpPr>
              <p:cNvPr id="349" name="Freeform 3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50" name="Group 350"/>
            <p:cNvGrpSpPr/>
            <p:nvPr/>
          </p:nvGrpSpPr>
          <p:grpSpPr>
            <a:xfrm>
              <a:off x="6500554" y="2693431"/>
              <a:ext cx="82785" cy="82785"/>
              <a:chOff x="0" y="0"/>
              <a:chExt cx="1913890" cy="1913890"/>
            </a:xfrm>
          </p:grpSpPr>
          <p:sp>
            <p:nvSpPr>
              <p:cNvPr id="351" name="Freeform 3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52" name="Group 352"/>
            <p:cNvGrpSpPr/>
            <p:nvPr/>
          </p:nvGrpSpPr>
          <p:grpSpPr>
            <a:xfrm>
              <a:off x="6500554" y="9073915"/>
              <a:ext cx="82785" cy="82785"/>
              <a:chOff x="0" y="0"/>
              <a:chExt cx="1913890" cy="1913890"/>
            </a:xfrm>
          </p:grpSpPr>
          <p:sp>
            <p:nvSpPr>
              <p:cNvPr id="353" name="Freeform 3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54" name="Group 354"/>
            <p:cNvGrpSpPr/>
            <p:nvPr/>
          </p:nvGrpSpPr>
          <p:grpSpPr>
            <a:xfrm>
              <a:off x="6500554" y="5881131"/>
              <a:ext cx="82785" cy="82785"/>
              <a:chOff x="0" y="0"/>
              <a:chExt cx="1913890" cy="1913890"/>
            </a:xfrm>
          </p:grpSpPr>
          <p:sp>
            <p:nvSpPr>
              <p:cNvPr id="355" name="Freeform 3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56" name="Group 356"/>
            <p:cNvGrpSpPr/>
            <p:nvPr/>
          </p:nvGrpSpPr>
          <p:grpSpPr>
            <a:xfrm>
              <a:off x="3254270" y="1075351"/>
              <a:ext cx="82785" cy="82785"/>
              <a:chOff x="0" y="0"/>
              <a:chExt cx="1913890" cy="1913890"/>
            </a:xfrm>
          </p:grpSpPr>
          <p:sp>
            <p:nvSpPr>
              <p:cNvPr id="357" name="Freeform 3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58" name="Group 358"/>
            <p:cNvGrpSpPr/>
            <p:nvPr/>
          </p:nvGrpSpPr>
          <p:grpSpPr>
            <a:xfrm>
              <a:off x="3254270" y="7455836"/>
              <a:ext cx="82785" cy="82785"/>
              <a:chOff x="0" y="0"/>
              <a:chExt cx="1913890" cy="1913890"/>
            </a:xfrm>
          </p:grpSpPr>
          <p:sp>
            <p:nvSpPr>
              <p:cNvPr id="359" name="Freeform 3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60" name="Group 360"/>
            <p:cNvGrpSpPr/>
            <p:nvPr/>
          </p:nvGrpSpPr>
          <p:grpSpPr>
            <a:xfrm>
              <a:off x="3254270" y="4263051"/>
              <a:ext cx="82785" cy="82785"/>
              <a:chOff x="0" y="0"/>
              <a:chExt cx="1913890" cy="1913890"/>
            </a:xfrm>
          </p:grpSpPr>
          <p:sp>
            <p:nvSpPr>
              <p:cNvPr id="361" name="Freeform 3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62" name="Group 362"/>
            <p:cNvGrpSpPr/>
            <p:nvPr/>
          </p:nvGrpSpPr>
          <p:grpSpPr>
            <a:xfrm>
              <a:off x="3254270" y="10643536"/>
              <a:ext cx="82785" cy="82785"/>
              <a:chOff x="0" y="0"/>
              <a:chExt cx="1913890" cy="1913890"/>
            </a:xfrm>
          </p:grpSpPr>
          <p:sp>
            <p:nvSpPr>
              <p:cNvPr id="363" name="Freeform 3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64" name="Group 364"/>
            <p:cNvGrpSpPr/>
            <p:nvPr/>
          </p:nvGrpSpPr>
          <p:grpSpPr>
            <a:xfrm>
              <a:off x="3254270" y="2693431"/>
              <a:ext cx="82785" cy="82785"/>
              <a:chOff x="0" y="0"/>
              <a:chExt cx="1913890" cy="1913890"/>
            </a:xfrm>
          </p:grpSpPr>
          <p:sp>
            <p:nvSpPr>
              <p:cNvPr id="365" name="Freeform 3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66" name="Group 366"/>
            <p:cNvGrpSpPr/>
            <p:nvPr/>
          </p:nvGrpSpPr>
          <p:grpSpPr>
            <a:xfrm>
              <a:off x="3254270" y="9073915"/>
              <a:ext cx="82785" cy="82785"/>
              <a:chOff x="0" y="0"/>
              <a:chExt cx="1913890" cy="1913890"/>
            </a:xfrm>
          </p:grpSpPr>
          <p:sp>
            <p:nvSpPr>
              <p:cNvPr id="367" name="Freeform 3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68" name="Group 368"/>
            <p:cNvGrpSpPr/>
            <p:nvPr/>
          </p:nvGrpSpPr>
          <p:grpSpPr>
            <a:xfrm>
              <a:off x="3254270" y="5881131"/>
              <a:ext cx="82785" cy="82785"/>
              <a:chOff x="0" y="0"/>
              <a:chExt cx="1913890" cy="1913890"/>
            </a:xfrm>
          </p:grpSpPr>
          <p:sp>
            <p:nvSpPr>
              <p:cNvPr id="369" name="Freeform 3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70" name="Group 370"/>
            <p:cNvGrpSpPr/>
            <p:nvPr/>
          </p:nvGrpSpPr>
          <p:grpSpPr>
            <a:xfrm>
              <a:off x="2172630" y="0"/>
              <a:ext cx="82785" cy="82785"/>
              <a:chOff x="0" y="0"/>
              <a:chExt cx="1913890" cy="1913890"/>
            </a:xfrm>
          </p:grpSpPr>
          <p:sp>
            <p:nvSpPr>
              <p:cNvPr id="371" name="Freeform 3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72" name="Group 372"/>
            <p:cNvGrpSpPr/>
            <p:nvPr/>
          </p:nvGrpSpPr>
          <p:grpSpPr>
            <a:xfrm>
              <a:off x="2172630" y="6380485"/>
              <a:ext cx="82785" cy="82785"/>
              <a:chOff x="0" y="0"/>
              <a:chExt cx="1913890" cy="1913890"/>
            </a:xfrm>
          </p:grpSpPr>
          <p:sp>
            <p:nvSpPr>
              <p:cNvPr id="373" name="Freeform 3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74" name="Group 374"/>
            <p:cNvGrpSpPr/>
            <p:nvPr/>
          </p:nvGrpSpPr>
          <p:grpSpPr>
            <a:xfrm>
              <a:off x="2172630" y="3187700"/>
              <a:ext cx="82785" cy="82785"/>
              <a:chOff x="0" y="0"/>
              <a:chExt cx="1913890" cy="1913890"/>
            </a:xfrm>
          </p:grpSpPr>
          <p:sp>
            <p:nvSpPr>
              <p:cNvPr id="375" name="Freeform 3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76" name="Group 376"/>
            <p:cNvGrpSpPr/>
            <p:nvPr/>
          </p:nvGrpSpPr>
          <p:grpSpPr>
            <a:xfrm>
              <a:off x="2172630" y="9568185"/>
              <a:ext cx="82785" cy="82785"/>
              <a:chOff x="0" y="0"/>
              <a:chExt cx="1913890" cy="1913890"/>
            </a:xfrm>
          </p:grpSpPr>
          <p:sp>
            <p:nvSpPr>
              <p:cNvPr id="377" name="Freeform 3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78" name="Group 378"/>
            <p:cNvGrpSpPr/>
            <p:nvPr/>
          </p:nvGrpSpPr>
          <p:grpSpPr>
            <a:xfrm>
              <a:off x="2172630" y="1618080"/>
              <a:ext cx="82785" cy="82785"/>
              <a:chOff x="0" y="0"/>
              <a:chExt cx="1913890" cy="1913890"/>
            </a:xfrm>
          </p:grpSpPr>
          <p:sp>
            <p:nvSpPr>
              <p:cNvPr id="379" name="Freeform 3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80" name="Group 380"/>
            <p:cNvGrpSpPr/>
            <p:nvPr/>
          </p:nvGrpSpPr>
          <p:grpSpPr>
            <a:xfrm>
              <a:off x="2172630" y="7998564"/>
              <a:ext cx="82785" cy="82785"/>
              <a:chOff x="0" y="0"/>
              <a:chExt cx="1913890" cy="1913890"/>
            </a:xfrm>
          </p:grpSpPr>
          <p:sp>
            <p:nvSpPr>
              <p:cNvPr id="381" name="Freeform 3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82" name="Group 382"/>
            <p:cNvGrpSpPr/>
            <p:nvPr/>
          </p:nvGrpSpPr>
          <p:grpSpPr>
            <a:xfrm>
              <a:off x="2172630" y="4805780"/>
              <a:ext cx="82785" cy="82785"/>
              <a:chOff x="0" y="0"/>
              <a:chExt cx="1913890" cy="1913890"/>
            </a:xfrm>
          </p:grpSpPr>
          <p:sp>
            <p:nvSpPr>
              <p:cNvPr id="383" name="Freeform 3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84" name="Group 384"/>
            <p:cNvGrpSpPr/>
            <p:nvPr/>
          </p:nvGrpSpPr>
          <p:grpSpPr>
            <a:xfrm>
              <a:off x="5420495" y="0"/>
              <a:ext cx="82785" cy="82785"/>
              <a:chOff x="0" y="0"/>
              <a:chExt cx="1913890" cy="1913890"/>
            </a:xfrm>
          </p:grpSpPr>
          <p:sp>
            <p:nvSpPr>
              <p:cNvPr id="385" name="Freeform 3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86" name="Group 386"/>
            <p:cNvGrpSpPr/>
            <p:nvPr/>
          </p:nvGrpSpPr>
          <p:grpSpPr>
            <a:xfrm>
              <a:off x="5420495" y="6380485"/>
              <a:ext cx="82785" cy="82785"/>
              <a:chOff x="0" y="0"/>
              <a:chExt cx="1913890" cy="1913890"/>
            </a:xfrm>
          </p:grpSpPr>
          <p:sp>
            <p:nvSpPr>
              <p:cNvPr id="387" name="Freeform 3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88" name="Group 388"/>
            <p:cNvGrpSpPr/>
            <p:nvPr/>
          </p:nvGrpSpPr>
          <p:grpSpPr>
            <a:xfrm>
              <a:off x="5420495" y="3187700"/>
              <a:ext cx="82785" cy="82785"/>
              <a:chOff x="0" y="0"/>
              <a:chExt cx="1913890" cy="1913890"/>
            </a:xfrm>
          </p:grpSpPr>
          <p:sp>
            <p:nvSpPr>
              <p:cNvPr id="389" name="Freeform 3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90" name="Group 390"/>
            <p:cNvGrpSpPr/>
            <p:nvPr/>
          </p:nvGrpSpPr>
          <p:grpSpPr>
            <a:xfrm>
              <a:off x="5420495" y="9568185"/>
              <a:ext cx="82785" cy="82785"/>
              <a:chOff x="0" y="0"/>
              <a:chExt cx="1913890" cy="1913890"/>
            </a:xfrm>
          </p:grpSpPr>
          <p:sp>
            <p:nvSpPr>
              <p:cNvPr id="391" name="Freeform 3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92" name="Group 392"/>
            <p:cNvGrpSpPr/>
            <p:nvPr/>
          </p:nvGrpSpPr>
          <p:grpSpPr>
            <a:xfrm>
              <a:off x="5420495" y="1618080"/>
              <a:ext cx="82785" cy="82785"/>
              <a:chOff x="0" y="0"/>
              <a:chExt cx="1913890" cy="1913890"/>
            </a:xfrm>
          </p:grpSpPr>
          <p:sp>
            <p:nvSpPr>
              <p:cNvPr id="393" name="Freeform 3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94" name="Group 394"/>
            <p:cNvGrpSpPr/>
            <p:nvPr/>
          </p:nvGrpSpPr>
          <p:grpSpPr>
            <a:xfrm>
              <a:off x="5420495" y="7998564"/>
              <a:ext cx="82785" cy="82785"/>
              <a:chOff x="0" y="0"/>
              <a:chExt cx="1913890" cy="1913890"/>
            </a:xfrm>
          </p:grpSpPr>
          <p:sp>
            <p:nvSpPr>
              <p:cNvPr id="395" name="Freeform 3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96" name="Group 396"/>
            <p:cNvGrpSpPr/>
            <p:nvPr/>
          </p:nvGrpSpPr>
          <p:grpSpPr>
            <a:xfrm>
              <a:off x="5420495" y="4805780"/>
              <a:ext cx="82785" cy="82785"/>
              <a:chOff x="0" y="0"/>
              <a:chExt cx="1913890" cy="1913890"/>
            </a:xfrm>
          </p:grpSpPr>
          <p:sp>
            <p:nvSpPr>
              <p:cNvPr id="397" name="Freeform 3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98" name="Group 398"/>
            <p:cNvGrpSpPr/>
            <p:nvPr/>
          </p:nvGrpSpPr>
          <p:grpSpPr>
            <a:xfrm>
              <a:off x="2711291" y="537155"/>
              <a:ext cx="82785" cy="82785"/>
              <a:chOff x="0" y="0"/>
              <a:chExt cx="1913890" cy="1913890"/>
            </a:xfrm>
          </p:grpSpPr>
          <p:sp>
            <p:nvSpPr>
              <p:cNvPr id="399" name="Freeform 3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00" name="Group 400"/>
            <p:cNvGrpSpPr/>
            <p:nvPr/>
          </p:nvGrpSpPr>
          <p:grpSpPr>
            <a:xfrm>
              <a:off x="2711291" y="6917640"/>
              <a:ext cx="82785" cy="82785"/>
              <a:chOff x="0" y="0"/>
              <a:chExt cx="1913890" cy="1913890"/>
            </a:xfrm>
          </p:grpSpPr>
          <p:sp>
            <p:nvSpPr>
              <p:cNvPr id="401" name="Freeform 4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02" name="Group 402"/>
            <p:cNvGrpSpPr/>
            <p:nvPr/>
          </p:nvGrpSpPr>
          <p:grpSpPr>
            <a:xfrm>
              <a:off x="2711291" y="3724855"/>
              <a:ext cx="82785" cy="82785"/>
              <a:chOff x="0" y="0"/>
              <a:chExt cx="1913890" cy="1913890"/>
            </a:xfrm>
          </p:grpSpPr>
          <p:sp>
            <p:nvSpPr>
              <p:cNvPr id="403" name="Freeform 4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04" name="Group 404"/>
            <p:cNvGrpSpPr/>
            <p:nvPr/>
          </p:nvGrpSpPr>
          <p:grpSpPr>
            <a:xfrm>
              <a:off x="2711291" y="10105340"/>
              <a:ext cx="82785" cy="82785"/>
              <a:chOff x="0" y="0"/>
              <a:chExt cx="1913890" cy="1913890"/>
            </a:xfrm>
          </p:grpSpPr>
          <p:sp>
            <p:nvSpPr>
              <p:cNvPr id="405" name="Freeform 4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06" name="Group 406"/>
            <p:cNvGrpSpPr/>
            <p:nvPr/>
          </p:nvGrpSpPr>
          <p:grpSpPr>
            <a:xfrm>
              <a:off x="2711291" y="2155235"/>
              <a:ext cx="82785" cy="82785"/>
              <a:chOff x="0" y="0"/>
              <a:chExt cx="1913890" cy="1913890"/>
            </a:xfrm>
          </p:grpSpPr>
          <p:sp>
            <p:nvSpPr>
              <p:cNvPr id="407" name="Freeform 4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08" name="Group 408"/>
            <p:cNvGrpSpPr/>
            <p:nvPr/>
          </p:nvGrpSpPr>
          <p:grpSpPr>
            <a:xfrm>
              <a:off x="2711291" y="8535719"/>
              <a:ext cx="82785" cy="82785"/>
              <a:chOff x="0" y="0"/>
              <a:chExt cx="1913890" cy="1913890"/>
            </a:xfrm>
          </p:grpSpPr>
          <p:sp>
            <p:nvSpPr>
              <p:cNvPr id="409" name="Freeform 4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10" name="Group 410"/>
            <p:cNvGrpSpPr/>
            <p:nvPr/>
          </p:nvGrpSpPr>
          <p:grpSpPr>
            <a:xfrm>
              <a:off x="2711291" y="5342935"/>
              <a:ext cx="82785" cy="82785"/>
              <a:chOff x="0" y="0"/>
              <a:chExt cx="1913890" cy="1913890"/>
            </a:xfrm>
          </p:grpSpPr>
          <p:sp>
            <p:nvSpPr>
              <p:cNvPr id="411" name="Freeform 4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12" name="Group 412"/>
            <p:cNvGrpSpPr/>
            <p:nvPr/>
          </p:nvGrpSpPr>
          <p:grpSpPr>
            <a:xfrm>
              <a:off x="5959156" y="537155"/>
              <a:ext cx="82785" cy="82785"/>
              <a:chOff x="0" y="0"/>
              <a:chExt cx="1913890" cy="1913890"/>
            </a:xfrm>
          </p:grpSpPr>
          <p:sp>
            <p:nvSpPr>
              <p:cNvPr id="413" name="Freeform 4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14" name="Group 414"/>
            <p:cNvGrpSpPr/>
            <p:nvPr/>
          </p:nvGrpSpPr>
          <p:grpSpPr>
            <a:xfrm>
              <a:off x="5959156" y="6917640"/>
              <a:ext cx="82785" cy="82785"/>
              <a:chOff x="0" y="0"/>
              <a:chExt cx="1913890" cy="1913890"/>
            </a:xfrm>
          </p:grpSpPr>
          <p:sp>
            <p:nvSpPr>
              <p:cNvPr id="415" name="Freeform 4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16" name="Group 416"/>
            <p:cNvGrpSpPr/>
            <p:nvPr/>
          </p:nvGrpSpPr>
          <p:grpSpPr>
            <a:xfrm>
              <a:off x="5959156" y="3724855"/>
              <a:ext cx="82785" cy="82785"/>
              <a:chOff x="0" y="0"/>
              <a:chExt cx="1913890" cy="1913890"/>
            </a:xfrm>
          </p:grpSpPr>
          <p:sp>
            <p:nvSpPr>
              <p:cNvPr id="417" name="Freeform 4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18" name="Group 418"/>
            <p:cNvGrpSpPr/>
            <p:nvPr/>
          </p:nvGrpSpPr>
          <p:grpSpPr>
            <a:xfrm>
              <a:off x="5959156" y="10105340"/>
              <a:ext cx="82785" cy="82785"/>
              <a:chOff x="0" y="0"/>
              <a:chExt cx="1913890" cy="1913890"/>
            </a:xfrm>
          </p:grpSpPr>
          <p:sp>
            <p:nvSpPr>
              <p:cNvPr id="419" name="Freeform 4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20" name="Group 420"/>
            <p:cNvGrpSpPr/>
            <p:nvPr/>
          </p:nvGrpSpPr>
          <p:grpSpPr>
            <a:xfrm>
              <a:off x="5959156" y="2155235"/>
              <a:ext cx="82785" cy="82785"/>
              <a:chOff x="0" y="0"/>
              <a:chExt cx="1913890" cy="1913890"/>
            </a:xfrm>
          </p:grpSpPr>
          <p:sp>
            <p:nvSpPr>
              <p:cNvPr id="421" name="Freeform 4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22" name="Group 422"/>
            <p:cNvGrpSpPr/>
            <p:nvPr/>
          </p:nvGrpSpPr>
          <p:grpSpPr>
            <a:xfrm>
              <a:off x="5959156" y="8535719"/>
              <a:ext cx="82785" cy="82785"/>
              <a:chOff x="0" y="0"/>
              <a:chExt cx="1913890" cy="1913890"/>
            </a:xfrm>
          </p:grpSpPr>
          <p:sp>
            <p:nvSpPr>
              <p:cNvPr id="423" name="Freeform 4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24" name="Group 424"/>
            <p:cNvGrpSpPr/>
            <p:nvPr/>
          </p:nvGrpSpPr>
          <p:grpSpPr>
            <a:xfrm>
              <a:off x="5959156" y="5342935"/>
              <a:ext cx="82785" cy="82785"/>
              <a:chOff x="0" y="0"/>
              <a:chExt cx="1913890" cy="1913890"/>
            </a:xfrm>
          </p:grpSpPr>
          <p:sp>
            <p:nvSpPr>
              <p:cNvPr id="425" name="Freeform 4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26" name="Group 426"/>
            <p:cNvGrpSpPr>
              <a:grpSpLocks noChangeAspect="1"/>
            </p:cNvGrpSpPr>
            <p:nvPr/>
          </p:nvGrpSpPr>
          <p:grpSpPr>
            <a:xfrm>
              <a:off x="1083883" y="0"/>
              <a:ext cx="95594" cy="82785"/>
              <a:chOff x="0" y="0"/>
              <a:chExt cx="6350000" cy="5499100"/>
            </a:xfrm>
          </p:grpSpPr>
          <p:sp>
            <p:nvSpPr>
              <p:cNvPr id="427" name="Freeform 4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28" name="Group 428"/>
            <p:cNvGrpSpPr>
              <a:grpSpLocks noChangeAspect="1"/>
            </p:cNvGrpSpPr>
            <p:nvPr/>
          </p:nvGrpSpPr>
          <p:grpSpPr>
            <a:xfrm>
              <a:off x="1083883" y="6380485"/>
              <a:ext cx="95594" cy="82785"/>
              <a:chOff x="0" y="0"/>
              <a:chExt cx="6350000" cy="5499100"/>
            </a:xfrm>
          </p:grpSpPr>
          <p:sp>
            <p:nvSpPr>
              <p:cNvPr id="429" name="Freeform 4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30" name="Group 430"/>
            <p:cNvGrpSpPr>
              <a:grpSpLocks noChangeAspect="1"/>
            </p:cNvGrpSpPr>
            <p:nvPr/>
          </p:nvGrpSpPr>
          <p:grpSpPr>
            <a:xfrm>
              <a:off x="1083883" y="3187700"/>
              <a:ext cx="95594" cy="82785"/>
              <a:chOff x="0" y="0"/>
              <a:chExt cx="6350000" cy="5499100"/>
            </a:xfrm>
          </p:grpSpPr>
          <p:sp>
            <p:nvSpPr>
              <p:cNvPr id="431" name="Freeform 4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32" name="Group 432"/>
            <p:cNvGrpSpPr>
              <a:grpSpLocks noChangeAspect="1"/>
            </p:cNvGrpSpPr>
            <p:nvPr/>
          </p:nvGrpSpPr>
          <p:grpSpPr>
            <a:xfrm>
              <a:off x="1083883" y="9568185"/>
              <a:ext cx="95594" cy="82785"/>
              <a:chOff x="0" y="0"/>
              <a:chExt cx="6350000" cy="5499100"/>
            </a:xfrm>
          </p:grpSpPr>
          <p:sp>
            <p:nvSpPr>
              <p:cNvPr id="433" name="Freeform 4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34" name="Group 434"/>
            <p:cNvGrpSpPr>
              <a:grpSpLocks noChangeAspect="1"/>
            </p:cNvGrpSpPr>
            <p:nvPr/>
          </p:nvGrpSpPr>
          <p:grpSpPr>
            <a:xfrm>
              <a:off x="1083883" y="1618080"/>
              <a:ext cx="95594" cy="82785"/>
              <a:chOff x="0" y="0"/>
              <a:chExt cx="6350000" cy="5499100"/>
            </a:xfrm>
          </p:grpSpPr>
          <p:sp>
            <p:nvSpPr>
              <p:cNvPr id="435" name="Freeform 4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36" name="Group 436"/>
            <p:cNvGrpSpPr>
              <a:grpSpLocks noChangeAspect="1"/>
            </p:cNvGrpSpPr>
            <p:nvPr/>
          </p:nvGrpSpPr>
          <p:grpSpPr>
            <a:xfrm>
              <a:off x="1083883" y="7998564"/>
              <a:ext cx="95594" cy="82785"/>
              <a:chOff x="0" y="0"/>
              <a:chExt cx="6350000" cy="5499100"/>
            </a:xfrm>
          </p:grpSpPr>
          <p:sp>
            <p:nvSpPr>
              <p:cNvPr id="437" name="Freeform 4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38" name="Group 438"/>
            <p:cNvGrpSpPr>
              <a:grpSpLocks noChangeAspect="1"/>
            </p:cNvGrpSpPr>
            <p:nvPr/>
          </p:nvGrpSpPr>
          <p:grpSpPr>
            <a:xfrm>
              <a:off x="1083883" y="4805780"/>
              <a:ext cx="95594" cy="82785"/>
              <a:chOff x="0" y="0"/>
              <a:chExt cx="6350000" cy="5499100"/>
            </a:xfrm>
          </p:grpSpPr>
          <p:sp>
            <p:nvSpPr>
              <p:cNvPr id="439" name="Freeform 4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40" name="Group 440"/>
            <p:cNvGrpSpPr>
              <a:grpSpLocks noChangeAspect="1"/>
            </p:cNvGrpSpPr>
            <p:nvPr/>
          </p:nvGrpSpPr>
          <p:grpSpPr>
            <a:xfrm>
              <a:off x="7578032" y="0"/>
              <a:ext cx="95594" cy="82785"/>
              <a:chOff x="0" y="0"/>
              <a:chExt cx="6350000" cy="5499100"/>
            </a:xfrm>
          </p:grpSpPr>
          <p:sp>
            <p:nvSpPr>
              <p:cNvPr id="441" name="Freeform 4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42" name="Group 442"/>
            <p:cNvGrpSpPr>
              <a:grpSpLocks noChangeAspect="1"/>
            </p:cNvGrpSpPr>
            <p:nvPr/>
          </p:nvGrpSpPr>
          <p:grpSpPr>
            <a:xfrm>
              <a:off x="7578032" y="6380485"/>
              <a:ext cx="95594" cy="82785"/>
              <a:chOff x="0" y="0"/>
              <a:chExt cx="6350000" cy="5499100"/>
            </a:xfrm>
          </p:grpSpPr>
          <p:sp>
            <p:nvSpPr>
              <p:cNvPr id="443" name="Freeform 4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44" name="Group 444"/>
            <p:cNvGrpSpPr>
              <a:grpSpLocks noChangeAspect="1"/>
            </p:cNvGrpSpPr>
            <p:nvPr/>
          </p:nvGrpSpPr>
          <p:grpSpPr>
            <a:xfrm>
              <a:off x="7578032" y="3187700"/>
              <a:ext cx="95594" cy="82785"/>
              <a:chOff x="0" y="0"/>
              <a:chExt cx="6350000" cy="5499100"/>
            </a:xfrm>
          </p:grpSpPr>
          <p:sp>
            <p:nvSpPr>
              <p:cNvPr id="445" name="Freeform 4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46" name="Group 446"/>
            <p:cNvGrpSpPr>
              <a:grpSpLocks noChangeAspect="1"/>
            </p:cNvGrpSpPr>
            <p:nvPr/>
          </p:nvGrpSpPr>
          <p:grpSpPr>
            <a:xfrm>
              <a:off x="7578032" y="9568185"/>
              <a:ext cx="95594" cy="82785"/>
              <a:chOff x="0" y="0"/>
              <a:chExt cx="6350000" cy="5499100"/>
            </a:xfrm>
          </p:grpSpPr>
          <p:sp>
            <p:nvSpPr>
              <p:cNvPr id="447" name="Freeform 4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48" name="Group 448"/>
            <p:cNvGrpSpPr>
              <a:grpSpLocks noChangeAspect="1"/>
            </p:cNvGrpSpPr>
            <p:nvPr/>
          </p:nvGrpSpPr>
          <p:grpSpPr>
            <a:xfrm>
              <a:off x="7578032" y="1618080"/>
              <a:ext cx="95594" cy="82785"/>
              <a:chOff x="0" y="0"/>
              <a:chExt cx="6350000" cy="5499100"/>
            </a:xfrm>
          </p:grpSpPr>
          <p:sp>
            <p:nvSpPr>
              <p:cNvPr id="449" name="Freeform 4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50" name="Group 450"/>
            <p:cNvGrpSpPr>
              <a:grpSpLocks noChangeAspect="1"/>
            </p:cNvGrpSpPr>
            <p:nvPr/>
          </p:nvGrpSpPr>
          <p:grpSpPr>
            <a:xfrm>
              <a:off x="7578032" y="7998564"/>
              <a:ext cx="95594" cy="82785"/>
              <a:chOff x="0" y="0"/>
              <a:chExt cx="6350000" cy="5499100"/>
            </a:xfrm>
          </p:grpSpPr>
          <p:sp>
            <p:nvSpPr>
              <p:cNvPr id="451" name="Freeform 4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52" name="Group 452"/>
            <p:cNvGrpSpPr>
              <a:grpSpLocks noChangeAspect="1"/>
            </p:cNvGrpSpPr>
            <p:nvPr/>
          </p:nvGrpSpPr>
          <p:grpSpPr>
            <a:xfrm>
              <a:off x="7578032" y="4805780"/>
              <a:ext cx="95594" cy="82785"/>
              <a:chOff x="0" y="0"/>
              <a:chExt cx="6350000" cy="5499100"/>
            </a:xfrm>
          </p:grpSpPr>
          <p:sp>
            <p:nvSpPr>
              <p:cNvPr id="453" name="Freeform 4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54" name="Group 454"/>
            <p:cNvGrpSpPr>
              <a:grpSpLocks noChangeAspect="1"/>
            </p:cNvGrpSpPr>
            <p:nvPr/>
          </p:nvGrpSpPr>
          <p:grpSpPr>
            <a:xfrm>
              <a:off x="4331748" y="0"/>
              <a:ext cx="95594" cy="82785"/>
              <a:chOff x="0" y="0"/>
              <a:chExt cx="6350000" cy="5499100"/>
            </a:xfrm>
          </p:grpSpPr>
          <p:sp>
            <p:nvSpPr>
              <p:cNvPr id="455" name="Freeform 4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56" name="Group 456"/>
            <p:cNvGrpSpPr>
              <a:grpSpLocks noChangeAspect="1"/>
            </p:cNvGrpSpPr>
            <p:nvPr/>
          </p:nvGrpSpPr>
          <p:grpSpPr>
            <a:xfrm>
              <a:off x="4331748" y="6380485"/>
              <a:ext cx="95594" cy="82785"/>
              <a:chOff x="0" y="0"/>
              <a:chExt cx="6350000" cy="5499100"/>
            </a:xfrm>
          </p:grpSpPr>
          <p:sp>
            <p:nvSpPr>
              <p:cNvPr id="457" name="Freeform 4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58" name="Group 458"/>
            <p:cNvGrpSpPr>
              <a:grpSpLocks noChangeAspect="1"/>
            </p:cNvGrpSpPr>
            <p:nvPr/>
          </p:nvGrpSpPr>
          <p:grpSpPr>
            <a:xfrm>
              <a:off x="4331748" y="3187700"/>
              <a:ext cx="95594" cy="82785"/>
              <a:chOff x="0" y="0"/>
              <a:chExt cx="6350000" cy="5499100"/>
            </a:xfrm>
          </p:grpSpPr>
          <p:sp>
            <p:nvSpPr>
              <p:cNvPr id="459" name="Freeform 4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60" name="Group 460"/>
            <p:cNvGrpSpPr>
              <a:grpSpLocks noChangeAspect="1"/>
            </p:cNvGrpSpPr>
            <p:nvPr/>
          </p:nvGrpSpPr>
          <p:grpSpPr>
            <a:xfrm>
              <a:off x="4331748" y="9568185"/>
              <a:ext cx="95594" cy="82785"/>
              <a:chOff x="0" y="0"/>
              <a:chExt cx="6350000" cy="5499100"/>
            </a:xfrm>
          </p:grpSpPr>
          <p:sp>
            <p:nvSpPr>
              <p:cNvPr id="461" name="Freeform 4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62" name="Group 462"/>
            <p:cNvGrpSpPr>
              <a:grpSpLocks noChangeAspect="1"/>
            </p:cNvGrpSpPr>
            <p:nvPr/>
          </p:nvGrpSpPr>
          <p:grpSpPr>
            <a:xfrm>
              <a:off x="4331748" y="1618080"/>
              <a:ext cx="95594" cy="82785"/>
              <a:chOff x="0" y="0"/>
              <a:chExt cx="6350000" cy="5499100"/>
            </a:xfrm>
          </p:grpSpPr>
          <p:sp>
            <p:nvSpPr>
              <p:cNvPr id="463" name="Freeform 4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64" name="Group 464"/>
            <p:cNvGrpSpPr>
              <a:grpSpLocks noChangeAspect="1"/>
            </p:cNvGrpSpPr>
            <p:nvPr/>
          </p:nvGrpSpPr>
          <p:grpSpPr>
            <a:xfrm>
              <a:off x="4331748" y="7998564"/>
              <a:ext cx="95594" cy="82785"/>
              <a:chOff x="0" y="0"/>
              <a:chExt cx="6350000" cy="5499100"/>
            </a:xfrm>
          </p:grpSpPr>
          <p:sp>
            <p:nvSpPr>
              <p:cNvPr id="465" name="Freeform 4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66" name="Group 466"/>
            <p:cNvGrpSpPr>
              <a:grpSpLocks noChangeAspect="1"/>
            </p:cNvGrpSpPr>
            <p:nvPr/>
          </p:nvGrpSpPr>
          <p:grpSpPr>
            <a:xfrm>
              <a:off x="4331748" y="4805780"/>
              <a:ext cx="95594" cy="82785"/>
              <a:chOff x="0" y="0"/>
              <a:chExt cx="6350000" cy="5499100"/>
            </a:xfrm>
          </p:grpSpPr>
          <p:sp>
            <p:nvSpPr>
              <p:cNvPr id="467" name="Freeform 4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68" name="Group 468"/>
            <p:cNvGrpSpPr>
              <a:grpSpLocks noChangeAspect="1"/>
            </p:cNvGrpSpPr>
            <p:nvPr/>
          </p:nvGrpSpPr>
          <p:grpSpPr>
            <a:xfrm>
              <a:off x="1622544" y="537155"/>
              <a:ext cx="95594" cy="82785"/>
              <a:chOff x="0" y="0"/>
              <a:chExt cx="6350000" cy="5499100"/>
            </a:xfrm>
          </p:grpSpPr>
          <p:sp>
            <p:nvSpPr>
              <p:cNvPr id="469" name="Freeform 4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70" name="Group 470"/>
            <p:cNvGrpSpPr>
              <a:grpSpLocks noChangeAspect="1"/>
            </p:cNvGrpSpPr>
            <p:nvPr/>
          </p:nvGrpSpPr>
          <p:grpSpPr>
            <a:xfrm>
              <a:off x="1622544" y="6917640"/>
              <a:ext cx="95594" cy="82785"/>
              <a:chOff x="0" y="0"/>
              <a:chExt cx="6350000" cy="5499100"/>
            </a:xfrm>
          </p:grpSpPr>
          <p:sp>
            <p:nvSpPr>
              <p:cNvPr id="471" name="Freeform 4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72" name="Group 472"/>
            <p:cNvGrpSpPr>
              <a:grpSpLocks noChangeAspect="1"/>
            </p:cNvGrpSpPr>
            <p:nvPr/>
          </p:nvGrpSpPr>
          <p:grpSpPr>
            <a:xfrm>
              <a:off x="1622544" y="3724855"/>
              <a:ext cx="95594" cy="82785"/>
              <a:chOff x="0" y="0"/>
              <a:chExt cx="6350000" cy="5499100"/>
            </a:xfrm>
          </p:grpSpPr>
          <p:sp>
            <p:nvSpPr>
              <p:cNvPr id="473" name="Freeform 4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74" name="Group 474"/>
            <p:cNvGrpSpPr>
              <a:grpSpLocks noChangeAspect="1"/>
            </p:cNvGrpSpPr>
            <p:nvPr/>
          </p:nvGrpSpPr>
          <p:grpSpPr>
            <a:xfrm>
              <a:off x="1622544" y="10105340"/>
              <a:ext cx="95594" cy="82785"/>
              <a:chOff x="0" y="0"/>
              <a:chExt cx="6350000" cy="5499100"/>
            </a:xfrm>
          </p:grpSpPr>
          <p:sp>
            <p:nvSpPr>
              <p:cNvPr id="475" name="Freeform 4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76" name="Group 476"/>
            <p:cNvGrpSpPr>
              <a:grpSpLocks noChangeAspect="1"/>
            </p:cNvGrpSpPr>
            <p:nvPr/>
          </p:nvGrpSpPr>
          <p:grpSpPr>
            <a:xfrm>
              <a:off x="1622544" y="2155235"/>
              <a:ext cx="95594" cy="82785"/>
              <a:chOff x="0" y="0"/>
              <a:chExt cx="6350000" cy="5499100"/>
            </a:xfrm>
          </p:grpSpPr>
          <p:sp>
            <p:nvSpPr>
              <p:cNvPr id="477" name="Freeform 4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78" name="Group 478"/>
            <p:cNvGrpSpPr>
              <a:grpSpLocks noChangeAspect="1"/>
            </p:cNvGrpSpPr>
            <p:nvPr/>
          </p:nvGrpSpPr>
          <p:grpSpPr>
            <a:xfrm>
              <a:off x="1622544" y="8535719"/>
              <a:ext cx="95594" cy="82785"/>
              <a:chOff x="0" y="0"/>
              <a:chExt cx="6350000" cy="5499100"/>
            </a:xfrm>
          </p:grpSpPr>
          <p:sp>
            <p:nvSpPr>
              <p:cNvPr id="479" name="Freeform 4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80" name="Group 480"/>
            <p:cNvGrpSpPr>
              <a:grpSpLocks noChangeAspect="1"/>
            </p:cNvGrpSpPr>
            <p:nvPr/>
          </p:nvGrpSpPr>
          <p:grpSpPr>
            <a:xfrm>
              <a:off x="1622544" y="5342935"/>
              <a:ext cx="95594" cy="82785"/>
              <a:chOff x="0" y="0"/>
              <a:chExt cx="6350000" cy="5499100"/>
            </a:xfrm>
          </p:grpSpPr>
          <p:sp>
            <p:nvSpPr>
              <p:cNvPr id="481" name="Freeform 4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82" name="Group 482"/>
            <p:cNvGrpSpPr>
              <a:grpSpLocks noChangeAspect="1"/>
            </p:cNvGrpSpPr>
            <p:nvPr/>
          </p:nvGrpSpPr>
          <p:grpSpPr>
            <a:xfrm>
              <a:off x="4870409" y="537155"/>
              <a:ext cx="95594" cy="82785"/>
              <a:chOff x="0" y="0"/>
              <a:chExt cx="6350000" cy="5499100"/>
            </a:xfrm>
          </p:grpSpPr>
          <p:sp>
            <p:nvSpPr>
              <p:cNvPr id="483" name="Freeform 4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84" name="Group 484"/>
            <p:cNvGrpSpPr>
              <a:grpSpLocks noChangeAspect="1"/>
            </p:cNvGrpSpPr>
            <p:nvPr/>
          </p:nvGrpSpPr>
          <p:grpSpPr>
            <a:xfrm>
              <a:off x="4870409" y="6917640"/>
              <a:ext cx="95594" cy="82785"/>
              <a:chOff x="0" y="0"/>
              <a:chExt cx="6350000" cy="5499100"/>
            </a:xfrm>
          </p:grpSpPr>
          <p:sp>
            <p:nvSpPr>
              <p:cNvPr id="485" name="Freeform 4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86" name="Group 486"/>
            <p:cNvGrpSpPr>
              <a:grpSpLocks noChangeAspect="1"/>
            </p:cNvGrpSpPr>
            <p:nvPr/>
          </p:nvGrpSpPr>
          <p:grpSpPr>
            <a:xfrm>
              <a:off x="4870409" y="3724855"/>
              <a:ext cx="95594" cy="82785"/>
              <a:chOff x="0" y="0"/>
              <a:chExt cx="6350000" cy="5499100"/>
            </a:xfrm>
          </p:grpSpPr>
          <p:sp>
            <p:nvSpPr>
              <p:cNvPr id="487" name="Freeform 4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88" name="Group 488"/>
            <p:cNvGrpSpPr>
              <a:grpSpLocks noChangeAspect="1"/>
            </p:cNvGrpSpPr>
            <p:nvPr/>
          </p:nvGrpSpPr>
          <p:grpSpPr>
            <a:xfrm>
              <a:off x="4870409" y="10105340"/>
              <a:ext cx="95594" cy="82785"/>
              <a:chOff x="0" y="0"/>
              <a:chExt cx="6350000" cy="5499100"/>
            </a:xfrm>
          </p:grpSpPr>
          <p:sp>
            <p:nvSpPr>
              <p:cNvPr id="489" name="Freeform 4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90" name="Group 490"/>
            <p:cNvGrpSpPr>
              <a:grpSpLocks noChangeAspect="1"/>
            </p:cNvGrpSpPr>
            <p:nvPr/>
          </p:nvGrpSpPr>
          <p:grpSpPr>
            <a:xfrm>
              <a:off x="4870409" y="2155235"/>
              <a:ext cx="95594" cy="82785"/>
              <a:chOff x="0" y="0"/>
              <a:chExt cx="6350000" cy="5499100"/>
            </a:xfrm>
          </p:grpSpPr>
          <p:sp>
            <p:nvSpPr>
              <p:cNvPr id="491" name="Freeform 4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92" name="Group 492"/>
            <p:cNvGrpSpPr>
              <a:grpSpLocks noChangeAspect="1"/>
            </p:cNvGrpSpPr>
            <p:nvPr/>
          </p:nvGrpSpPr>
          <p:grpSpPr>
            <a:xfrm>
              <a:off x="4870409" y="8535719"/>
              <a:ext cx="95594" cy="82785"/>
              <a:chOff x="0" y="0"/>
              <a:chExt cx="6350000" cy="5499100"/>
            </a:xfrm>
          </p:grpSpPr>
          <p:sp>
            <p:nvSpPr>
              <p:cNvPr id="493" name="Freeform 4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94" name="Group 494"/>
            <p:cNvGrpSpPr>
              <a:grpSpLocks noChangeAspect="1"/>
            </p:cNvGrpSpPr>
            <p:nvPr/>
          </p:nvGrpSpPr>
          <p:grpSpPr>
            <a:xfrm>
              <a:off x="4870409" y="5342935"/>
              <a:ext cx="95594" cy="82785"/>
              <a:chOff x="0" y="0"/>
              <a:chExt cx="6350000" cy="5499100"/>
            </a:xfrm>
          </p:grpSpPr>
          <p:sp>
            <p:nvSpPr>
              <p:cNvPr id="495" name="Freeform 4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96" name="Group 496"/>
            <p:cNvGrpSpPr>
              <a:grpSpLocks noChangeAspect="1"/>
            </p:cNvGrpSpPr>
            <p:nvPr/>
          </p:nvGrpSpPr>
          <p:grpSpPr>
            <a:xfrm>
              <a:off x="2162405" y="1075351"/>
              <a:ext cx="95594" cy="82785"/>
              <a:chOff x="0" y="0"/>
              <a:chExt cx="6350000" cy="5499100"/>
            </a:xfrm>
          </p:grpSpPr>
          <p:sp>
            <p:nvSpPr>
              <p:cNvPr id="497" name="Freeform 4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98" name="Group 498"/>
            <p:cNvGrpSpPr>
              <a:grpSpLocks noChangeAspect="1"/>
            </p:cNvGrpSpPr>
            <p:nvPr/>
          </p:nvGrpSpPr>
          <p:grpSpPr>
            <a:xfrm>
              <a:off x="2162405" y="7455836"/>
              <a:ext cx="95594" cy="82785"/>
              <a:chOff x="0" y="0"/>
              <a:chExt cx="6350000" cy="5499100"/>
            </a:xfrm>
          </p:grpSpPr>
          <p:sp>
            <p:nvSpPr>
              <p:cNvPr id="499" name="Freeform 4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00" name="Group 500"/>
            <p:cNvGrpSpPr>
              <a:grpSpLocks noChangeAspect="1"/>
            </p:cNvGrpSpPr>
            <p:nvPr/>
          </p:nvGrpSpPr>
          <p:grpSpPr>
            <a:xfrm>
              <a:off x="2162405" y="4263051"/>
              <a:ext cx="95594" cy="82785"/>
              <a:chOff x="0" y="0"/>
              <a:chExt cx="6350000" cy="5499100"/>
            </a:xfrm>
          </p:grpSpPr>
          <p:sp>
            <p:nvSpPr>
              <p:cNvPr id="501" name="Freeform 5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02" name="Group 502"/>
            <p:cNvGrpSpPr>
              <a:grpSpLocks noChangeAspect="1"/>
            </p:cNvGrpSpPr>
            <p:nvPr/>
          </p:nvGrpSpPr>
          <p:grpSpPr>
            <a:xfrm>
              <a:off x="2162405" y="10643536"/>
              <a:ext cx="95594" cy="82785"/>
              <a:chOff x="0" y="0"/>
              <a:chExt cx="6350000" cy="5499100"/>
            </a:xfrm>
          </p:grpSpPr>
          <p:sp>
            <p:nvSpPr>
              <p:cNvPr id="503" name="Freeform 5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04" name="Group 504"/>
            <p:cNvGrpSpPr>
              <a:grpSpLocks noChangeAspect="1"/>
            </p:cNvGrpSpPr>
            <p:nvPr/>
          </p:nvGrpSpPr>
          <p:grpSpPr>
            <a:xfrm>
              <a:off x="2162405" y="2693431"/>
              <a:ext cx="95594" cy="82785"/>
              <a:chOff x="0" y="0"/>
              <a:chExt cx="6350000" cy="5499100"/>
            </a:xfrm>
          </p:grpSpPr>
          <p:sp>
            <p:nvSpPr>
              <p:cNvPr id="505" name="Freeform 5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06" name="Group 506"/>
            <p:cNvGrpSpPr>
              <a:grpSpLocks noChangeAspect="1"/>
            </p:cNvGrpSpPr>
            <p:nvPr/>
          </p:nvGrpSpPr>
          <p:grpSpPr>
            <a:xfrm>
              <a:off x="2162405" y="9073915"/>
              <a:ext cx="95594" cy="82785"/>
              <a:chOff x="0" y="0"/>
              <a:chExt cx="6350000" cy="5499100"/>
            </a:xfrm>
          </p:grpSpPr>
          <p:sp>
            <p:nvSpPr>
              <p:cNvPr id="507" name="Freeform 5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08" name="Group 508"/>
            <p:cNvGrpSpPr>
              <a:grpSpLocks noChangeAspect="1"/>
            </p:cNvGrpSpPr>
            <p:nvPr/>
          </p:nvGrpSpPr>
          <p:grpSpPr>
            <a:xfrm>
              <a:off x="2162405" y="5881131"/>
              <a:ext cx="95594" cy="82785"/>
              <a:chOff x="0" y="0"/>
              <a:chExt cx="6350000" cy="5499100"/>
            </a:xfrm>
          </p:grpSpPr>
          <p:sp>
            <p:nvSpPr>
              <p:cNvPr id="509" name="Freeform 5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10" name="Group 510"/>
            <p:cNvGrpSpPr>
              <a:grpSpLocks noChangeAspect="1"/>
            </p:cNvGrpSpPr>
            <p:nvPr/>
          </p:nvGrpSpPr>
          <p:grpSpPr>
            <a:xfrm>
              <a:off x="5410269" y="1075351"/>
              <a:ext cx="95594" cy="82785"/>
              <a:chOff x="0" y="0"/>
              <a:chExt cx="6350000" cy="5499100"/>
            </a:xfrm>
          </p:grpSpPr>
          <p:sp>
            <p:nvSpPr>
              <p:cNvPr id="511" name="Freeform 5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12" name="Group 512"/>
            <p:cNvGrpSpPr>
              <a:grpSpLocks noChangeAspect="1"/>
            </p:cNvGrpSpPr>
            <p:nvPr/>
          </p:nvGrpSpPr>
          <p:grpSpPr>
            <a:xfrm>
              <a:off x="5410269" y="7455836"/>
              <a:ext cx="95594" cy="82785"/>
              <a:chOff x="0" y="0"/>
              <a:chExt cx="6350000" cy="5499100"/>
            </a:xfrm>
          </p:grpSpPr>
          <p:sp>
            <p:nvSpPr>
              <p:cNvPr id="513" name="Freeform 5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14" name="Group 514"/>
            <p:cNvGrpSpPr>
              <a:grpSpLocks noChangeAspect="1"/>
            </p:cNvGrpSpPr>
            <p:nvPr/>
          </p:nvGrpSpPr>
          <p:grpSpPr>
            <a:xfrm>
              <a:off x="5410269" y="4263051"/>
              <a:ext cx="95594" cy="82785"/>
              <a:chOff x="0" y="0"/>
              <a:chExt cx="6350000" cy="5499100"/>
            </a:xfrm>
          </p:grpSpPr>
          <p:sp>
            <p:nvSpPr>
              <p:cNvPr id="515" name="Freeform 5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16" name="Group 516"/>
            <p:cNvGrpSpPr>
              <a:grpSpLocks noChangeAspect="1"/>
            </p:cNvGrpSpPr>
            <p:nvPr/>
          </p:nvGrpSpPr>
          <p:grpSpPr>
            <a:xfrm>
              <a:off x="5410269" y="10643536"/>
              <a:ext cx="95594" cy="82785"/>
              <a:chOff x="0" y="0"/>
              <a:chExt cx="6350000" cy="5499100"/>
            </a:xfrm>
          </p:grpSpPr>
          <p:sp>
            <p:nvSpPr>
              <p:cNvPr id="517" name="Freeform 5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18" name="Group 518"/>
            <p:cNvGrpSpPr>
              <a:grpSpLocks noChangeAspect="1"/>
            </p:cNvGrpSpPr>
            <p:nvPr/>
          </p:nvGrpSpPr>
          <p:grpSpPr>
            <a:xfrm>
              <a:off x="5410269" y="2693431"/>
              <a:ext cx="95594" cy="82785"/>
              <a:chOff x="0" y="0"/>
              <a:chExt cx="6350000" cy="5499100"/>
            </a:xfrm>
          </p:grpSpPr>
          <p:sp>
            <p:nvSpPr>
              <p:cNvPr id="519" name="Freeform 5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20" name="Group 520"/>
            <p:cNvGrpSpPr>
              <a:grpSpLocks noChangeAspect="1"/>
            </p:cNvGrpSpPr>
            <p:nvPr/>
          </p:nvGrpSpPr>
          <p:grpSpPr>
            <a:xfrm>
              <a:off x="5410269" y="9073915"/>
              <a:ext cx="95594" cy="82785"/>
              <a:chOff x="0" y="0"/>
              <a:chExt cx="6350000" cy="5499100"/>
            </a:xfrm>
          </p:grpSpPr>
          <p:sp>
            <p:nvSpPr>
              <p:cNvPr id="521" name="Freeform 5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22" name="Group 522"/>
            <p:cNvGrpSpPr>
              <a:grpSpLocks noChangeAspect="1"/>
            </p:cNvGrpSpPr>
            <p:nvPr/>
          </p:nvGrpSpPr>
          <p:grpSpPr>
            <a:xfrm>
              <a:off x="5410269" y="5881131"/>
              <a:ext cx="95594" cy="82785"/>
              <a:chOff x="0" y="0"/>
              <a:chExt cx="6350000" cy="5499100"/>
            </a:xfrm>
          </p:grpSpPr>
          <p:sp>
            <p:nvSpPr>
              <p:cNvPr id="523" name="Freeform 5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24" name="Group 524"/>
            <p:cNvGrpSpPr>
              <a:grpSpLocks noChangeAspect="1"/>
            </p:cNvGrpSpPr>
            <p:nvPr/>
          </p:nvGrpSpPr>
          <p:grpSpPr>
            <a:xfrm>
              <a:off x="545144" y="1075351"/>
              <a:ext cx="95594" cy="82785"/>
              <a:chOff x="0" y="0"/>
              <a:chExt cx="6350000" cy="5499100"/>
            </a:xfrm>
          </p:grpSpPr>
          <p:sp>
            <p:nvSpPr>
              <p:cNvPr id="525" name="Freeform 5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26" name="Group 526"/>
            <p:cNvGrpSpPr>
              <a:grpSpLocks noChangeAspect="1"/>
            </p:cNvGrpSpPr>
            <p:nvPr/>
          </p:nvGrpSpPr>
          <p:grpSpPr>
            <a:xfrm>
              <a:off x="545144" y="7455836"/>
              <a:ext cx="95594" cy="82785"/>
              <a:chOff x="0" y="0"/>
              <a:chExt cx="6350000" cy="5499100"/>
            </a:xfrm>
          </p:grpSpPr>
          <p:sp>
            <p:nvSpPr>
              <p:cNvPr id="527" name="Freeform 5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28" name="Group 528"/>
            <p:cNvGrpSpPr>
              <a:grpSpLocks noChangeAspect="1"/>
            </p:cNvGrpSpPr>
            <p:nvPr/>
          </p:nvGrpSpPr>
          <p:grpSpPr>
            <a:xfrm>
              <a:off x="545144" y="4263051"/>
              <a:ext cx="95594" cy="82785"/>
              <a:chOff x="0" y="0"/>
              <a:chExt cx="6350000" cy="5499100"/>
            </a:xfrm>
          </p:grpSpPr>
          <p:sp>
            <p:nvSpPr>
              <p:cNvPr id="529" name="Freeform 5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30" name="Group 530"/>
            <p:cNvGrpSpPr>
              <a:grpSpLocks noChangeAspect="1"/>
            </p:cNvGrpSpPr>
            <p:nvPr/>
          </p:nvGrpSpPr>
          <p:grpSpPr>
            <a:xfrm>
              <a:off x="545144" y="10643536"/>
              <a:ext cx="95594" cy="82785"/>
              <a:chOff x="0" y="0"/>
              <a:chExt cx="6350000" cy="5499100"/>
            </a:xfrm>
          </p:grpSpPr>
          <p:sp>
            <p:nvSpPr>
              <p:cNvPr id="531" name="Freeform 5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32" name="Group 532"/>
            <p:cNvGrpSpPr>
              <a:grpSpLocks noChangeAspect="1"/>
            </p:cNvGrpSpPr>
            <p:nvPr/>
          </p:nvGrpSpPr>
          <p:grpSpPr>
            <a:xfrm>
              <a:off x="545144" y="2693431"/>
              <a:ext cx="95594" cy="82785"/>
              <a:chOff x="0" y="0"/>
              <a:chExt cx="6350000" cy="5499100"/>
            </a:xfrm>
          </p:grpSpPr>
          <p:sp>
            <p:nvSpPr>
              <p:cNvPr id="533" name="Freeform 5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34" name="Group 534"/>
            <p:cNvGrpSpPr>
              <a:grpSpLocks noChangeAspect="1"/>
            </p:cNvGrpSpPr>
            <p:nvPr/>
          </p:nvGrpSpPr>
          <p:grpSpPr>
            <a:xfrm>
              <a:off x="545144" y="9073915"/>
              <a:ext cx="95594" cy="82785"/>
              <a:chOff x="0" y="0"/>
              <a:chExt cx="6350000" cy="5499100"/>
            </a:xfrm>
          </p:grpSpPr>
          <p:sp>
            <p:nvSpPr>
              <p:cNvPr id="535" name="Freeform 5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36" name="Group 536"/>
            <p:cNvGrpSpPr>
              <a:grpSpLocks noChangeAspect="1"/>
            </p:cNvGrpSpPr>
            <p:nvPr/>
          </p:nvGrpSpPr>
          <p:grpSpPr>
            <a:xfrm>
              <a:off x="545144" y="5881131"/>
              <a:ext cx="95594" cy="82785"/>
              <a:chOff x="0" y="0"/>
              <a:chExt cx="6350000" cy="5499100"/>
            </a:xfrm>
          </p:grpSpPr>
          <p:sp>
            <p:nvSpPr>
              <p:cNvPr id="537" name="Freeform 5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38" name="Group 538"/>
            <p:cNvGrpSpPr>
              <a:grpSpLocks noChangeAspect="1"/>
            </p:cNvGrpSpPr>
            <p:nvPr/>
          </p:nvGrpSpPr>
          <p:grpSpPr>
            <a:xfrm>
              <a:off x="7039293" y="1075351"/>
              <a:ext cx="95594" cy="82785"/>
              <a:chOff x="0" y="0"/>
              <a:chExt cx="6350000" cy="5499100"/>
            </a:xfrm>
          </p:grpSpPr>
          <p:sp>
            <p:nvSpPr>
              <p:cNvPr id="539" name="Freeform 5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40" name="Group 540"/>
            <p:cNvGrpSpPr>
              <a:grpSpLocks noChangeAspect="1"/>
            </p:cNvGrpSpPr>
            <p:nvPr/>
          </p:nvGrpSpPr>
          <p:grpSpPr>
            <a:xfrm>
              <a:off x="7039293" y="7455836"/>
              <a:ext cx="95594" cy="82785"/>
              <a:chOff x="0" y="0"/>
              <a:chExt cx="6350000" cy="5499100"/>
            </a:xfrm>
          </p:grpSpPr>
          <p:sp>
            <p:nvSpPr>
              <p:cNvPr id="541" name="Freeform 5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42" name="Group 542"/>
            <p:cNvGrpSpPr>
              <a:grpSpLocks noChangeAspect="1"/>
            </p:cNvGrpSpPr>
            <p:nvPr/>
          </p:nvGrpSpPr>
          <p:grpSpPr>
            <a:xfrm>
              <a:off x="7039293" y="4263051"/>
              <a:ext cx="95594" cy="82785"/>
              <a:chOff x="0" y="0"/>
              <a:chExt cx="6350000" cy="5499100"/>
            </a:xfrm>
          </p:grpSpPr>
          <p:sp>
            <p:nvSpPr>
              <p:cNvPr id="543" name="Freeform 5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44" name="Group 544"/>
            <p:cNvGrpSpPr>
              <a:grpSpLocks noChangeAspect="1"/>
            </p:cNvGrpSpPr>
            <p:nvPr/>
          </p:nvGrpSpPr>
          <p:grpSpPr>
            <a:xfrm>
              <a:off x="7039293" y="10643536"/>
              <a:ext cx="95594" cy="82785"/>
              <a:chOff x="0" y="0"/>
              <a:chExt cx="6350000" cy="5499100"/>
            </a:xfrm>
          </p:grpSpPr>
          <p:sp>
            <p:nvSpPr>
              <p:cNvPr id="545" name="Freeform 5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46" name="Group 546"/>
            <p:cNvGrpSpPr>
              <a:grpSpLocks noChangeAspect="1"/>
            </p:cNvGrpSpPr>
            <p:nvPr/>
          </p:nvGrpSpPr>
          <p:grpSpPr>
            <a:xfrm>
              <a:off x="7039293" y="2693431"/>
              <a:ext cx="95594" cy="82785"/>
              <a:chOff x="0" y="0"/>
              <a:chExt cx="6350000" cy="5499100"/>
            </a:xfrm>
          </p:grpSpPr>
          <p:sp>
            <p:nvSpPr>
              <p:cNvPr id="547" name="Freeform 5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48" name="Group 548"/>
            <p:cNvGrpSpPr>
              <a:grpSpLocks noChangeAspect="1"/>
            </p:cNvGrpSpPr>
            <p:nvPr/>
          </p:nvGrpSpPr>
          <p:grpSpPr>
            <a:xfrm>
              <a:off x="7039293" y="9073915"/>
              <a:ext cx="95594" cy="82785"/>
              <a:chOff x="0" y="0"/>
              <a:chExt cx="6350000" cy="5499100"/>
            </a:xfrm>
          </p:grpSpPr>
          <p:sp>
            <p:nvSpPr>
              <p:cNvPr id="549" name="Freeform 5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50" name="Group 550"/>
            <p:cNvGrpSpPr>
              <a:grpSpLocks noChangeAspect="1"/>
            </p:cNvGrpSpPr>
            <p:nvPr/>
          </p:nvGrpSpPr>
          <p:grpSpPr>
            <a:xfrm>
              <a:off x="7039293" y="5881131"/>
              <a:ext cx="95594" cy="82785"/>
              <a:chOff x="0" y="0"/>
              <a:chExt cx="6350000" cy="5499100"/>
            </a:xfrm>
          </p:grpSpPr>
          <p:sp>
            <p:nvSpPr>
              <p:cNvPr id="551" name="Freeform 5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52" name="Group 552"/>
            <p:cNvGrpSpPr>
              <a:grpSpLocks noChangeAspect="1"/>
            </p:cNvGrpSpPr>
            <p:nvPr/>
          </p:nvGrpSpPr>
          <p:grpSpPr>
            <a:xfrm>
              <a:off x="3793009" y="1075351"/>
              <a:ext cx="95594" cy="82785"/>
              <a:chOff x="0" y="0"/>
              <a:chExt cx="6350000" cy="5499100"/>
            </a:xfrm>
          </p:grpSpPr>
          <p:sp>
            <p:nvSpPr>
              <p:cNvPr id="553" name="Freeform 5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54" name="Group 554"/>
            <p:cNvGrpSpPr>
              <a:grpSpLocks noChangeAspect="1"/>
            </p:cNvGrpSpPr>
            <p:nvPr/>
          </p:nvGrpSpPr>
          <p:grpSpPr>
            <a:xfrm>
              <a:off x="3793009" y="7455836"/>
              <a:ext cx="95594" cy="82785"/>
              <a:chOff x="0" y="0"/>
              <a:chExt cx="6350000" cy="5499100"/>
            </a:xfrm>
          </p:grpSpPr>
          <p:sp>
            <p:nvSpPr>
              <p:cNvPr id="555" name="Freeform 5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56" name="Group 556"/>
            <p:cNvGrpSpPr>
              <a:grpSpLocks noChangeAspect="1"/>
            </p:cNvGrpSpPr>
            <p:nvPr/>
          </p:nvGrpSpPr>
          <p:grpSpPr>
            <a:xfrm>
              <a:off x="3793009" y="4263051"/>
              <a:ext cx="95594" cy="82785"/>
              <a:chOff x="0" y="0"/>
              <a:chExt cx="6350000" cy="5499100"/>
            </a:xfrm>
          </p:grpSpPr>
          <p:sp>
            <p:nvSpPr>
              <p:cNvPr id="557" name="Freeform 5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58" name="Group 558"/>
            <p:cNvGrpSpPr>
              <a:grpSpLocks noChangeAspect="1"/>
            </p:cNvGrpSpPr>
            <p:nvPr/>
          </p:nvGrpSpPr>
          <p:grpSpPr>
            <a:xfrm>
              <a:off x="3793009" y="10643536"/>
              <a:ext cx="95594" cy="82785"/>
              <a:chOff x="0" y="0"/>
              <a:chExt cx="6350000" cy="5499100"/>
            </a:xfrm>
          </p:grpSpPr>
          <p:sp>
            <p:nvSpPr>
              <p:cNvPr id="559" name="Freeform 5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60" name="Group 560"/>
            <p:cNvGrpSpPr>
              <a:grpSpLocks noChangeAspect="1"/>
            </p:cNvGrpSpPr>
            <p:nvPr/>
          </p:nvGrpSpPr>
          <p:grpSpPr>
            <a:xfrm>
              <a:off x="3793009" y="2693431"/>
              <a:ext cx="95594" cy="82785"/>
              <a:chOff x="0" y="0"/>
              <a:chExt cx="6350000" cy="5499100"/>
            </a:xfrm>
          </p:grpSpPr>
          <p:sp>
            <p:nvSpPr>
              <p:cNvPr id="561" name="Freeform 5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62" name="Group 562"/>
            <p:cNvGrpSpPr>
              <a:grpSpLocks noChangeAspect="1"/>
            </p:cNvGrpSpPr>
            <p:nvPr/>
          </p:nvGrpSpPr>
          <p:grpSpPr>
            <a:xfrm>
              <a:off x="3793009" y="9073915"/>
              <a:ext cx="95594" cy="82785"/>
              <a:chOff x="0" y="0"/>
              <a:chExt cx="6350000" cy="5499100"/>
            </a:xfrm>
          </p:grpSpPr>
          <p:sp>
            <p:nvSpPr>
              <p:cNvPr id="563" name="Freeform 5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64" name="Group 564"/>
            <p:cNvGrpSpPr>
              <a:grpSpLocks noChangeAspect="1"/>
            </p:cNvGrpSpPr>
            <p:nvPr/>
          </p:nvGrpSpPr>
          <p:grpSpPr>
            <a:xfrm>
              <a:off x="3793009" y="5881131"/>
              <a:ext cx="95594" cy="82785"/>
              <a:chOff x="0" y="0"/>
              <a:chExt cx="6350000" cy="5499100"/>
            </a:xfrm>
          </p:grpSpPr>
          <p:sp>
            <p:nvSpPr>
              <p:cNvPr id="565" name="Freeform 5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66" name="Group 566"/>
            <p:cNvGrpSpPr>
              <a:grpSpLocks noChangeAspect="1"/>
            </p:cNvGrpSpPr>
            <p:nvPr/>
          </p:nvGrpSpPr>
          <p:grpSpPr>
            <a:xfrm>
              <a:off x="2711370" y="0"/>
              <a:ext cx="95594" cy="82785"/>
              <a:chOff x="0" y="0"/>
              <a:chExt cx="6350000" cy="5499100"/>
            </a:xfrm>
          </p:grpSpPr>
          <p:sp>
            <p:nvSpPr>
              <p:cNvPr id="567" name="Freeform 5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68" name="Group 568"/>
            <p:cNvGrpSpPr>
              <a:grpSpLocks noChangeAspect="1"/>
            </p:cNvGrpSpPr>
            <p:nvPr/>
          </p:nvGrpSpPr>
          <p:grpSpPr>
            <a:xfrm>
              <a:off x="2711370" y="6380485"/>
              <a:ext cx="95594" cy="82785"/>
              <a:chOff x="0" y="0"/>
              <a:chExt cx="6350000" cy="5499100"/>
            </a:xfrm>
          </p:grpSpPr>
          <p:sp>
            <p:nvSpPr>
              <p:cNvPr id="569" name="Freeform 5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70" name="Group 570"/>
            <p:cNvGrpSpPr>
              <a:grpSpLocks noChangeAspect="1"/>
            </p:cNvGrpSpPr>
            <p:nvPr/>
          </p:nvGrpSpPr>
          <p:grpSpPr>
            <a:xfrm>
              <a:off x="2711370" y="3187700"/>
              <a:ext cx="95594" cy="82785"/>
              <a:chOff x="0" y="0"/>
              <a:chExt cx="6350000" cy="5499100"/>
            </a:xfrm>
          </p:grpSpPr>
          <p:sp>
            <p:nvSpPr>
              <p:cNvPr id="571" name="Freeform 5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72" name="Group 572"/>
            <p:cNvGrpSpPr>
              <a:grpSpLocks noChangeAspect="1"/>
            </p:cNvGrpSpPr>
            <p:nvPr/>
          </p:nvGrpSpPr>
          <p:grpSpPr>
            <a:xfrm>
              <a:off x="2711370" y="9568185"/>
              <a:ext cx="95594" cy="82785"/>
              <a:chOff x="0" y="0"/>
              <a:chExt cx="6350000" cy="5499100"/>
            </a:xfrm>
          </p:grpSpPr>
          <p:sp>
            <p:nvSpPr>
              <p:cNvPr id="573" name="Freeform 5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74" name="Group 574"/>
            <p:cNvGrpSpPr>
              <a:grpSpLocks noChangeAspect="1"/>
            </p:cNvGrpSpPr>
            <p:nvPr/>
          </p:nvGrpSpPr>
          <p:grpSpPr>
            <a:xfrm>
              <a:off x="2711370" y="1618080"/>
              <a:ext cx="95594" cy="82785"/>
              <a:chOff x="0" y="0"/>
              <a:chExt cx="6350000" cy="5499100"/>
            </a:xfrm>
          </p:grpSpPr>
          <p:sp>
            <p:nvSpPr>
              <p:cNvPr id="575" name="Freeform 5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76" name="Group 576"/>
            <p:cNvGrpSpPr>
              <a:grpSpLocks noChangeAspect="1"/>
            </p:cNvGrpSpPr>
            <p:nvPr/>
          </p:nvGrpSpPr>
          <p:grpSpPr>
            <a:xfrm>
              <a:off x="2711370" y="7998564"/>
              <a:ext cx="95594" cy="82785"/>
              <a:chOff x="0" y="0"/>
              <a:chExt cx="6350000" cy="5499100"/>
            </a:xfrm>
          </p:grpSpPr>
          <p:sp>
            <p:nvSpPr>
              <p:cNvPr id="577" name="Freeform 5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78" name="Group 578"/>
            <p:cNvGrpSpPr>
              <a:grpSpLocks noChangeAspect="1"/>
            </p:cNvGrpSpPr>
            <p:nvPr/>
          </p:nvGrpSpPr>
          <p:grpSpPr>
            <a:xfrm>
              <a:off x="2711370" y="4805780"/>
              <a:ext cx="95594" cy="82785"/>
              <a:chOff x="0" y="0"/>
              <a:chExt cx="6350000" cy="5499100"/>
            </a:xfrm>
          </p:grpSpPr>
          <p:sp>
            <p:nvSpPr>
              <p:cNvPr id="579" name="Freeform 5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80" name="Group 580"/>
            <p:cNvGrpSpPr>
              <a:grpSpLocks noChangeAspect="1"/>
            </p:cNvGrpSpPr>
            <p:nvPr/>
          </p:nvGrpSpPr>
          <p:grpSpPr>
            <a:xfrm>
              <a:off x="5959235" y="0"/>
              <a:ext cx="95594" cy="82785"/>
              <a:chOff x="0" y="0"/>
              <a:chExt cx="6350000" cy="5499100"/>
            </a:xfrm>
          </p:grpSpPr>
          <p:sp>
            <p:nvSpPr>
              <p:cNvPr id="581" name="Freeform 5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82" name="Group 582"/>
            <p:cNvGrpSpPr>
              <a:grpSpLocks noChangeAspect="1"/>
            </p:cNvGrpSpPr>
            <p:nvPr/>
          </p:nvGrpSpPr>
          <p:grpSpPr>
            <a:xfrm>
              <a:off x="5959235" y="6380485"/>
              <a:ext cx="95594" cy="82785"/>
              <a:chOff x="0" y="0"/>
              <a:chExt cx="6350000" cy="5499100"/>
            </a:xfrm>
          </p:grpSpPr>
          <p:sp>
            <p:nvSpPr>
              <p:cNvPr id="583" name="Freeform 5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84" name="Group 584"/>
            <p:cNvGrpSpPr>
              <a:grpSpLocks noChangeAspect="1"/>
            </p:cNvGrpSpPr>
            <p:nvPr/>
          </p:nvGrpSpPr>
          <p:grpSpPr>
            <a:xfrm>
              <a:off x="5959235" y="3187700"/>
              <a:ext cx="95594" cy="82785"/>
              <a:chOff x="0" y="0"/>
              <a:chExt cx="6350000" cy="5499100"/>
            </a:xfrm>
          </p:grpSpPr>
          <p:sp>
            <p:nvSpPr>
              <p:cNvPr id="585" name="Freeform 5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86" name="Group 586"/>
            <p:cNvGrpSpPr>
              <a:grpSpLocks noChangeAspect="1"/>
            </p:cNvGrpSpPr>
            <p:nvPr/>
          </p:nvGrpSpPr>
          <p:grpSpPr>
            <a:xfrm>
              <a:off x="5959235" y="9568185"/>
              <a:ext cx="95594" cy="82785"/>
              <a:chOff x="0" y="0"/>
              <a:chExt cx="6350000" cy="5499100"/>
            </a:xfrm>
          </p:grpSpPr>
          <p:sp>
            <p:nvSpPr>
              <p:cNvPr id="587" name="Freeform 5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88" name="Group 588"/>
            <p:cNvGrpSpPr>
              <a:grpSpLocks noChangeAspect="1"/>
            </p:cNvGrpSpPr>
            <p:nvPr/>
          </p:nvGrpSpPr>
          <p:grpSpPr>
            <a:xfrm>
              <a:off x="5959235" y="1618080"/>
              <a:ext cx="95594" cy="82785"/>
              <a:chOff x="0" y="0"/>
              <a:chExt cx="6350000" cy="5499100"/>
            </a:xfrm>
          </p:grpSpPr>
          <p:sp>
            <p:nvSpPr>
              <p:cNvPr id="589" name="Freeform 5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90" name="Group 590"/>
            <p:cNvGrpSpPr>
              <a:grpSpLocks noChangeAspect="1"/>
            </p:cNvGrpSpPr>
            <p:nvPr/>
          </p:nvGrpSpPr>
          <p:grpSpPr>
            <a:xfrm>
              <a:off x="5959235" y="7998564"/>
              <a:ext cx="95594" cy="82785"/>
              <a:chOff x="0" y="0"/>
              <a:chExt cx="6350000" cy="5499100"/>
            </a:xfrm>
          </p:grpSpPr>
          <p:sp>
            <p:nvSpPr>
              <p:cNvPr id="591" name="Freeform 5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92" name="Group 592"/>
            <p:cNvGrpSpPr>
              <a:grpSpLocks noChangeAspect="1"/>
            </p:cNvGrpSpPr>
            <p:nvPr/>
          </p:nvGrpSpPr>
          <p:grpSpPr>
            <a:xfrm>
              <a:off x="5959235" y="4805780"/>
              <a:ext cx="95594" cy="82785"/>
              <a:chOff x="0" y="0"/>
              <a:chExt cx="6350000" cy="5499100"/>
            </a:xfrm>
          </p:grpSpPr>
          <p:sp>
            <p:nvSpPr>
              <p:cNvPr id="593" name="Freeform 5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94" name="Group 594"/>
            <p:cNvGrpSpPr>
              <a:grpSpLocks noChangeAspect="1"/>
            </p:cNvGrpSpPr>
            <p:nvPr/>
          </p:nvGrpSpPr>
          <p:grpSpPr>
            <a:xfrm>
              <a:off x="0" y="537155"/>
              <a:ext cx="95594" cy="82785"/>
              <a:chOff x="0" y="0"/>
              <a:chExt cx="6350000" cy="5499100"/>
            </a:xfrm>
          </p:grpSpPr>
          <p:sp>
            <p:nvSpPr>
              <p:cNvPr id="595" name="Freeform 5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96" name="Group 596"/>
            <p:cNvGrpSpPr>
              <a:grpSpLocks noChangeAspect="1"/>
            </p:cNvGrpSpPr>
            <p:nvPr/>
          </p:nvGrpSpPr>
          <p:grpSpPr>
            <a:xfrm>
              <a:off x="0" y="6917640"/>
              <a:ext cx="95594" cy="82785"/>
              <a:chOff x="0" y="0"/>
              <a:chExt cx="6350000" cy="5499100"/>
            </a:xfrm>
          </p:grpSpPr>
          <p:sp>
            <p:nvSpPr>
              <p:cNvPr id="597" name="Freeform 5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98" name="Group 598"/>
            <p:cNvGrpSpPr>
              <a:grpSpLocks noChangeAspect="1"/>
            </p:cNvGrpSpPr>
            <p:nvPr/>
          </p:nvGrpSpPr>
          <p:grpSpPr>
            <a:xfrm>
              <a:off x="0" y="3724855"/>
              <a:ext cx="95594" cy="82785"/>
              <a:chOff x="0" y="0"/>
              <a:chExt cx="6350000" cy="5499100"/>
            </a:xfrm>
          </p:grpSpPr>
          <p:sp>
            <p:nvSpPr>
              <p:cNvPr id="599" name="Freeform 5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00" name="Group 600"/>
            <p:cNvGrpSpPr>
              <a:grpSpLocks noChangeAspect="1"/>
            </p:cNvGrpSpPr>
            <p:nvPr/>
          </p:nvGrpSpPr>
          <p:grpSpPr>
            <a:xfrm>
              <a:off x="0" y="10105340"/>
              <a:ext cx="95594" cy="82785"/>
              <a:chOff x="0" y="0"/>
              <a:chExt cx="6350000" cy="5499100"/>
            </a:xfrm>
          </p:grpSpPr>
          <p:sp>
            <p:nvSpPr>
              <p:cNvPr id="601" name="Freeform 6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02" name="Group 602"/>
            <p:cNvGrpSpPr>
              <a:grpSpLocks noChangeAspect="1"/>
            </p:cNvGrpSpPr>
            <p:nvPr/>
          </p:nvGrpSpPr>
          <p:grpSpPr>
            <a:xfrm>
              <a:off x="0" y="2155235"/>
              <a:ext cx="95594" cy="82785"/>
              <a:chOff x="0" y="0"/>
              <a:chExt cx="6350000" cy="5499100"/>
            </a:xfrm>
          </p:grpSpPr>
          <p:sp>
            <p:nvSpPr>
              <p:cNvPr id="603" name="Freeform 6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04" name="Group 604"/>
            <p:cNvGrpSpPr>
              <a:grpSpLocks noChangeAspect="1"/>
            </p:cNvGrpSpPr>
            <p:nvPr/>
          </p:nvGrpSpPr>
          <p:grpSpPr>
            <a:xfrm>
              <a:off x="0" y="8535719"/>
              <a:ext cx="95594" cy="82785"/>
              <a:chOff x="0" y="0"/>
              <a:chExt cx="6350000" cy="5499100"/>
            </a:xfrm>
          </p:grpSpPr>
          <p:sp>
            <p:nvSpPr>
              <p:cNvPr id="605" name="Freeform 6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06" name="Group 606"/>
            <p:cNvGrpSpPr>
              <a:grpSpLocks noChangeAspect="1"/>
            </p:cNvGrpSpPr>
            <p:nvPr/>
          </p:nvGrpSpPr>
          <p:grpSpPr>
            <a:xfrm>
              <a:off x="0" y="5342935"/>
              <a:ext cx="95594" cy="82785"/>
              <a:chOff x="0" y="0"/>
              <a:chExt cx="6350000" cy="5499100"/>
            </a:xfrm>
          </p:grpSpPr>
          <p:sp>
            <p:nvSpPr>
              <p:cNvPr id="607" name="Freeform 6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08" name="Group 608"/>
            <p:cNvGrpSpPr>
              <a:grpSpLocks noChangeAspect="1"/>
            </p:cNvGrpSpPr>
            <p:nvPr/>
          </p:nvGrpSpPr>
          <p:grpSpPr>
            <a:xfrm>
              <a:off x="6494149" y="537155"/>
              <a:ext cx="95594" cy="82785"/>
              <a:chOff x="0" y="0"/>
              <a:chExt cx="6350000" cy="5499100"/>
            </a:xfrm>
          </p:grpSpPr>
          <p:sp>
            <p:nvSpPr>
              <p:cNvPr id="609" name="Freeform 6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10" name="Group 610"/>
            <p:cNvGrpSpPr>
              <a:grpSpLocks noChangeAspect="1"/>
            </p:cNvGrpSpPr>
            <p:nvPr/>
          </p:nvGrpSpPr>
          <p:grpSpPr>
            <a:xfrm>
              <a:off x="6494149" y="6917640"/>
              <a:ext cx="95594" cy="82785"/>
              <a:chOff x="0" y="0"/>
              <a:chExt cx="6350000" cy="5499100"/>
            </a:xfrm>
          </p:grpSpPr>
          <p:sp>
            <p:nvSpPr>
              <p:cNvPr id="611" name="Freeform 6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12" name="Group 612"/>
            <p:cNvGrpSpPr>
              <a:grpSpLocks noChangeAspect="1"/>
            </p:cNvGrpSpPr>
            <p:nvPr/>
          </p:nvGrpSpPr>
          <p:grpSpPr>
            <a:xfrm>
              <a:off x="6494149" y="3724855"/>
              <a:ext cx="95594" cy="82785"/>
              <a:chOff x="0" y="0"/>
              <a:chExt cx="6350000" cy="5499100"/>
            </a:xfrm>
          </p:grpSpPr>
          <p:sp>
            <p:nvSpPr>
              <p:cNvPr id="613" name="Freeform 6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14" name="Group 614"/>
            <p:cNvGrpSpPr>
              <a:grpSpLocks noChangeAspect="1"/>
            </p:cNvGrpSpPr>
            <p:nvPr/>
          </p:nvGrpSpPr>
          <p:grpSpPr>
            <a:xfrm>
              <a:off x="6494149" y="10105340"/>
              <a:ext cx="95594" cy="82785"/>
              <a:chOff x="0" y="0"/>
              <a:chExt cx="6350000" cy="5499100"/>
            </a:xfrm>
          </p:grpSpPr>
          <p:sp>
            <p:nvSpPr>
              <p:cNvPr id="615" name="Freeform 6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16" name="Group 616"/>
            <p:cNvGrpSpPr>
              <a:grpSpLocks noChangeAspect="1"/>
            </p:cNvGrpSpPr>
            <p:nvPr/>
          </p:nvGrpSpPr>
          <p:grpSpPr>
            <a:xfrm>
              <a:off x="6494149" y="2155235"/>
              <a:ext cx="95594" cy="82785"/>
              <a:chOff x="0" y="0"/>
              <a:chExt cx="6350000" cy="5499100"/>
            </a:xfrm>
          </p:grpSpPr>
          <p:sp>
            <p:nvSpPr>
              <p:cNvPr id="617" name="Freeform 6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18" name="Group 618"/>
            <p:cNvGrpSpPr>
              <a:grpSpLocks noChangeAspect="1"/>
            </p:cNvGrpSpPr>
            <p:nvPr/>
          </p:nvGrpSpPr>
          <p:grpSpPr>
            <a:xfrm>
              <a:off x="6494149" y="8535719"/>
              <a:ext cx="95594" cy="82785"/>
              <a:chOff x="0" y="0"/>
              <a:chExt cx="6350000" cy="5499100"/>
            </a:xfrm>
          </p:grpSpPr>
          <p:sp>
            <p:nvSpPr>
              <p:cNvPr id="619" name="Freeform 6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20" name="Group 620"/>
            <p:cNvGrpSpPr>
              <a:grpSpLocks noChangeAspect="1"/>
            </p:cNvGrpSpPr>
            <p:nvPr/>
          </p:nvGrpSpPr>
          <p:grpSpPr>
            <a:xfrm>
              <a:off x="6494149" y="5342935"/>
              <a:ext cx="95594" cy="82785"/>
              <a:chOff x="0" y="0"/>
              <a:chExt cx="6350000" cy="5499100"/>
            </a:xfrm>
          </p:grpSpPr>
          <p:sp>
            <p:nvSpPr>
              <p:cNvPr id="621" name="Freeform 6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22" name="Group 622"/>
            <p:cNvGrpSpPr>
              <a:grpSpLocks noChangeAspect="1"/>
            </p:cNvGrpSpPr>
            <p:nvPr/>
          </p:nvGrpSpPr>
          <p:grpSpPr>
            <a:xfrm>
              <a:off x="3247865" y="537155"/>
              <a:ext cx="95594" cy="82785"/>
              <a:chOff x="0" y="0"/>
              <a:chExt cx="6350000" cy="5499100"/>
            </a:xfrm>
          </p:grpSpPr>
          <p:sp>
            <p:nvSpPr>
              <p:cNvPr id="623" name="Freeform 6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24" name="Group 624"/>
            <p:cNvGrpSpPr>
              <a:grpSpLocks noChangeAspect="1"/>
            </p:cNvGrpSpPr>
            <p:nvPr/>
          </p:nvGrpSpPr>
          <p:grpSpPr>
            <a:xfrm>
              <a:off x="3247865" y="6917640"/>
              <a:ext cx="95594" cy="82785"/>
              <a:chOff x="0" y="0"/>
              <a:chExt cx="6350000" cy="5499100"/>
            </a:xfrm>
          </p:grpSpPr>
          <p:sp>
            <p:nvSpPr>
              <p:cNvPr id="625" name="Freeform 6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26" name="Group 626"/>
            <p:cNvGrpSpPr>
              <a:grpSpLocks noChangeAspect="1"/>
            </p:cNvGrpSpPr>
            <p:nvPr/>
          </p:nvGrpSpPr>
          <p:grpSpPr>
            <a:xfrm>
              <a:off x="3247865" y="3724855"/>
              <a:ext cx="95594" cy="82785"/>
              <a:chOff x="0" y="0"/>
              <a:chExt cx="6350000" cy="5499100"/>
            </a:xfrm>
          </p:grpSpPr>
          <p:sp>
            <p:nvSpPr>
              <p:cNvPr id="627" name="Freeform 6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28" name="Group 628"/>
            <p:cNvGrpSpPr>
              <a:grpSpLocks noChangeAspect="1"/>
            </p:cNvGrpSpPr>
            <p:nvPr/>
          </p:nvGrpSpPr>
          <p:grpSpPr>
            <a:xfrm>
              <a:off x="3247865" y="10105340"/>
              <a:ext cx="95594" cy="82785"/>
              <a:chOff x="0" y="0"/>
              <a:chExt cx="6350000" cy="5499100"/>
            </a:xfrm>
          </p:grpSpPr>
          <p:sp>
            <p:nvSpPr>
              <p:cNvPr id="629" name="Freeform 6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30" name="Group 630"/>
            <p:cNvGrpSpPr>
              <a:grpSpLocks noChangeAspect="1"/>
            </p:cNvGrpSpPr>
            <p:nvPr/>
          </p:nvGrpSpPr>
          <p:grpSpPr>
            <a:xfrm>
              <a:off x="3247865" y="2155235"/>
              <a:ext cx="95594" cy="82785"/>
              <a:chOff x="0" y="0"/>
              <a:chExt cx="6350000" cy="5499100"/>
            </a:xfrm>
          </p:grpSpPr>
          <p:sp>
            <p:nvSpPr>
              <p:cNvPr id="631" name="Freeform 6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32" name="Group 632"/>
            <p:cNvGrpSpPr>
              <a:grpSpLocks noChangeAspect="1"/>
            </p:cNvGrpSpPr>
            <p:nvPr/>
          </p:nvGrpSpPr>
          <p:grpSpPr>
            <a:xfrm>
              <a:off x="3247865" y="8535719"/>
              <a:ext cx="95594" cy="82785"/>
              <a:chOff x="0" y="0"/>
              <a:chExt cx="6350000" cy="5499100"/>
            </a:xfrm>
          </p:grpSpPr>
          <p:sp>
            <p:nvSpPr>
              <p:cNvPr id="633" name="Freeform 6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34" name="Group 634"/>
            <p:cNvGrpSpPr>
              <a:grpSpLocks noChangeAspect="1"/>
            </p:cNvGrpSpPr>
            <p:nvPr/>
          </p:nvGrpSpPr>
          <p:grpSpPr>
            <a:xfrm>
              <a:off x="3247865" y="5342935"/>
              <a:ext cx="95594" cy="82785"/>
              <a:chOff x="0" y="0"/>
              <a:chExt cx="6350000" cy="5499100"/>
            </a:xfrm>
          </p:grpSpPr>
          <p:sp>
            <p:nvSpPr>
              <p:cNvPr id="635" name="Freeform 6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sp>
        <p:nvSpPr>
          <p:cNvPr id="4" name="TextBox 4"/>
          <p:cNvSpPr txBox="1"/>
          <p:nvPr/>
        </p:nvSpPr>
        <p:spPr>
          <a:xfrm>
            <a:off x="7302646" y="780346"/>
            <a:ext cx="10647568" cy="8695970"/>
          </a:xfrm>
          <a:prstGeom prst="rect">
            <a:avLst/>
          </a:prstGeom>
        </p:spPr>
        <p:txBody>
          <a:bodyPr wrap="square" lIns="0" tIns="0" rIns="0" bIns="0" rtlCol="0" anchor="t">
            <a:spAutoFit/>
          </a:bodyPr>
          <a:lstStyle/>
          <a:p>
            <a:pPr marL="514350" indent="-514350">
              <a:lnSpc>
                <a:spcPts val="3750"/>
              </a:lnSpc>
              <a:spcBef>
                <a:spcPts val="600"/>
              </a:spcBef>
              <a:spcAft>
                <a:spcPts val="600"/>
              </a:spcAft>
              <a:buFont typeface="Arial" panose="020B0604020202020204" pitchFamily="34" charset="0"/>
              <a:buChar char="•"/>
            </a:pPr>
            <a:r>
              <a:rPr lang="es-ES_tradnl" sz="3000" dirty="0">
                <a:solidFill>
                  <a:srgbClr val="1B1B1B"/>
                </a:solidFill>
                <a:latin typeface="League Spartan Bold"/>
              </a:rPr>
              <a:t>Dar consejos a miembros de la familia</a:t>
            </a:r>
          </a:p>
          <a:p>
            <a:pPr marL="514350" indent="-514350">
              <a:lnSpc>
                <a:spcPts val="3750"/>
              </a:lnSpc>
              <a:spcBef>
                <a:spcPts val="600"/>
              </a:spcBef>
              <a:spcAft>
                <a:spcPts val="600"/>
              </a:spcAft>
              <a:buFont typeface="Arial" panose="020B0604020202020204" pitchFamily="34" charset="0"/>
              <a:buChar char="•"/>
            </a:pPr>
            <a:r>
              <a:rPr lang="es-ES_tradnl" sz="3000" dirty="0">
                <a:solidFill>
                  <a:srgbClr val="1B1B1B"/>
                </a:solidFill>
                <a:latin typeface="League Spartan Bold"/>
              </a:rPr>
              <a:t>Compartir y dialogar con otras personas</a:t>
            </a:r>
          </a:p>
          <a:p>
            <a:pPr marL="514350" indent="-514350">
              <a:lnSpc>
                <a:spcPts val="3750"/>
              </a:lnSpc>
              <a:spcBef>
                <a:spcPts val="600"/>
              </a:spcBef>
              <a:spcAft>
                <a:spcPts val="600"/>
              </a:spcAft>
              <a:buFont typeface="Arial" panose="020B0604020202020204" pitchFamily="34" charset="0"/>
              <a:buChar char="•"/>
            </a:pPr>
            <a:r>
              <a:rPr lang="es-ES_tradnl" sz="3000" dirty="0">
                <a:solidFill>
                  <a:srgbClr val="1B1B1B"/>
                </a:solidFill>
                <a:latin typeface="League Spartan Bold"/>
              </a:rPr>
              <a:t>Reunirse con otras personas de la comunidad para llevar a cabo actividades comunitarias</a:t>
            </a:r>
          </a:p>
          <a:p>
            <a:pPr marL="514350" indent="-514350">
              <a:lnSpc>
                <a:spcPts val="3750"/>
              </a:lnSpc>
              <a:spcBef>
                <a:spcPts val="600"/>
              </a:spcBef>
              <a:spcAft>
                <a:spcPts val="600"/>
              </a:spcAft>
              <a:buFont typeface="Arial" panose="020B0604020202020204" pitchFamily="34" charset="0"/>
              <a:buChar char="•"/>
            </a:pPr>
            <a:r>
              <a:rPr lang="es-ES_tradnl" sz="3000" dirty="0">
                <a:solidFill>
                  <a:srgbClr val="1B1B1B"/>
                </a:solidFill>
                <a:latin typeface="League Spartan Bold"/>
              </a:rPr>
              <a:t>Pedir o recibir ayuda de otras personas u organizaciones cuando es necesario</a:t>
            </a:r>
          </a:p>
          <a:p>
            <a:pPr marL="514350" indent="-514350">
              <a:lnSpc>
                <a:spcPts val="3750"/>
              </a:lnSpc>
              <a:spcBef>
                <a:spcPts val="600"/>
              </a:spcBef>
              <a:spcAft>
                <a:spcPts val="600"/>
              </a:spcAft>
              <a:buFont typeface="Arial" panose="020B0604020202020204" pitchFamily="34" charset="0"/>
              <a:buChar char="•"/>
            </a:pPr>
            <a:r>
              <a:rPr lang="es-ES_tradnl" sz="3000" dirty="0">
                <a:solidFill>
                  <a:srgbClr val="1B1B1B"/>
                </a:solidFill>
                <a:latin typeface="League Spartan Bold"/>
              </a:rPr>
              <a:t>Tomar decisiones importantes sobre asuntos cotidianos</a:t>
            </a:r>
          </a:p>
          <a:p>
            <a:pPr marL="514350" indent="-514350">
              <a:lnSpc>
                <a:spcPts val="3750"/>
              </a:lnSpc>
              <a:spcBef>
                <a:spcPts val="600"/>
              </a:spcBef>
              <a:spcAft>
                <a:spcPts val="600"/>
              </a:spcAft>
              <a:buFont typeface="Arial" panose="020B0604020202020204" pitchFamily="34" charset="0"/>
              <a:buChar char="•"/>
            </a:pPr>
            <a:r>
              <a:rPr lang="es-ES_tradnl" sz="3000" dirty="0">
                <a:solidFill>
                  <a:srgbClr val="1B1B1B"/>
                </a:solidFill>
                <a:latin typeface="League Spartan Bold"/>
              </a:rPr>
              <a:t>Participar en las decisiones familiares</a:t>
            </a:r>
          </a:p>
          <a:p>
            <a:pPr marL="514350" indent="-514350">
              <a:lnSpc>
                <a:spcPts val="3750"/>
              </a:lnSpc>
              <a:spcBef>
                <a:spcPts val="600"/>
              </a:spcBef>
              <a:spcAft>
                <a:spcPts val="600"/>
              </a:spcAft>
              <a:buFont typeface="Arial" panose="020B0604020202020204" pitchFamily="34" charset="0"/>
              <a:buChar char="•"/>
            </a:pPr>
            <a:r>
              <a:rPr lang="es-ES_tradnl" sz="3000" dirty="0">
                <a:solidFill>
                  <a:srgbClr val="1B1B1B"/>
                </a:solidFill>
                <a:latin typeface="League Spartan Bold"/>
              </a:rPr>
              <a:t>Desarrollar nuevas habilidades o destrezas</a:t>
            </a:r>
          </a:p>
          <a:p>
            <a:pPr marL="514350" indent="-514350">
              <a:lnSpc>
                <a:spcPts val="3750"/>
              </a:lnSpc>
              <a:spcBef>
                <a:spcPts val="600"/>
              </a:spcBef>
              <a:spcAft>
                <a:spcPts val="600"/>
              </a:spcAft>
              <a:buFont typeface="Arial" panose="020B0604020202020204" pitchFamily="34" charset="0"/>
              <a:buChar char="•"/>
            </a:pPr>
            <a:r>
              <a:rPr lang="es-ES_tradnl" sz="3000" dirty="0">
                <a:solidFill>
                  <a:srgbClr val="1B1B1B"/>
                </a:solidFill>
                <a:latin typeface="League Spartan Bold"/>
              </a:rPr>
              <a:t>Cumplir con obligaciones o responsabilidades</a:t>
            </a:r>
          </a:p>
          <a:p>
            <a:pPr marL="514350" indent="-514350">
              <a:lnSpc>
                <a:spcPts val="3750"/>
              </a:lnSpc>
              <a:spcBef>
                <a:spcPts val="600"/>
              </a:spcBef>
              <a:spcAft>
                <a:spcPts val="600"/>
              </a:spcAft>
              <a:buFont typeface="Arial" panose="020B0604020202020204" pitchFamily="34" charset="0"/>
              <a:buChar char="•"/>
            </a:pPr>
            <a:r>
              <a:rPr lang="es-ES_tradnl" sz="3000" dirty="0">
                <a:solidFill>
                  <a:srgbClr val="1B1B1B"/>
                </a:solidFill>
                <a:latin typeface="League Spartan Bold"/>
              </a:rPr>
              <a:t>Interactuar o relacionarse con personas desconocidas</a:t>
            </a:r>
          </a:p>
          <a:p>
            <a:pPr marL="514350" indent="-514350">
              <a:lnSpc>
                <a:spcPts val="3750"/>
              </a:lnSpc>
              <a:spcBef>
                <a:spcPts val="600"/>
              </a:spcBef>
              <a:spcAft>
                <a:spcPts val="600"/>
              </a:spcAft>
              <a:buFont typeface="Arial" panose="020B0604020202020204" pitchFamily="34" charset="0"/>
              <a:buChar char="•"/>
            </a:pPr>
            <a:r>
              <a:rPr lang="es-ES_tradnl" sz="3000" noProof="0" dirty="0">
                <a:solidFill>
                  <a:srgbClr val="1B1B1B"/>
                </a:solidFill>
                <a:latin typeface="League Spartan Bold"/>
              </a:rPr>
              <a:t>Realizar tareas domésticas como la limpieza del hogar</a:t>
            </a:r>
          </a:p>
        </p:txBody>
      </p:sp>
      <p:grpSp>
        <p:nvGrpSpPr>
          <p:cNvPr id="5" name="Group 5"/>
          <p:cNvGrpSpPr/>
          <p:nvPr/>
        </p:nvGrpSpPr>
        <p:grpSpPr>
          <a:xfrm>
            <a:off x="1028700" y="1121130"/>
            <a:ext cx="5755220" cy="8044740"/>
            <a:chOff x="0" y="0"/>
            <a:chExt cx="7673626" cy="10726320"/>
          </a:xfrm>
        </p:grpSpPr>
        <p:grpSp>
          <p:nvGrpSpPr>
            <p:cNvPr id="6" name="Group 6"/>
            <p:cNvGrpSpPr/>
            <p:nvPr/>
          </p:nvGrpSpPr>
          <p:grpSpPr>
            <a:xfrm>
              <a:off x="6405" y="0"/>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 name="Group 8"/>
            <p:cNvGrpSpPr/>
            <p:nvPr/>
          </p:nvGrpSpPr>
          <p:grpSpPr>
            <a:xfrm>
              <a:off x="6405" y="6380485"/>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 name="Group 10"/>
            <p:cNvGrpSpPr/>
            <p:nvPr/>
          </p:nvGrpSpPr>
          <p:grpSpPr>
            <a:xfrm>
              <a:off x="6405" y="3187700"/>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 name="Group 12"/>
            <p:cNvGrpSpPr/>
            <p:nvPr/>
          </p:nvGrpSpPr>
          <p:grpSpPr>
            <a:xfrm>
              <a:off x="6405" y="9568185"/>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 name="Group 14"/>
            <p:cNvGrpSpPr/>
            <p:nvPr/>
          </p:nvGrpSpPr>
          <p:grpSpPr>
            <a:xfrm>
              <a:off x="6405" y="1618080"/>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 name="Group 16"/>
            <p:cNvGrpSpPr/>
            <p:nvPr/>
          </p:nvGrpSpPr>
          <p:grpSpPr>
            <a:xfrm>
              <a:off x="6405" y="799856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 name="Group 18"/>
            <p:cNvGrpSpPr/>
            <p:nvPr/>
          </p:nvGrpSpPr>
          <p:grpSpPr>
            <a:xfrm>
              <a:off x="6405" y="4805780"/>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 name="Group 20"/>
            <p:cNvGrpSpPr/>
            <p:nvPr/>
          </p:nvGrpSpPr>
          <p:grpSpPr>
            <a:xfrm>
              <a:off x="6500554" y="0"/>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2" name="Group 22"/>
            <p:cNvGrpSpPr/>
            <p:nvPr/>
          </p:nvGrpSpPr>
          <p:grpSpPr>
            <a:xfrm>
              <a:off x="6500554" y="6380485"/>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4" name="Group 24"/>
            <p:cNvGrpSpPr/>
            <p:nvPr/>
          </p:nvGrpSpPr>
          <p:grpSpPr>
            <a:xfrm>
              <a:off x="6500554" y="318770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6" name="Group 26"/>
            <p:cNvGrpSpPr/>
            <p:nvPr/>
          </p:nvGrpSpPr>
          <p:grpSpPr>
            <a:xfrm>
              <a:off x="6500554" y="9568185"/>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8" name="Group 28"/>
            <p:cNvGrpSpPr/>
            <p:nvPr/>
          </p:nvGrpSpPr>
          <p:grpSpPr>
            <a:xfrm>
              <a:off x="6500554" y="161808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0" name="Group 30"/>
            <p:cNvGrpSpPr/>
            <p:nvPr/>
          </p:nvGrpSpPr>
          <p:grpSpPr>
            <a:xfrm>
              <a:off x="6500554" y="799856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2" name="Group 32"/>
            <p:cNvGrpSpPr/>
            <p:nvPr/>
          </p:nvGrpSpPr>
          <p:grpSpPr>
            <a:xfrm>
              <a:off x="6500554" y="48057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4" name="Group 34"/>
            <p:cNvGrpSpPr/>
            <p:nvPr/>
          </p:nvGrpSpPr>
          <p:grpSpPr>
            <a:xfrm>
              <a:off x="3254270" y="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6" name="Group 36"/>
            <p:cNvGrpSpPr/>
            <p:nvPr/>
          </p:nvGrpSpPr>
          <p:grpSpPr>
            <a:xfrm>
              <a:off x="3254270" y="6380485"/>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8" name="Group 38"/>
            <p:cNvGrpSpPr/>
            <p:nvPr/>
          </p:nvGrpSpPr>
          <p:grpSpPr>
            <a:xfrm>
              <a:off x="3254270"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0" name="Group 40"/>
            <p:cNvGrpSpPr/>
            <p:nvPr/>
          </p:nvGrpSpPr>
          <p:grpSpPr>
            <a:xfrm>
              <a:off x="3254270" y="9568185"/>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2" name="Group 42"/>
            <p:cNvGrpSpPr/>
            <p:nvPr/>
          </p:nvGrpSpPr>
          <p:grpSpPr>
            <a:xfrm>
              <a:off x="3254270" y="1618080"/>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4" name="Group 44"/>
            <p:cNvGrpSpPr/>
            <p:nvPr/>
          </p:nvGrpSpPr>
          <p:grpSpPr>
            <a:xfrm>
              <a:off x="3254270" y="7998564"/>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6" name="Group 46"/>
            <p:cNvGrpSpPr/>
            <p:nvPr/>
          </p:nvGrpSpPr>
          <p:grpSpPr>
            <a:xfrm>
              <a:off x="3254270" y="4805780"/>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8" name="Group 48"/>
            <p:cNvGrpSpPr/>
            <p:nvPr/>
          </p:nvGrpSpPr>
          <p:grpSpPr>
            <a:xfrm>
              <a:off x="545066" y="537155"/>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0" name="Group 50"/>
            <p:cNvGrpSpPr/>
            <p:nvPr/>
          </p:nvGrpSpPr>
          <p:grpSpPr>
            <a:xfrm>
              <a:off x="545066" y="6917640"/>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2" name="Group 52"/>
            <p:cNvGrpSpPr/>
            <p:nvPr/>
          </p:nvGrpSpPr>
          <p:grpSpPr>
            <a:xfrm>
              <a:off x="545066" y="372485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4" name="Group 54"/>
            <p:cNvGrpSpPr/>
            <p:nvPr/>
          </p:nvGrpSpPr>
          <p:grpSpPr>
            <a:xfrm>
              <a:off x="545066" y="10105340"/>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6" name="Group 56"/>
            <p:cNvGrpSpPr/>
            <p:nvPr/>
          </p:nvGrpSpPr>
          <p:grpSpPr>
            <a:xfrm>
              <a:off x="545066" y="2155235"/>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8" name="Group 58"/>
            <p:cNvGrpSpPr/>
            <p:nvPr/>
          </p:nvGrpSpPr>
          <p:grpSpPr>
            <a:xfrm>
              <a:off x="545066" y="8535719"/>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0" name="Group 60"/>
            <p:cNvGrpSpPr/>
            <p:nvPr/>
          </p:nvGrpSpPr>
          <p:grpSpPr>
            <a:xfrm>
              <a:off x="545066" y="534293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2" name="Group 62"/>
            <p:cNvGrpSpPr/>
            <p:nvPr/>
          </p:nvGrpSpPr>
          <p:grpSpPr>
            <a:xfrm>
              <a:off x="7039214" y="53715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4" name="Group 64"/>
            <p:cNvGrpSpPr/>
            <p:nvPr/>
          </p:nvGrpSpPr>
          <p:grpSpPr>
            <a:xfrm>
              <a:off x="7039214" y="691764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6" name="Group 66"/>
            <p:cNvGrpSpPr/>
            <p:nvPr/>
          </p:nvGrpSpPr>
          <p:grpSpPr>
            <a:xfrm>
              <a:off x="7039214" y="372485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8" name="Group 68"/>
            <p:cNvGrpSpPr/>
            <p:nvPr/>
          </p:nvGrpSpPr>
          <p:grpSpPr>
            <a:xfrm>
              <a:off x="7039214" y="1010534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0" name="Group 70"/>
            <p:cNvGrpSpPr/>
            <p:nvPr/>
          </p:nvGrpSpPr>
          <p:grpSpPr>
            <a:xfrm>
              <a:off x="7039214" y="215523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2" name="Group 72"/>
            <p:cNvGrpSpPr/>
            <p:nvPr/>
          </p:nvGrpSpPr>
          <p:grpSpPr>
            <a:xfrm>
              <a:off x="7039214" y="8535719"/>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4" name="Group 74"/>
            <p:cNvGrpSpPr/>
            <p:nvPr/>
          </p:nvGrpSpPr>
          <p:grpSpPr>
            <a:xfrm>
              <a:off x="7039214" y="5342935"/>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6" name="Group 76"/>
            <p:cNvGrpSpPr/>
            <p:nvPr/>
          </p:nvGrpSpPr>
          <p:grpSpPr>
            <a:xfrm>
              <a:off x="3792930" y="537155"/>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8" name="Group 78"/>
            <p:cNvGrpSpPr/>
            <p:nvPr/>
          </p:nvGrpSpPr>
          <p:grpSpPr>
            <a:xfrm>
              <a:off x="3792930" y="6917640"/>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0" name="Group 80"/>
            <p:cNvGrpSpPr/>
            <p:nvPr/>
          </p:nvGrpSpPr>
          <p:grpSpPr>
            <a:xfrm>
              <a:off x="3792930" y="3724855"/>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2" name="Group 82"/>
            <p:cNvGrpSpPr/>
            <p:nvPr/>
          </p:nvGrpSpPr>
          <p:grpSpPr>
            <a:xfrm>
              <a:off x="3792930" y="10105340"/>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4" name="Group 84"/>
            <p:cNvGrpSpPr/>
            <p:nvPr/>
          </p:nvGrpSpPr>
          <p:grpSpPr>
            <a:xfrm>
              <a:off x="3792930" y="2155235"/>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6" name="Group 86"/>
            <p:cNvGrpSpPr/>
            <p:nvPr/>
          </p:nvGrpSpPr>
          <p:grpSpPr>
            <a:xfrm>
              <a:off x="3792930" y="853571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8" name="Group 88"/>
            <p:cNvGrpSpPr/>
            <p:nvPr/>
          </p:nvGrpSpPr>
          <p:grpSpPr>
            <a:xfrm>
              <a:off x="3792930" y="5342935"/>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0" name="Group 90"/>
            <p:cNvGrpSpPr/>
            <p:nvPr/>
          </p:nvGrpSpPr>
          <p:grpSpPr>
            <a:xfrm>
              <a:off x="1084926" y="1075351"/>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2" name="Group 92"/>
            <p:cNvGrpSpPr/>
            <p:nvPr/>
          </p:nvGrpSpPr>
          <p:grpSpPr>
            <a:xfrm>
              <a:off x="1084926" y="7455836"/>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4" name="Group 94"/>
            <p:cNvGrpSpPr/>
            <p:nvPr/>
          </p:nvGrpSpPr>
          <p:grpSpPr>
            <a:xfrm>
              <a:off x="1084926" y="4263051"/>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6" name="Group 96"/>
            <p:cNvGrpSpPr/>
            <p:nvPr/>
          </p:nvGrpSpPr>
          <p:grpSpPr>
            <a:xfrm>
              <a:off x="1084926" y="10643536"/>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8" name="Group 98"/>
            <p:cNvGrpSpPr/>
            <p:nvPr/>
          </p:nvGrpSpPr>
          <p:grpSpPr>
            <a:xfrm>
              <a:off x="1084926" y="2693431"/>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0" name="Group 100"/>
            <p:cNvGrpSpPr/>
            <p:nvPr/>
          </p:nvGrpSpPr>
          <p:grpSpPr>
            <a:xfrm>
              <a:off x="1084926" y="907391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2" name="Group 102"/>
            <p:cNvGrpSpPr/>
            <p:nvPr/>
          </p:nvGrpSpPr>
          <p:grpSpPr>
            <a:xfrm>
              <a:off x="1084926" y="5881131"/>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4" name="Group 104"/>
            <p:cNvGrpSpPr/>
            <p:nvPr/>
          </p:nvGrpSpPr>
          <p:grpSpPr>
            <a:xfrm>
              <a:off x="7579075" y="1075351"/>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6" name="Group 106"/>
            <p:cNvGrpSpPr/>
            <p:nvPr/>
          </p:nvGrpSpPr>
          <p:grpSpPr>
            <a:xfrm>
              <a:off x="7579075" y="7455836"/>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8" name="Group 108"/>
            <p:cNvGrpSpPr/>
            <p:nvPr/>
          </p:nvGrpSpPr>
          <p:grpSpPr>
            <a:xfrm>
              <a:off x="7579075" y="4263051"/>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0" name="Group 110"/>
            <p:cNvGrpSpPr/>
            <p:nvPr/>
          </p:nvGrpSpPr>
          <p:grpSpPr>
            <a:xfrm>
              <a:off x="7579075" y="10643536"/>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2" name="Group 112"/>
            <p:cNvGrpSpPr/>
            <p:nvPr/>
          </p:nvGrpSpPr>
          <p:grpSpPr>
            <a:xfrm>
              <a:off x="7579075" y="2693431"/>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4" name="Group 114"/>
            <p:cNvGrpSpPr/>
            <p:nvPr/>
          </p:nvGrpSpPr>
          <p:grpSpPr>
            <a:xfrm>
              <a:off x="7579075" y="9073915"/>
              <a:ext cx="82785" cy="82785"/>
              <a:chOff x="0" y="0"/>
              <a:chExt cx="6350000" cy="6350000"/>
            </a:xfrm>
          </p:grpSpPr>
          <p:sp>
            <p:nvSpPr>
              <p:cNvPr id="115" name="Freeform 1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6" name="Group 116"/>
            <p:cNvGrpSpPr/>
            <p:nvPr/>
          </p:nvGrpSpPr>
          <p:grpSpPr>
            <a:xfrm>
              <a:off x="7579075" y="5881131"/>
              <a:ext cx="82785" cy="82785"/>
              <a:chOff x="0" y="0"/>
              <a:chExt cx="6350000" cy="6350000"/>
            </a:xfrm>
          </p:grpSpPr>
          <p:sp>
            <p:nvSpPr>
              <p:cNvPr id="117" name="Freeform 1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8" name="Group 118"/>
            <p:cNvGrpSpPr/>
            <p:nvPr/>
          </p:nvGrpSpPr>
          <p:grpSpPr>
            <a:xfrm>
              <a:off x="4332791" y="1075351"/>
              <a:ext cx="82785" cy="82785"/>
              <a:chOff x="0" y="0"/>
              <a:chExt cx="6350000" cy="6350000"/>
            </a:xfrm>
          </p:grpSpPr>
          <p:sp>
            <p:nvSpPr>
              <p:cNvPr id="119" name="Freeform 1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0" name="Group 120"/>
            <p:cNvGrpSpPr/>
            <p:nvPr/>
          </p:nvGrpSpPr>
          <p:grpSpPr>
            <a:xfrm>
              <a:off x="4332791" y="7455836"/>
              <a:ext cx="82785" cy="82785"/>
              <a:chOff x="0" y="0"/>
              <a:chExt cx="6350000" cy="6350000"/>
            </a:xfrm>
          </p:grpSpPr>
          <p:sp>
            <p:nvSpPr>
              <p:cNvPr id="121" name="Freeform 1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2" name="Group 122"/>
            <p:cNvGrpSpPr/>
            <p:nvPr/>
          </p:nvGrpSpPr>
          <p:grpSpPr>
            <a:xfrm>
              <a:off x="4332791" y="4263051"/>
              <a:ext cx="82785" cy="82785"/>
              <a:chOff x="0" y="0"/>
              <a:chExt cx="6350000" cy="6350000"/>
            </a:xfrm>
          </p:grpSpPr>
          <p:sp>
            <p:nvSpPr>
              <p:cNvPr id="123" name="Freeform 1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4" name="Group 124"/>
            <p:cNvGrpSpPr/>
            <p:nvPr/>
          </p:nvGrpSpPr>
          <p:grpSpPr>
            <a:xfrm>
              <a:off x="4332791" y="10643536"/>
              <a:ext cx="82785" cy="82785"/>
              <a:chOff x="0" y="0"/>
              <a:chExt cx="6350000" cy="6350000"/>
            </a:xfrm>
          </p:grpSpPr>
          <p:sp>
            <p:nvSpPr>
              <p:cNvPr id="125" name="Freeform 1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6" name="Group 126"/>
            <p:cNvGrpSpPr/>
            <p:nvPr/>
          </p:nvGrpSpPr>
          <p:grpSpPr>
            <a:xfrm>
              <a:off x="4332791" y="2693431"/>
              <a:ext cx="82785" cy="82785"/>
              <a:chOff x="0" y="0"/>
              <a:chExt cx="6350000" cy="6350000"/>
            </a:xfrm>
          </p:grpSpPr>
          <p:sp>
            <p:nvSpPr>
              <p:cNvPr id="127" name="Freeform 1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8" name="Group 128"/>
            <p:cNvGrpSpPr/>
            <p:nvPr/>
          </p:nvGrpSpPr>
          <p:grpSpPr>
            <a:xfrm>
              <a:off x="4332791" y="9073915"/>
              <a:ext cx="82785" cy="82785"/>
              <a:chOff x="0" y="0"/>
              <a:chExt cx="6350000" cy="6350000"/>
            </a:xfrm>
          </p:grpSpPr>
          <p:sp>
            <p:nvSpPr>
              <p:cNvPr id="129" name="Freeform 1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0" name="Group 130"/>
            <p:cNvGrpSpPr/>
            <p:nvPr/>
          </p:nvGrpSpPr>
          <p:grpSpPr>
            <a:xfrm>
              <a:off x="4332791" y="5881131"/>
              <a:ext cx="82785" cy="82785"/>
              <a:chOff x="0" y="0"/>
              <a:chExt cx="6350000" cy="6350000"/>
            </a:xfrm>
          </p:grpSpPr>
          <p:sp>
            <p:nvSpPr>
              <p:cNvPr id="131" name="Freeform 1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2" name="Group 132"/>
            <p:cNvGrpSpPr/>
            <p:nvPr/>
          </p:nvGrpSpPr>
          <p:grpSpPr>
            <a:xfrm>
              <a:off x="1633891" y="0"/>
              <a:ext cx="82785" cy="82785"/>
              <a:chOff x="0" y="0"/>
              <a:chExt cx="6350000" cy="6350000"/>
            </a:xfrm>
          </p:grpSpPr>
          <p:sp>
            <p:nvSpPr>
              <p:cNvPr id="133" name="Freeform 1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4" name="Group 134"/>
            <p:cNvGrpSpPr/>
            <p:nvPr/>
          </p:nvGrpSpPr>
          <p:grpSpPr>
            <a:xfrm>
              <a:off x="1633891" y="6380485"/>
              <a:ext cx="82785" cy="82785"/>
              <a:chOff x="0" y="0"/>
              <a:chExt cx="6350000" cy="6350000"/>
            </a:xfrm>
          </p:grpSpPr>
          <p:sp>
            <p:nvSpPr>
              <p:cNvPr id="135" name="Freeform 1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6" name="Group 136"/>
            <p:cNvGrpSpPr/>
            <p:nvPr/>
          </p:nvGrpSpPr>
          <p:grpSpPr>
            <a:xfrm>
              <a:off x="1633891" y="3187700"/>
              <a:ext cx="82785" cy="82785"/>
              <a:chOff x="0" y="0"/>
              <a:chExt cx="6350000" cy="6350000"/>
            </a:xfrm>
          </p:grpSpPr>
          <p:sp>
            <p:nvSpPr>
              <p:cNvPr id="137" name="Freeform 1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8" name="Group 138"/>
            <p:cNvGrpSpPr/>
            <p:nvPr/>
          </p:nvGrpSpPr>
          <p:grpSpPr>
            <a:xfrm>
              <a:off x="1633891" y="9568185"/>
              <a:ext cx="82785" cy="82785"/>
              <a:chOff x="0" y="0"/>
              <a:chExt cx="6350000" cy="6350000"/>
            </a:xfrm>
          </p:grpSpPr>
          <p:sp>
            <p:nvSpPr>
              <p:cNvPr id="139" name="Freeform 1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0" name="Group 140"/>
            <p:cNvGrpSpPr/>
            <p:nvPr/>
          </p:nvGrpSpPr>
          <p:grpSpPr>
            <a:xfrm>
              <a:off x="1633891" y="1618080"/>
              <a:ext cx="82785" cy="82785"/>
              <a:chOff x="0" y="0"/>
              <a:chExt cx="6350000" cy="6350000"/>
            </a:xfrm>
          </p:grpSpPr>
          <p:sp>
            <p:nvSpPr>
              <p:cNvPr id="141" name="Freeform 1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2" name="Group 142"/>
            <p:cNvGrpSpPr/>
            <p:nvPr/>
          </p:nvGrpSpPr>
          <p:grpSpPr>
            <a:xfrm>
              <a:off x="1633891" y="7998564"/>
              <a:ext cx="82785" cy="82785"/>
              <a:chOff x="0" y="0"/>
              <a:chExt cx="6350000" cy="6350000"/>
            </a:xfrm>
          </p:grpSpPr>
          <p:sp>
            <p:nvSpPr>
              <p:cNvPr id="143" name="Freeform 1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4" name="Group 144"/>
            <p:cNvGrpSpPr/>
            <p:nvPr/>
          </p:nvGrpSpPr>
          <p:grpSpPr>
            <a:xfrm>
              <a:off x="1633891" y="4805780"/>
              <a:ext cx="82785" cy="82785"/>
              <a:chOff x="0" y="0"/>
              <a:chExt cx="6350000" cy="6350000"/>
            </a:xfrm>
          </p:grpSpPr>
          <p:sp>
            <p:nvSpPr>
              <p:cNvPr id="145" name="Freeform 1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6" name="Group 146"/>
            <p:cNvGrpSpPr/>
            <p:nvPr/>
          </p:nvGrpSpPr>
          <p:grpSpPr>
            <a:xfrm>
              <a:off x="4881756" y="0"/>
              <a:ext cx="82785" cy="82785"/>
              <a:chOff x="0" y="0"/>
              <a:chExt cx="6350000" cy="6350000"/>
            </a:xfrm>
          </p:grpSpPr>
          <p:sp>
            <p:nvSpPr>
              <p:cNvPr id="147" name="Freeform 1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8" name="Group 148"/>
            <p:cNvGrpSpPr/>
            <p:nvPr/>
          </p:nvGrpSpPr>
          <p:grpSpPr>
            <a:xfrm>
              <a:off x="4881756" y="6380485"/>
              <a:ext cx="82785" cy="82785"/>
              <a:chOff x="0" y="0"/>
              <a:chExt cx="6350000" cy="6350000"/>
            </a:xfrm>
          </p:grpSpPr>
          <p:sp>
            <p:nvSpPr>
              <p:cNvPr id="149" name="Freeform 1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0" name="Group 150"/>
            <p:cNvGrpSpPr/>
            <p:nvPr/>
          </p:nvGrpSpPr>
          <p:grpSpPr>
            <a:xfrm>
              <a:off x="4881756" y="3187700"/>
              <a:ext cx="82785" cy="82785"/>
              <a:chOff x="0" y="0"/>
              <a:chExt cx="6350000" cy="6350000"/>
            </a:xfrm>
          </p:grpSpPr>
          <p:sp>
            <p:nvSpPr>
              <p:cNvPr id="151" name="Freeform 1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2" name="Group 152"/>
            <p:cNvGrpSpPr/>
            <p:nvPr/>
          </p:nvGrpSpPr>
          <p:grpSpPr>
            <a:xfrm>
              <a:off x="4881756" y="9568185"/>
              <a:ext cx="82785" cy="82785"/>
              <a:chOff x="0" y="0"/>
              <a:chExt cx="6350000" cy="6350000"/>
            </a:xfrm>
          </p:grpSpPr>
          <p:sp>
            <p:nvSpPr>
              <p:cNvPr id="153" name="Freeform 1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4" name="Group 154"/>
            <p:cNvGrpSpPr/>
            <p:nvPr/>
          </p:nvGrpSpPr>
          <p:grpSpPr>
            <a:xfrm>
              <a:off x="4881756" y="1618080"/>
              <a:ext cx="82785" cy="82785"/>
              <a:chOff x="0" y="0"/>
              <a:chExt cx="6350000" cy="6350000"/>
            </a:xfrm>
          </p:grpSpPr>
          <p:sp>
            <p:nvSpPr>
              <p:cNvPr id="155" name="Freeform 1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6" name="Group 156"/>
            <p:cNvGrpSpPr/>
            <p:nvPr/>
          </p:nvGrpSpPr>
          <p:grpSpPr>
            <a:xfrm>
              <a:off x="4881756" y="7998564"/>
              <a:ext cx="82785" cy="82785"/>
              <a:chOff x="0" y="0"/>
              <a:chExt cx="6350000" cy="6350000"/>
            </a:xfrm>
          </p:grpSpPr>
          <p:sp>
            <p:nvSpPr>
              <p:cNvPr id="157" name="Freeform 1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8" name="Group 158"/>
            <p:cNvGrpSpPr/>
            <p:nvPr/>
          </p:nvGrpSpPr>
          <p:grpSpPr>
            <a:xfrm>
              <a:off x="4881756" y="4805780"/>
              <a:ext cx="82785" cy="82785"/>
              <a:chOff x="0" y="0"/>
              <a:chExt cx="6350000" cy="6350000"/>
            </a:xfrm>
          </p:grpSpPr>
          <p:sp>
            <p:nvSpPr>
              <p:cNvPr id="159" name="Freeform 1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0" name="Group 160"/>
            <p:cNvGrpSpPr/>
            <p:nvPr/>
          </p:nvGrpSpPr>
          <p:grpSpPr>
            <a:xfrm>
              <a:off x="2172552" y="537155"/>
              <a:ext cx="82785" cy="82785"/>
              <a:chOff x="0" y="0"/>
              <a:chExt cx="6350000" cy="6350000"/>
            </a:xfrm>
          </p:grpSpPr>
          <p:sp>
            <p:nvSpPr>
              <p:cNvPr id="161" name="Freeform 1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2" name="Group 162"/>
            <p:cNvGrpSpPr/>
            <p:nvPr/>
          </p:nvGrpSpPr>
          <p:grpSpPr>
            <a:xfrm>
              <a:off x="2172552" y="6917640"/>
              <a:ext cx="82785" cy="82785"/>
              <a:chOff x="0" y="0"/>
              <a:chExt cx="6350000" cy="6350000"/>
            </a:xfrm>
          </p:grpSpPr>
          <p:sp>
            <p:nvSpPr>
              <p:cNvPr id="163" name="Freeform 1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4" name="Group 164"/>
            <p:cNvGrpSpPr/>
            <p:nvPr/>
          </p:nvGrpSpPr>
          <p:grpSpPr>
            <a:xfrm>
              <a:off x="2172552" y="3724855"/>
              <a:ext cx="82785" cy="82785"/>
              <a:chOff x="0" y="0"/>
              <a:chExt cx="6350000" cy="6350000"/>
            </a:xfrm>
          </p:grpSpPr>
          <p:sp>
            <p:nvSpPr>
              <p:cNvPr id="165" name="Freeform 1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6" name="Group 166"/>
            <p:cNvGrpSpPr/>
            <p:nvPr/>
          </p:nvGrpSpPr>
          <p:grpSpPr>
            <a:xfrm>
              <a:off x="2172552" y="10105340"/>
              <a:ext cx="82785" cy="82785"/>
              <a:chOff x="0" y="0"/>
              <a:chExt cx="6350000" cy="6350000"/>
            </a:xfrm>
          </p:grpSpPr>
          <p:sp>
            <p:nvSpPr>
              <p:cNvPr id="167" name="Freeform 1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8" name="Group 168"/>
            <p:cNvGrpSpPr/>
            <p:nvPr/>
          </p:nvGrpSpPr>
          <p:grpSpPr>
            <a:xfrm>
              <a:off x="2172552" y="2155235"/>
              <a:ext cx="82785" cy="82785"/>
              <a:chOff x="0" y="0"/>
              <a:chExt cx="6350000" cy="6350000"/>
            </a:xfrm>
          </p:grpSpPr>
          <p:sp>
            <p:nvSpPr>
              <p:cNvPr id="169" name="Freeform 1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0" name="Group 170"/>
            <p:cNvGrpSpPr/>
            <p:nvPr/>
          </p:nvGrpSpPr>
          <p:grpSpPr>
            <a:xfrm>
              <a:off x="2172552" y="8535719"/>
              <a:ext cx="82785" cy="82785"/>
              <a:chOff x="0" y="0"/>
              <a:chExt cx="6350000" cy="6350000"/>
            </a:xfrm>
          </p:grpSpPr>
          <p:sp>
            <p:nvSpPr>
              <p:cNvPr id="171" name="Freeform 1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2" name="Group 172"/>
            <p:cNvGrpSpPr/>
            <p:nvPr/>
          </p:nvGrpSpPr>
          <p:grpSpPr>
            <a:xfrm>
              <a:off x="2172552" y="5342935"/>
              <a:ext cx="82785" cy="82785"/>
              <a:chOff x="0" y="0"/>
              <a:chExt cx="6350000" cy="6350000"/>
            </a:xfrm>
          </p:grpSpPr>
          <p:sp>
            <p:nvSpPr>
              <p:cNvPr id="173" name="Freeform 1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4" name="Group 174"/>
            <p:cNvGrpSpPr/>
            <p:nvPr/>
          </p:nvGrpSpPr>
          <p:grpSpPr>
            <a:xfrm>
              <a:off x="5420417" y="537155"/>
              <a:ext cx="82785" cy="82785"/>
              <a:chOff x="0" y="0"/>
              <a:chExt cx="6350000" cy="6350000"/>
            </a:xfrm>
          </p:grpSpPr>
          <p:sp>
            <p:nvSpPr>
              <p:cNvPr id="175" name="Freeform 1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6" name="Group 176"/>
            <p:cNvGrpSpPr/>
            <p:nvPr/>
          </p:nvGrpSpPr>
          <p:grpSpPr>
            <a:xfrm>
              <a:off x="5420417" y="6917640"/>
              <a:ext cx="82785" cy="82785"/>
              <a:chOff x="0" y="0"/>
              <a:chExt cx="6350000" cy="6350000"/>
            </a:xfrm>
          </p:grpSpPr>
          <p:sp>
            <p:nvSpPr>
              <p:cNvPr id="177" name="Freeform 1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8" name="Group 178"/>
            <p:cNvGrpSpPr/>
            <p:nvPr/>
          </p:nvGrpSpPr>
          <p:grpSpPr>
            <a:xfrm>
              <a:off x="5420417" y="3724855"/>
              <a:ext cx="82785" cy="82785"/>
              <a:chOff x="0" y="0"/>
              <a:chExt cx="6350000" cy="6350000"/>
            </a:xfrm>
          </p:grpSpPr>
          <p:sp>
            <p:nvSpPr>
              <p:cNvPr id="179" name="Freeform 1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0" name="Group 180"/>
            <p:cNvGrpSpPr/>
            <p:nvPr/>
          </p:nvGrpSpPr>
          <p:grpSpPr>
            <a:xfrm>
              <a:off x="5420417" y="10105340"/>
              <a:ext cx="82785" cy="82785"/>
              <a:chOff x="0" y="0"/>
              <a:chExt cx="6350000" cy="6350000"/>
            </a:xfrm>
          </p:grpSpPr>
          <p:sp>
            <p:nvSpPr>
              <p:cNvPr id="181" name="Freeform 1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2" name="Group 182"/>
            <p:cNvGrpSpPr/>
            <p:nvPr/>
          </p:nvGrpSpPr>
          <p:grpSpPr>
            <a:xfrm>
              <a:off x="5420417" y="2155235"/>
              <a:ext cx="82785" cy="82785"/>
              <a:chOff x="0" y="0"/>
              <a:chExt cx="6350000" cy="6350000"/>
            </a:xfrm>
          </p:grpSpPr>
          <p:sp>
            <p:nvSpPr>
              <p:cNvPr id="183" name="Freeform 1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4" name="Group 184"/>
            <p:cNvGrpSpPr/>
            <p:nvPr/>
          </p:nvGrpSpPr>
          <p:grpSpPr>
            <a:xfrm>
              <a:off x="5420417" y="8535719"/>
              <a:ext cx="82785" cy="82785"/>
              <a:chOff x="0" y="0"/>
              <a:chExt cx="6350000" cy="6350000"/>
            </a:xfrm>
          </p:grpSpPr>
          <p:sp>
            <p:nvSpPr>
              <p:cNvPr id="185" name="Freeform 1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6" name="Group 186"/>
            <p:cNvGrpSpPr/>
            <p:nvPr/>
          </p:nvGrpSpPr>
          <p:grpSpPr>
            <a:xfrm>
              <a:off x="5420417" y="5342935"/>
              <a:ext cx="82785" cy="82785"/>
              <a:chOff x="0" y="0"/>
              <a:chExt cx="6350000" cy="6350000"/>
            </a:xfrm>
          </p:grpSpPr>
          <p:sp>
            <p:nvSpPr>
              <p:cNvPr id="187" name="Freeform 1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8" name="Group 188"/>
            <p:cNvGrpSpPr/>
            <p:nvPr/>
          </p:nvGrpSpPr>
          <p:grpSpPr>
            <a:xfrm>
              <a:off x="2712413" y="1075351"/>
              <a:ext cx="82785" cy="82785"/>
              <a:chOff x="0" y="0"/>
              <a:chExt cx="6350000" cy="6350000"/>
            </a:xfrm>
          </p:grpSpPr>
          <p:sp>
            <p:nvSpPr>
              <p:cNvPr id="189" name="Freeform 1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0" name="Group 190"/>
            <p:cNvGrpSpPr/>
            <p:nvPr/>
          </p:nvGrpSpPr>
          <p:grpSpPr>
            <a:xfrm>
              <a:off x="2712413" y="7455836"/>
              <a:ext cx="82785" cy="82785"/>
              <a:chOff x="0" y="0"/>
              <a:chExt cx="6350000" cy="6350000"/>
            </a:xfrm>
          </p:grpSpPr>
          <p:sp>
            <p:nvSpPr>
              <p:cNvPr id="191" name="Freeform 1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2" name="Group 192"/>
            <p:cNvGrpSpPr/>
            <p:nvPr/>
          </p:nvGrpSpPr>
          <p:grpSpPr>
            <a:xfrm>
              <a:off x="2712413" y="4263051"/>
              <a:ext cx="82785" cy="82785"/>
              <a:chOff x="0" y="0"/>
              <a:chExt cx="6350000" cy="6350000"/>
            </a:xfrm>
          </p:grpSpPr>
          <p:sp>
            <p:nvSpPr>
              <p:cNvPr id="193" name="Freeform 1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4" name="Group 194"/>
            <p:cNvGrpSpPr/>
            <p:nvPr/>
          </p:nvGrpSpPr>
          <p:grpSpPr>
            <a:xfrm>
              <a:off x="2712413" y="10643536"/>
              <a:ext cx="82785" cy="82785"/>
              <a:chOff x="0" y="0"/>
              <a:chExt cx="6350000" cy="6350000"/>
            </a:xfrm>
          </p:grpSpPr>
          <p:sp>
            <p:nvSpPr>
              <p:cNvPr id="195" name="Freeform 1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6" name="Group 196"/>
            <p:cNvGrpSpPr/>
            <p:nvPr/>
          </p:nvGrpSpPr>
          <p:grpSpPr>
            <a:xfrm>
              <a:off x="2712413" y="2693431"/>
              <a:ext cx="82785" cy="82785"/>
              <a:chOff x="0" y="0"/>
              <a:chExt cx="6350000" cy="6350000"/>
            </a:xfrm>
          </p:grpSpPr>
          <p:sp>
            <p:nvSpPr>
              <p:cNvPr id="197" name="Freeform 1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8" name="Group 198"/>
            <p:cNvGrpSpPr/>
            <p:nvPr/>
          </p:nvGrpSpPr>
          <p:grpSpPr>
            <a:xfrm>
              <a:off x="2712413" y="9073915"/>
              <a:ext cx="82785" cy="82785"/>
              <a:chOff x="0" y="0"/>
              <a:chExt cx="6350000" cy="6350000"/>
            </a:xfrm>
          </p:grpSpPr>
          <p:sp>
            <p:nvSpPr>
              <p:cNvPr id="199" name="Freeform 1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0" name="Group 200"/>
            <p:cNvGrpSpPr/>
            <p:nvPr/>
          </p:nvGrpSpPr>
          <p:grpSpPr>
            <a:xfrm>
              <a:off x="2712413" y="5881131"/>
              <a:ext cx="82785" cy="82785"/>
              <a:chOff x="0" y="0"/>
              <a:chExt cx="6350000" cy="6350000"/>
            </a:xfrm>
          </p:grpSpPr>
          <p:sp>
            <p:nvSpPr>
              <p:cNvPr id="201" name="Freeform 2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2" name="Group 202"/>
            <p:cNvGrpSpPr/>
            <p:nvPr/>
          </p:nvGrpSpPr>
          <p:grpSpPr>
            <a:xfrm>
              <a:off x="5960278" y="1075351"/>
              <a:ext cx="82785" cy="82785"/>
              <a:chOff x="0" y="0"/>
              <a:chExt cx="6350000" cy="6350000"/>
            </a:xfrm>
          </p:grpSpPr>
          <p:sp>
            <p:nvSpPr>
              <p:cNvPr id="203" name="Freeform 2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4" name="Group 204"/>
            <p:cNvGrpSpPr/>
            <p:nvPr/>
          </p:nvGrpSpPr>
          <p:grpSpPr>
            <a:xfrm>
              <a:off x="5960278" y="7455836"/>
              <a:ext cx="82785" cy="82785"/>
              <a:chOff x="0" y="0"/>
              <a:chExt cx="6350000" cy="6350000"/>
            </a:xfrm>
          </p:grpSpPr>
          <p:sp>
            <p:nvSpPr>
              <p:cNvPr id="205" name="Freeform 2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6" name="Group 206"/>
            <p:cNvGrpSpPr/>
            <p:nvPr/>
          </p:nvGrpSpPr>
          <p:grpSpPr>
            <a:xfrm>
              <a:off x="5960278" y="4263051"/>
              <a:ext cx="82785" cy="82785"/>
              <a:chOff x="0" y="0"/>
              <a:chExt cx="6350000" cy="6350000"/>
            </a:xfrm>
          </p:grpSpPr>
          <p:sp>
            <p:nvSpPr>
              <p:cNvPr id="207" name="Freeform 2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8" name="Group 208"/>
            <p:cNvGrpSpPr/>
            <p:nvPr/>
          </p:nvGrpSpPr>
          <p:grpSpPr>
            <a:xfrm>
              <a:off x="5960278" y="10643536"/>
              <a:ext cx="82785" cy="82785"/>
              <a:chOff x="0" y="0"/>
              <a:chExt cx="6350000" cy="6350000"/>
            </a:xfrm>
          </p:grpSpPr>
          <p:sp>
            <p:nvSpPr>
              <p:cNvPr id="209" name="Freeform 2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10" name="Group 210"/>
            <p:cNvGrpSpPr/>
            <p:nvPr/>
          </p:nvGrpSpPr>
          <p:grpSpPr>
            <a:xfrm>
              <a:off x="5960278" y="2693431"/>
              <a:ext cx="82785" cy="82785"/>
              <a:chOff x="0" y="0"/>
              <a:chExt cx="6350000" cy="6350000"/>
            </a:xfrm>
          </p:grpSpPr>
          <p:sp>
            <p:nvSpPr>
              <p:cNvPr id="211" name="Freeform 2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12" name="Group 212"/>
            <p:cNvGrpSpPr/>
            <p:nvPr/>
          </p:nvGrpSpPr>
          <p:grpSpPr>
            <a:xfrm>
              <a:off x="5960278" y="9073915"/>
              <a:ext cx="82785" cy="82785"/>
              <a:chOff x="0" y="0"/>
              <a:chExt cx="6350000" cy="6350000"/>
            </a:xfrm>
          </p:grpSpPr>
          <p:sp>
            <p:nvSpPr>
              <p:cNvPr id="213" name="Freeform 2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14" name="Group 214"/>
            <p:cNvGrpSpPr/>
            <p:nvPr/>
          </p:nvGrpSpPr>
          <p:grpSpPr>
            <a:xfrm>
              <a:off x="5960278" y="5881131"/>
              <a:ext cx="82785" cy="82785"/>
              <a:chOff x="0" y="0"/>
              <a:chExt cx="6350000" cy="6350000"/>
            </a:xfrm>
          </p:grpSpPr>
          <p:sp>
            <p:nvSpPr>
              <p:cNvPr id="215" name="Freeform 2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16" name="Group 216"/>
            <p:cNvGrpSpPr/>
            <p:nvPr/>
          </p:nvGrpSpPr>
          <p:grpSpPr>
            <a:xfrm>
              <a:off x="545144" y="0"/>
              <a:ext cx="82785" cy="82785"/>
              <a:chOff x="0" y="0"/>
              <a:chExt cx="1913890" cy="1913890"/>
            </a:xfrm>
          </p:grpSpPr>
          <p:sp>
            <p:nvSpPr>
              <p:cNvPr id="217" name="Freeform 2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18" name="Group 218"/>
            <p:cNvGrpSpPr/>
            <p:nvPr/>
          </p:nvGrpSpPr>
          <p:grpSpPr>
            <a:xfrm>
              <a:off x="545144" y="6380485"/>
              <a:ext cx="82785" cy="82785"/>
              <a:chOff x="0" y="0"/>
              <a:chExt cx="1913890" cy="1913890"/>
            </a:xfrm>
          </p:grpSpPr>
          <p:sp>
            <p:nvSpPr>
              <p:cNvPr id="219" name="Freeform 2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0" name="Group 220"/>
            <p:cNvGrpSpPr/>
            <p:nvPr/>
          </p:nvGrpSpPr>
          <p:grpSpPr>
            <a:xfrm>
              <a:off x="545144" y="3187700"/>
              <a:ext cx="82785" cy="82785"/>
              <a:chOff x="0" y="0"/>
              <a:chExt cx="1913890" cy="1913890"/>
            </a:xfrm>
          </p:grpSpPr>
          <p:sp>
            <p:nvSpPr>
              <p:cNvPr id="221" name="Freeform 2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2" name="Group 222"/>
            <p:cNvGrpSpPr/>
            <p:nvPr/>
          </p:nvGrpSpPr>
          <p:grpSpPr>
            <a:xfrm>
              <a:off x="545144" y="9568185"/>
              <a:ext cx="82785" cy="82785"/>
              <a:chOff x="0" y="0"/>
              <a:chExt cx="1913890" cy="1913890"/>
            </a:xfrm>
          </p:grpSpPr>
          <p:sp>
            <p:nvSpPr>
              <p:cNvPr id="223" name="Freeform 2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4" name="Group 224"/>
            <p:cNvGrpSpPr/>
            <p:nvPr/>
          </p:nvGrpSpPr>
          <p:grpSpPr>
            <a:xfrm>
              <a:off x="545144" y="1618080"/>
              <a:ext cx="82785" cy="82785"/>
              <a:chOff x="0" y="0"/>
              <a:chExt cx="1913890" cy="1913890"/>
            </a:xfrm>
          </p:grpSpPr>
          <p:sp>
            <p:nvSpPr>
              <p:cNvPr id="225" name="Freeform 2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6" name="Group 226"/>
            <p:cNvGrpSpPr/>
            <p:nvPr/>
          </p:nvGrpSpPr>
          <p:grpSpPr>
            <a:xfrm>
              <a:off x="545144" y="7998564"/>
              <a:ext cx="82785" cy="82785"/>
              <a:chOff x="0" y="0"/>
              <a:chExt cx="1913890" cy="1913890"/>
            </a:xfrm>
          </p:grpSpPr>
          <p:sp>
            <p:nvSpPr>
              <p:cNvPr id="227" name="Freeform 2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8" name="Group 228"/>
            <p:cNvGrpSpPr/>
            <p:nvPr/>
          </p:nvGrpSpPr>
          <p:grpSpPr>
            <a:xfrm>
              <a:off x="545144" y="4805780"/>
              <a:ext cx="82785" cy="82785"/>
              <a:chOff x="0" y="0"/>
              <a:chExt cx="1913890" cy="1913890"/>
            </a:xfrm>
          </p:grpSpPr>
          <p:sp>
            <p:nvSpPr>
              <p:cNvPr id="229" name="Freeform 2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30" name="Group 230"/>
            <p:cNvGrpSpPr/>
            <p:nvPr/>
          </p:nvGrpSpPr>
          <p:grpSpPr>
            <a:xfrm>
              <a:off x="7039293" y="0"/>
              <a:ext cx="82785" cy="82785"/>
              <a:chOff x="0" y="0"/>
              <a:chExt cx="1913890" cy="1913890"/>
            </a:xfrm>
          </p:grpSpPr>
          <p:sp>
            <p:nvSpPr>
              <p:cNvPr id="231" name="Freeform 2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32" name="Group 232"/>
            <p:cNvGrpSpPr/>
            <p:nvPr/>
          </p:nvGrpSpPr>
          <p:grpSpPr>
            <a:xfrm>
              <a:off x="7039293" y="6380485"/>
              <a:ext cx="82785" cy="82785"/>
              <a:chOff x="0" y="0"/>
              <a:chExt cx="1913890" cy="1913890"/>
            </a:xfrm>
          </p:grpSpPr>
          <p:sp>
            <p:nvSpPr>
              <p:cNvPr id="233" name="Freeform 2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34" name="Group 234"/>
            <p:cNvGrpSpPr/>
            <p:nvPr/>
          </p:nvGrpSpPr>
          <p:grpSpPr>
            <a:xfrm>
              <a:off x="7039293" y="3187700"/>
              <a:ext cx="82785" cy="82785"/>
              <a:chOff x="0" y="0"/>
              <a:chExt cx="1913890" cy="1913890"/>
            </a:xfrm>
          </p:grpSpPr>
          <p:sp>
            <p:nvSpPr>
              <p:cNvPr id="235" name="Freeform 2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36" name="Group 236"/>
            <p:cNvGrpSpPr/>
            <p:nvPr/>
          </p:nvGrpSpPr>
          <p:grpSpPr>
            <a:xfrm>
              <a:off x="7039293" y="9568185"/>
              <a:ext cx="82785" cy="82785"/>
              <a:chOff x="0" y="0"/>
              <a:chExt cx="1913890" cy="1913890"/>
            </a:xfrm>
          </p:grpSpPr>
          <p:sp>
            <p:nvSpPr>
              <p:cNvPr id="237" name="Freeform 2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38" name="Group 238"/>
            <p:cNvGrpSpPr/>
            <p:nvPr/>
          </p:nvGrpSpPr>
          <p:grpSpPr>
            <a:xfrm>
              <a:off x="7039293" y="1618080"/>
              <a:ext cx="82785" cy="82785"/>
              <a:chOff x="0" y="0"/>
              <a:chExt cx="1913890" cy="1913890"/>
            </a:xfrm>
          </p:grpSpPr>
          <p:sp>
            <p:nvSpPr>
              <p:cNvPr id="239" name="Freeform 2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40" name="Group 240"/>
            <p:cNvGrpSpPr/>
            <p:nvPr/>
          </p:nvGrpSpPr>
          <p:grpSpPr>
            <a:xfrm>
              <a:off x="7039293" y="7998564"/>
              <a:ext cx="82785" cy="82785"/>
              <a:chOff x="0" y="0"/>
              <a:chExt cx="1913890" cy="1913890"/>
            </a:xfrm>
          </p:grpSpPr>
          <p:sp>
            <p:nvSpPr>
              <p:cNvPr id="241" name="Freeform 2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42" name="Group 242"/>
            <p:cNvGrpSpPr/>
            <p:nvPr/>
          </p:nvGrpSpPr>
          <p:grpSpPr>
            <a:xfrm>
              <a:off x="7039293" y="4805780"/>
              <a:ext cx="82785" cy="82785"/>
              <a:chOff x="0" y="0"/>
              <a:chExt cx="1913890" cy="1913890"/>
            </a:xfrm>
          </p:grpSpPr>
          <p:sp>
            <p:nvSpPr>
              <p:cNvPr id="243" name="Freeform 2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44" name="Group 244"/>
            <p:cNvGrpSpPr/>
            <p:nvPr/>
          </p:nvGrpSpPr>
          <p:grpSpPr>
            <a:xfrm>
              <a:off x="3793009" y="0"/>
              <a:ext cx="82785" cy="82785"/>
              <a:chOff x="0" y="0"/>
              <a:chExt cx="1913890" cy="1913890"/>
            </a:xfrm>
          </p:grpSpPr>
          <p:sp>
            <p:nvSpPr>
              <p:cNvPr id="245" name="Freeform 2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46" name="Group 246"/>
            <p:cNvGrpSpPr/>
            <p:nvPr/>
          </p:nvGrpSpPr>
          <p:grpSpPr>
            <a:xfrm>
              <a:off x="3793009" y="6380485"/>
              <a:ext cx="82785" cy="82785"/>
              <a:chOff x="0" y="0"/>
              <a:chExt cx="1913890" cy="1913890"/>
            </a:xfrm>
          </p:grpSpPr>
          <p:sp>
            <p:nvSpPr>
              <p:cNvPr id="247" name="Freeform 2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48" name="Group 248"/>
            <p:cNvGrpSpPr/>
            <p:nvPr/>
          </p:nvGrpSpPr>
          <p:grpSpPr>
            <a:xfrm>
              <a:off x="3793009" y="3187700"/>
              <a:ext cx="82785" cy="82785"/>
              <a:chOff x="0" y="0"/>
              <a:chExt cx="1913890" cy="1913890"/>
            </a:xfrm>
          </p:grpSpPr>
          <p:sp>
            <p:nvSpPr>
              <p:cNvPr id="249" name="Freeform 2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50" name="Group 250"/>
            <p:cNvGrpSpPr/>
            <p:nvPr/>
          </p:nvGrpSpPr>
          <p:grpSpPr>
            <a:xfrm>
              <a:off x="3793009" y="9568185"/>
              <a:ext cx="82785" cy="82785"/>
              <a:chOff x="0" y="0"/>
              <a:chExt cx="1913890" cy="1913890"/>
            </a:xfrm>
          </p:grpSpPr>
          <p:sp>
            <p:nvSpPr>
              <p:cNvPr id="251" name="Freeform 2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52" name="Group 252"/>
            <p:cNvGrpSpPr/>
            <p:nvPr/>
          </p:nvGrpSpPr>
          <p:grpSpPr>
            <a:xfrm>
              <a:off x="3793009" y="1618080"/>
              <a:ext cx="82785" cy="82785"/>
              <a:chOff x="0" y="0"/>
              <a:chExt cx="1913890" cy="1913890"/>
            </a:xfrm>
          </p:grpSpPr>
          <p:sp>
            <p:nvSpPr>
              <p:cNvPr id="253" name="Freeform 2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54" name="Group 254"/>
            <p:cNvGrpSpPr/>
            <p:nvPr/>
          </p:nvGrpSpPr>
          <p:grpSpPr>
            <a:xfrm>
              <a:off x="3793009" y="7998564"/>
              <a:ext cx="82785" cy="82785"/>
              <a:chOff x="0" y="0"/>
              <a:chExt cx="1913890" cy="1913890"/>
            </a:xfrm>
          </p:grpSpPr>
          <p:sp>
            <p:nvSpPr>
              <p:cNvPr id="255" name="Freeform 2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56" name="Group 256"/>
            <p:cNvGrpSpPr/>
            <p:nvPr/>
          </p:nvGrpSpPr>
          <p:grpSpPr>
            <a:xfrm>
              <a:off x="3793009" y="4805780"/>
              <a:ext cx="82785" cy="82785"/>
              <a:chOff x="0" y="0"/>
              <a:chExt cx="1913890" cy="1913890"/>
            </a:xfrm>
          </p:grpSpPr>
          <p:sp>
            <p:nvSpPr>
              <p:cNvPr id="257" name="Freeform 2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58" name="Group 258"/>
            <p:cNvGrpSpPr/>
            <p:nvPr/>
          </p:nvGrpSpPr>
          <p:grpSpPr>
            <a:xfrm>
              <a:off x="1083805" y="537155"/>
              <a:ext cx="82785" cy="82785"/>
              <a:chOff x="0" y="0"/>
              <a:chExt cx="1913890" cy="1913890"/>
            </a:xfrm>
          </p:grpSpPr>
          <p:sp>
            <p:nvSpPr>
              <p:cNvPr id="259" name="Freeform 2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60" name="Group 260"/>
            <p:cNvGrpSpPr/>
            <p:nvPr/>
          </p:nvGrpSpPr>
          <p:grpSpPr>
            <a:xfrm>
              <a:off x="1083805" y="6917640"/>
              <a:ext cx="82785" cy="82785"/>
              <a:chOff x="0" y="0"/>
              <a:chExt cx="1913890" cy="1913890"/>
            </a:xfrm>
          </p:grpSpPr>
          <p:sp>
            <p:nvSpPr>
              <p:cNvPr id="261" name="Freeform 2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62" name="Group 262"/>
            <p:cNvGrpSpPr/>
            <p:nvPr/>
          </p:nvGrpSpPr>
          <p:grpSpPr>
            <a:xfrm>
              <a:off x="1083805" y="3724855"/>
              <a:ext cx="82785" cy="82785"/>
              <a:chOff x="0" y="0"/>
              <a:chExt cx="1913890" cy="1913890"/>
            </a:xfrm>
          </p:grpSpPr>
          <p:sp>
            <p:nvSpPr>
              <p:cNvPr id="263" name="Freeform 2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64" name="Group 264"/>
            <p:cNvGrpSpPr/>
            <p:nvPr/>
          </p:nvGrpSpPr>
          <p:grpSpPr>
            <a:xfrm>
              <a:off x="1083805" y="10105340"/>
              <a:ext cx="82785" cy="82785"/>
              <a:chOff x="0" y="0"/>
              <a:chExt cx="1913890" cy="1913890"/>
            </a:xfrm>
          </p:grpSpPr>
          <p:sp>
            <p:nvSpPr>
              <p:cNvPr id="265" name="Freeform 2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66" name="Group 266"/>
            <p:cNvGrpSpPr/>
            <p:nvPr/>
          </p:nvGrpSpPr>
          <p:grpSpPr>
            <a:xfrm>
              <a:off x="1083805" y="2155235"/>
              <a:ext cx="82785" cy="82785"/>
              <a:chOff x="0" y="0"/>
              <a:chExt cx="1913890" cy="1913890"/>
            </a:xfrm>
          </p:grpSpPr>
          <p:sp>
            <p:nvSpPr>
              <p:cNvPr id="267" name="Freeform 2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68" name="Group 268"/>
            <p:cNvGrpSpPr/>
            <p:nvPr/>
          </p:nvGrpSpPr>
          <p:grpSpPr>
            <a:xfrm>
              <a:off x="1083805" y="8535719"/>
              <a:ext cx="82785" cy="82785"/>
              <a:chOff x="0" y="0"/>
              <a:chExt cx="1913890" cy="1913890"/>
            </a:xfrm>
          </p:grpSpPr>
          <p:sp>
            <p:nvSpPr>
              <p:cNvPr id="269" name="Freeform 2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70" name="Group 270"/>
            <p:cNvGrpSpPr/>
            <p:nvPr/>
          </p:nvGrpSpPr>
          <p:grpSpPr>
            <a:xfrm>
              <a:off x="1083805" y="5342935"/>
              <a:ext cx="82785" cy="82785"/>
              <a:chOff x="0" y="0"/>
              <a:chExt cx="1913890" cy="1913890"/>
            </a:xfrm>
          </p:grpSpPr>
          <p:sp>
            <p:nvSpPr>
              <p:cNvPr id="271" name="Freeform 2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72" name="Group 272"/>
            <p:cNvGrpSpPr/>
            <p:nvPr/>
          </p:nvGrpSpPr>
          <p:grpSpPr>
            <a:xfrm>
              <a:off x="7577954" y="537155"/>
              <a:ext cx="82785" cy="82785"/>
              <a:chOff x="0" y="0"/>
              <a:chExt cx="1913890" cy="1913890"/>
            </a:xfrm>
          </p:grpSpPr>
          <p:sp>
            <p:nvSpPr>
              <p:cNvPr id="273" name="Freeform 2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74" name="Group 274"/>
            <p:cNvGrpSpPr/>
            <p:nvPr/>
          </p:nvGrpSpPr>
          <p:grpSpPr>
            <a:xfrm>
              <a:off x="7577954" y="6917640"/>
              <a:ext cx="82785" cy="82785"/>
              <a:chOff x="0" y="0"/>
              <a:chExt cx="1913890" cy="1913890"/>
            </a:xfrm>
          </p:grpSpPr>
          <p:sp>
            <p:nvSpPr>
              <p:cNvPr id="275" name="Freeform 2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76" name="Group 276"/>
            <p:cNvGrpSpPr/>
            <p:nvPr/>
          </p:nvGrpSpPr>
          <p:grpSpPr>
            <a:xfrm>
              <a:off x="7577954" y="3724855"/>
              <a:ext cx="82785" cy="82785"/>
              <a:chOff x="0" y="0"/>
              <a:chExt cx="1913890" cy="1913890"/>
            </a:xfrm>
          </p:grpSpPr>
          <p:sp>
            <p:nvSpPr>
              <p:cNvPr id="277" name="Freeform 2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78" name="Group 278"/>
            <p:cNvGrpSpPr/>
            <p:nvPr/>
          </p:nvGrpSpPr>
          <p:grpSpPr>
            <a:xfrm>
              <a:off x="7577954" y="10105340"/>
              <a:ext cx="82785" cy="82785"/>
              <a:chOff x="0" y="0"/>
              <a:chExt cx="1913890" cy="1913890"/>
            </a:xfrm>
          </p:grpSpPr>
          <p:sp>
            <p:nvSpPr>
              <p:cNvPr id="279" name="Freeform 2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80" name="Group 280"/>
            <p:cNvGrpSpPr/>
            <p:nvPr/>
          </p:nvGrpSpPr>
          <p:grpSpPr>
            <a:xfrm>
              <a:off x="7577954" y="2155235"/>
              <a:ext cx="82785" cy="82785"/>
              <a:chOff x="0" y="0"/>
              <a:chExt cx="1913890" cy="1913890"/>
            </a:xfrm>
          </p:grpSpPr>
          <p:sp>
            <p:nvSpPr>
              <p:cNvPr id="281" name="Freeform 2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82" name="Group 282"/>
            <p:cNvGrpSpPr/>
            <p:nvPr/>
          </p:nvGrpSpPr>
          <p:grpSpPr>
            <a:xfrm>
              <a:off x="7577954" y="8535719"/>
              <a:ext cx="82785" cy="82785"/>
              <a:chOff x="0" y="0"/>
              <a:chExt cx="1913890" cy="1913890"/>
            </a:xfrm>
          </p:grpSpPr>
          <p:sp>
            <p:nvSpPr>
              <p:cNvPr id="283" name="Freeform 2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84" name="Group 284"/>
            <p:cNvGrpSpPr/>
            <p:nvPr/>
          </p:nvGrpSpPr>
          <p:grpSpPr>
            <a:xfrm>
              <a:off x="7577954" y="5342935"/>
              <a:ext cx="82785" cy="82785"/>
              <a:chOff x="0" y="0"/>
              <a:chExt cx="1913890" cy="1913890"/>
            </a:xfrm>
          </p:grpSpPr>
          <p:sp>
            <p:nvSpPr>
              <p:cNvPr id="285" name="Freeform 2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86" name="Group 286"/>
            <p:cNvGrpSpPr/>
            <p:nvPr/>
          </p:nvGrpSpPr>
          <p:grpSpPr>
            <a:xfrm>
              <a:off x="4331670" y="537155"/>
              <a:ext cx="82785" cy="82785"/>
              <a:chOff x="0" y="0"/>
              <a:chExt cx="1913890" cy="1913890"/>
            </a:xfrm>
          </p:grpSpPr>
          <p:sp>
            <p:nvSpPr>
              <p:cNvPr id="287" name="Freeform 2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88" name="Group 288"/>
            <p:cNvGrpSpPr/>
            <p:nvPr/>
          </p:nvGrpSpPr>
          <p:grpSpPr>
            <a:xfrm>
              <a:off x="4331670" y="6917640"/>
              <a:ext cx="82785" cy="82785"/>
              <a:chOff x="0" y="0"/>
              <a:chExt cx="1913890" cy="1913890"/>
            </a:xfrm>
          </p:grpSpPr>
          <p:sp>
            <p:nvSpPr>
              <p:cNvPr id="289" name="Freeform 2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90" name="Group 290"/>
            <p:cNvGrpSpPr/>
            <p:nvPr/>
          </p:nvGrpSpPr>
          <p:grpSpPr>
            <a:xfrm>
              <a:off x="4331670" y="3724855"/>
              <a:ext cx="82785" cy="82785"/>
              <a:chOff x="0" y="0"/>
              <a:chExt cx="1913890" cy="1913890"/>
            </a:xfrm>
          </p:grpSpPr>
          <p:sp>
            <p:nvSpPr>
              <p:cNvPr id="291" name="Freeform 2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92" name="Group 292"/>
            <p:cNvGrpSpPr/>
            <p:nvPr/>
          </p:nvGrpSpPr>
          <p:grpSpPr>
            <a:xfrm>
              <a:off x="4331670" y="10105340"/>
              <a:ext cx="82785" cy="82785"/>
              <a:chOff x="0" y="0"/>
              <a:chExt cx="1913890" cy="1913890"/>
            </a:xfrm>
          </p:grpSpPr>
          <p:sp>
            <p:nvSpPr>
              <p:cNvPr id="293" name="Freeform 2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94" name="Group 294"/>
            <p:cNvGrpSpPr/>
            <p:nvPr/>
          </p:nvGrpSpPr>
          <p:grpSpPr>
            <a:xfrm>
              <a:off x="4331670" y="2155235"/>
              <a:ext cx="82785" cy="82785"/>
              <a:chOff x="0" y="0"/>
              <a:chExt cx="1913890" cy="1913890"/>
            </a:xfrm>
          </p:grpSpPr>
          <p:sp>
            <p:nvSpPr>
              <p:cNvPr id="295" name="Freeform 2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96" name="Group 296"/>
            <p:cNvGrpSpPr/>
            <p:nvPr/>
          </p:nvGrpSpPr>
          <p:grpSpPr>
            <a:xfrm>
              <a:off x="4331670" y="8535719"/>
              <a:ext cx="82785" cy="82785"/>
              <a:chOff x="0" y="0"/>
              <a:chExt cx="1913890" cy="1913890"/>
            </a:xfrm>
          </p:grpSpPr>
          <p:sp>
            <p:nvSpPr>
              <p:cNvPr id="297" name="Freeform 2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98" name="Group 298"/>
            <p:cNvGrpSpPr/>
            <p:nvPr/>
          </p:nvGrpSpPr>
          <p:grpSpPr>
            <a:xfrm>
              <a:off x="4331670" y="5342935"/>
              <a:ext cx="82785" cy="82785"/>
              <a:chOff x="0" y="0"/>
              <a:chExt cx="1913890" cy="1913890"/>
            </a:xfrm>
          </p:grpSpPr>
          <p:sp>
            <p:nvSpPr>
              <p:cNvPr id="299" name="Freeform 2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00" name="Group 300"/>
            <p:cNvGrpSpPr/>
            <p:nvPr/>
          </p:nvGrpSpPr>
          <p:grpSpPr>
            <a:xfrm>
              <a:off x="1623665" y="1075351"/>
              <a:ext cx="82785" cy="82785"/>
              <a:chOff x="0" y="0"/>
              <a:chExt cx="1913890" cy="1913890"/>
            </a:xfrm>
          </p:grpSpPr>
          <p:sp>
            <p:nvSpPr>
              <p:cNvPr id="301" name="Freeform 3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02" name="Group 302"/>
            <p:cNvGrpSpPr/>
            <p:nvPr/>
          </p:nvGrpSpPr>
          <p:grpSpPr>
            <a:xfrm>
              <a:off x="1623665" y="7455836"/>
              <a:ext cx="82785" cy="82785"/>
              <a:chOff x="0" y="0"/>
              <a:chExt cx="1913890" cy="1913890"/>
            </a:xfrm>
          </p:grpSpPr>
          <p:sp>
            <p:nvSpPr>
              <p:cNvPr id="303" name="Freeform 3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04" name="Group 304"/>
            <p:cNvGrpSpPr/>
            <p:nvPr/>
          </p:nvGrpSpPr>
          <p:grpSpPr>
            <a:xfrm>
              <a:off x="1623665" y="4263051"/>
              <a:ext cx="82785" cy="82785"/>
              <a:chOff x="0" y="0"/>
              <a:chExt cx="1913890" cy="1913890"/>
            </a:xfrm>
          </p:grpSpPr>
          <p:sp>
            <p:nvSpPr>
              <p:cNvPr id="305" name="Freeform 3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06" name="Group 306"/>
            <p:cNvGrpSpPr/>
            <p:nvPr/>
          </p:nvGrpSpPr>
          <p:grpSpPr>
            <a:xfrm>
              <a:off x="1623665" y="10643536"/>
              <a:ext cx="82785" cy="82785"/>
              <a:chOff x="0" y="0"/>
              <a:chExt cx="1913890" cy="1913890"/>
            </a:xfrm>
          </p:grpSpPr>
          <p:sp>
            <p:nvSpPr>
              <p:cNvPr id="307" name="Freeform 3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08" name="Group 308"/>
            <p:cNvGrpSpPr/>
            <p:nvPr/>
          </p:nvGrpSpPr>
          <p:grpSpPr>
            <a:xfrm>
              <a:off x="1623665" y="2693431"/>
              <a:ext cx="82785" cy="82785"/>
              <a:chOff x="0" y="0"/>
              <a:chExt cx="1913890" cy="1913890"/>
            </a:xfrm>
          </p:grpSpPr>
          <p:sp>
            <p:nvSpPr>
              <p:cNvPr id="309" name="Freeform 3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10" name="Group 310"/>
            <p:cNvGrpSpPr/>
            <p:nvPr/>
          </p:nvGrpSpPr>
          <p:grpSpPr>
            <a:xfrm>
              <a:off x="1623665" y="9073915"/>
              <a:ext cx="82785" cy="82785"/>
              <a:chOff x="0" y="0"/>
              <a:chExt cx="1913890" cy="1913890"/>
            </a:xfrm>
          </p:grpSpPr>
          <p:sp>
            <p:nvSpPr>
              <p:cNvPr id="311" name="Freeform 3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12" name="Group 312"/>
            <p:cNvGrpSpPr/>
            <p:nvPr/>
          </p:nvGrpSpPr>
          <p:grpSpPr>
            <a:xfrm>
              <a:off x="1623665" y="5881131"/>
              <a:ext cx="82785" cy="82785"/>
              <a:chOff x="0" y="0"/>
              <a:chExt cx="1913890" cy="1913890"/>
            </a:xfrm>
          </p:grpSpPr>
          <p:sp>
            <p:nvSpPr>
              <p:cNvPr id="313" name="Freeform 3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14" name="Group 314"/>
            <p:cNvGrpSpPr/>
            <p:nvPr/>
          </p:nvGrpSpPr>
          <p:grpSpPr>
            <a:xfrm>
              <a:off x="4871530" y="1075351"/>
              <a:ext cx="82785" cy="82785"/>
              <a:chOff x="0" y="0"/>
              <a:chExt cx="1913890" cy="1913890"/>
            </a:xfrm>
          </p:grpSpPr>
          <p:sp>
            <p:nvSpPr>
              <p:cNvPr id="315" name="Freeform 3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16" name="Group 316"/>
            <p:cNvGrpSpPr/>
            <p:nvPr/>
          </p:nvGrpSpPr>
          <p:grpSpPr>
            <a:xfrm>
              <a:off x="4871530" y="7455836"/>
              <a:ext cx="82785" cy="82785"/>
              <a:chOff x="0" y="0"/>
              <a:chExt cx="1913890" cy="1913890"/>
            </a:xfrm>
          </p:grpSpPr>
          <p:sp>
            <p:nvSpPr>
              <p:cNvPr id="317" name="Freeform 3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18" name="Group 318"/>
            <p:cNvGrpSpPr/>
            <p:nvPr/>
          </p:nvGrpSpPr>
          <p:grpSpPr>
            <a:xfrm>
              <a:off x="4871530" y="4263051"/>
              <a:ext cx="82785" cy="82785"/>
              <a:chOff x="0" y="0"/>
              <a:chExt cx="1913890" cy="1913890"/>
            </a:xfrm>
          </p:grpSpPr>
          <p:sp>
            <p:nvSpPr>
              <p:cNvPr id="319" name="Freeform 3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20" name="Group 320"/>
            <p:cNvGrpSpPr/>
            <p:nvPr/>
          </p:nvGrpSpPr>
          <p:grpSpPr>
            <a:xfrm>
              <a:off x="4871530" y="10643536"/>
              <a:ext cx="82785" cy="82785"/>
              <a:chOff x="0" y="0"/>
              <a:chExt cx="1913890" cy="1913890"/>
            </a:xfrm>
          </p:grpSpPr>
          <p:sp>
            <p:nvSpPr>
              <p:cNvPr id="321" name="Freeform 3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22" name="Group 322"/>
            <p:cNvGrpSpPr/>
            <p:nvPr/>
          </p:nvGrpSpPr>
          <p:grpSpPr>
            <a:xfrm>
              <a:off x="4871530" y="2693431"/>
              <a:ext cx="82785" cy="82785"/>
              <a:chOff x="0" y="0"/>
              <a:chExt cx="1913890" cy="1913890"/>
            </a:xfrm>
          </p:grpSpPr>
          <p:sp>
            <p:nvSpPr>
              <p:cNvPr id="323" name="Freeform 3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24" name="Group 324"/>
            <p:cNvGrpSpPr/>
            <p:nvPr/>
          </p:nvGrpSpPr>
          <p:grpSpPr>
            <a:xfrm>
              <a:off x="4871530" y="9073915"/>
              <a:ext cx="82785" cy="82785"/>
              <a:chOff x="0" y="0"/>
              <a:chExt cx="1913890" cy="1913890"/>
            </a:xfrm>
          </p:grpSpPr>
          <p:sp>
            <p:nvSpPr>
              <p:cNvPr id="325" name="Freeform 3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26" name="Group 326"/>
            <p:cNvGrpSpPr/>
            <p:nvPr/>
          </p:nvGrpSpPr>
          <p:grpSpPr>
            <a:xfrm>
              <a:off x="4871530" y="5881131"/>
              <a:ext cx="82785" cy="82785"/>
              <a:chOff x="0" y="0"/>
              <a:chExt cx="1913890" cy="1913890"/>
            </a:xfrm>
          </p:grpSpPr>
          <p:sp>
            <p:nvSpPr>
              <p:cNvPr id="327" name="Freeform 3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28" name="Group 328"/>
            <p:cNvGrpSpPr/>
            <p:nvPr/>
          </p:nvGrpSpPr>
          <p:grpSpPr>
            <a:xfrm>
              <a:off x="6405" y="1075351"/>
              <a:ext cx="82785" cy="82785"/>
              <a:chOff x="0" y="0"/>
              <a:chExt cx="1913890" cy="1913890"/>
            </a:xfrm>
          </p:grpSpPr>
          <p:sp>
            <p:nvSpPr>
              <p:cNvPr id="329" name="Freeform 3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30" name="Group 330"/>
            <p:cNvGrpSpPr/>
            <p:nvPr/>
          </p:nvGrpSpPr>
          <p:grpSpPr>
            <a:xfrm>
              <a:off x="6405" y="7455836"/>
              <a:ext cx="82785" cy="82785"/>
              <a:chOff x="0" y="0"/>
              <a:chExt cx="1913890" cy="1913890"/>
            </a:xfrm>
          </p:grpSpPr>
          <p:sp>
            <p:nvSpPr>
              <p:cNvPr id="331" name="Freeform 3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32" name="Group 332"/>
            <p:cNvGrpSpPr/>
            <p:nvPr/>
          </p:nvGrpSpPr>
          <p:grpSpPr>
            <a:xfrm>
              <a:off x="6405" y="4263051"/>
              <a:ext cx="82785" cy="82785"/>
              <a:chOff x="0" y="0"/>
              <a:chExt cx="1913890" cy="1913890"/>
            </a:xfrm>
          </p:grpSpPr>
          <p:sp>
            <p:nvSpPr>
              <p:cNvPr id="333" name="Freeform 3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34" name="Group 334"/>
            <p:cNvGrpSpPr/>
            <p:nvPr/>
          </p:nvGrpSpPr>
          <p:grpSpPr>
            <a:xfrm>
              <a:off x="6405" y="10643536"/>
              <a:ext cx="82785" cy="82785"/>
              <a:chOff x="0" y="0"/>
              <a:chExt cx="1913890" cy="1913890"/>
            </a:xfrm>
          </p:grpSpPr>
          <p:sp>
            <p:nvSpPr>
              <p:cNvPr id="335" name="Freeform 3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36" name="Group 336"/>
            <p:cNvGrpSpPr/>
            <p:nvPr/>
          </p:nvGrpSpPr>
          <p:grpSpPr>
            <a:xfrm>
              <a:off x="6405" y="2693431"/>
              <a:ext cx="82785" cy="82785"/>
              <a:chOff x="0" y="0"/>
              <a:chExt cx="1913890" cy="1913890"/>
            </a:xfrm>
          </p:grpSpPr>
          <p:sp>
            <p:nvSpPr>
              <p:cNvPr id="337" name="Freeform 3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38" name="Group 338"/>
            <p:cNvGrpSpPr/>
            <p:nvPr/>
          </p:nvGrpSpPr>
          <p:grpSpPr>
            <a:xfrm>
              <a:off x="6405" y="9073915"/>
              <a:ext cx="82785" cy="82785"/>
              <a:chOff x="0" y="0"/>
              <a:chExt cx="1913890" cy="1913890"/>
            </a:xfrm>
          </p:grpSpPr>
          <p:sp>
            <p:nvSpPr>
              <p:cNvPr id="339" name="Freeform 3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40" name="Group 340"/>
            <p:cNvGrpSpPr/>
            <p:nvPr/>
          </p:nvGrpSpPr>
          <p:grpSpPr>
            <a:xfrm>
              <a:off x="6405" y="5881131"/>
              <a:ext cx="82785" cy="82785"/>
              <a:chOff x="0" y="0"/>
              <a:chExt cx="1913890" cy="1913890"/>
            </a:xfrm>
          </p:grpSpPr>
          <p:sp>
            <p:nvSpPr>
              <p:cNvPr id="341" name="Freeform 3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42" name="Group 342"/>
            <p:cNvGrpSpPr/>
            <p:nvPr/>
          </p:nvGrpSpPr>
          <p:grpSpPr>
            <a:xfrm>
              <a:off x="6500554" y="1075351"/>
              <a:ext cx="82785" cy="82785"/>
              <a:chOff x="0" y="0"/>
              <a:chExt cx="1913890" cy="1913890"/>
            </a:xfrm>
          </p:grpSpPr>
          <p:sp>
            <p:nvSpPr>
              <p:cNvPr id="343" name="Freeform 3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44" name="Group 344"/>
            <p:cNvGrpSpPr/>
            <p:nvPr/>
          </p:nvGrpSpPr>
          <p:grpSpPr>
            <a:xfrm>
              <a:off x="6500554" y="7455836"/>
              <a:ext cx="82785" cy="82785"/>
              <a:chOff x="0" y="0"/>
              <a:chExt cx="1913890" cy="1913890"/>
            </a:xfrm>
          </p:grpSpPr>
          <p:sp>
            <p:nvSpPr>
              <p:cNvPr id="345" name="Freeform 3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46" name="Group 346"/>
            <p:cNvGrpSpPr/>
            <p:nvPr/>
          </p:nvGrpSpPr>
          <p:grpSpPr>
            <a:xfrm>
              <a:off x="6500554" y="4263051"/>
              <a:ext cx="82785" cy="82785"/>
              <a:chOff x="0" y="0"/>
              <a:chExt cx="1913890" cy="1913890"/>
            </a:xfrm>
          </p:grpSpPr>
          <p:sp>
            <p:nvSpPr>
              <p:cNvPr id="347" name="Freeform 3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48" name="Group 348"/>
            <p:cNvGrpSpPr/>
            <p:nvPr/>
          </p:nvGrpSpPr>
          <p:grpSpPr>
            <a:xfrm>
              <a:off x="6500554" y="10643536"/>
              <a:ext cx="82785" cy="82785"/>
              <a:chOff x="0" y="0"/>
              <a:chExt cx="1913890" cy="1913890"/>
            </a:xfrm>
          </p:grpSpPr>
          <p:sp>
            <p:nvSpPr>
              <p:cNvPr id="349" name="Freeform 3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50" name="Group 350"/>
            <p:cNvGrpSpPr/>
            <p:nvPr/>
          </p:nvGrpSpPr>
          <p:grpSpPr>
            <a:xfrm>
              <a:off x="6500554" y="2693431"/>
              <a:ext cx="82785" cy="82785"/>
              <a:chOff x="0" y="0"/>
              <a:chExt cx="1913890" cy="1913890"/>
            </a:xfrm>
          </p:grpSpPr>
          <p:sp>
            <p:nvSpPr>
              <p:cNvPr id="351" name="Freeform 3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52" name="Group 352"/>
            <p:cNvGrpSpPr/>
            <p:nvPr/>
          </p:nvGrpSpPr>
          <p:grpSpPr>
            <a:xfrm>
              <a:off x="6500554" y="9073915"/>
              <a:ext cx="82785" cy="82785"/>
              <a:chOff x="0" y="0"/>
              <a:chExt cx="1913890" cy="1913890"/>
            </a:xfrm>
          </p:grpSpPr>
          <p:sp>
            <p:nvSpPr>
              <p:cNvPr id="353" name="Freeform 3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54" name="Group 354"/>
            <p:cNvGrpSpPr/>
            <p:nvPr/>
          </p:nvGrpSpPr>
          <p:grpSpPr>
            <a:xfrm>
              <a:off x="6500554" y="5881131"/>
              <a:ext cx="82785" cy="82785"/>
              <a:chOff x="0" y="0"/>
              <a:chExt cx="1913890" cy="1913890"/>
            </a:xfrm>
          </p:grpSpPr>
          <p:sp>
            <p:nvSpPr>
              <p:cNvPr id="355" name="Freeform 3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56" name="Group 356"/>
            <p:cNvGrpSpPr/>
            <p:nvPr/>
          </p:nvGrpSpPr>
          <p:grpSpPr>
            <a:xfrm>
              <a:off x="3254270" y="1075351"/>
              <a:ext cx="82785" cy="82785"/>
              <a:chOff x="0" y="0"/>
              <a:chExt cx="1913890" cy="1913890"/>
            </a:xfrm>
          </p:grpSpPr>
          <p:sp>
            <p:nvSpPr>
              <p:cNvPr id="357" name="Freeform 3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58" name="Group 358"/>
            <p:cNvGrpSpPr/>
            <p:nvPr/>
          </p:nvGrpSpPr>
          <p:grpSpPr>
            <a:xfrm>
              <a:off x="3254270" y="7455836"/>
              <a:ext cx="82785" cy="82785"/>
              <a:chOff x="0" y="0"/>
              <a:chExt cx="1913890" cy="1913890"/>
            </a:xfrm>
          </p:grpSpPr>
          <p:sp>
            <p:nvSpPr>
              <p:cNvPr id="359" name="Freeform 3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60" name="Group 360"/>
            <p:cNvGrpSpPr/>
            <p:nvPr/>
          </p:nvGrpSpPr>
          <p:grpSpPr>
            <a:xfrm>
              <a:off x="3254270" y="4263051"/>
              <a:ext cx="82785" cy="82785"/>
              <a:chOff x="0" y="0"/>
              <a:chExt cx="1913890" cy="1913890"/>
            </a:xfrm>
          </p:grpSpPr>
          <p:sp>
            <p:nvSpPr>
              <p:cNvPr id="361" name="Freeform 3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62" name="Group 362"/>
            <p:cNvGrpSpPr/>
            <p:nvPr/>
          </p:nvGrpSpPr>
          <p:grpSpPr>
            <a:xfrm>
              <a:off x="3254270" y="10643536"/>
              <a:ext cx="82785" cy="82785"/>
              <a:chOff x="0" y="0"/>
              <a:chExt cx="1913890" cy="1913890"/>
            </a:xfrm>
          </p:grpSpPr>
          <p:sp>
            <p:nvSpPr>
              <p:cNvPr id="363" name="Freeform 3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64" name="Group 364"/>
            <p:cNvGrpSpPr/>
            <p:nvPr/>
          </p:nvGrpSpPr>
          <p:grpSpPr>
            <a:xfrm>
              <a:off x="3254270" y="2693431"/>
              <a:ext cx="82785" cy="82785"/>
              <a:chOff x="0" y="0"/>
              <a:chExt cx="1913890" cy="1913890"/>
            </a:xfrm>
          </p:grpSpPr>
          <p:sp>
            <p:nvSpPr>
              <p:cNvPr id="365" name="Freeform 3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66" name="Group 366"/>
            <p:cNvGrpSpPr/>
            <p:nvPr/>
          </p:nvGrpSpPr>
          <p:grpSpPr>
            <a:xfrm>
              <a:off x="3254270" y="9073915"/>
              <a:ext cx="82785" cy="82785"/>
              <a:chOff x="0" y="0"/>
              <a:chExt cx="1913890" cy="1913890"/>
            </a:xfrm>
          </p:grpSpPr>
          <p:sp>
            <p:nvSpPr>
              <p:cNvPr id="367" name="Freeform 3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68" name="Group 368"/>
            <p:cNvGrpSpPr/>
            <p:nvPr/>
          </p:nvGrpSpPr>
          <p:grpSpPr>
            <a:xfrm>
              <a:off x="3254270" y="5881131"/>
              <a:ext cx="82785" cy="82785"/>
              <a:chOff x="0" y="0"/>
              <a:chExt cx="1913890" cy="1913890"/>
            </a:xfrm>
          </p:grpSpPr>
          <p:sp>
            <p:nvSpPr>
              <p:cNvPr id="369" name="Freeform 3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70" name="Group 370"/>
            <p:cNvGrpSpPr/>
            <p:nvPr/>
          </p:nvGrpSpPr>
          <p:grpSpPr>
            <a:xfrm>
              <a:off x="2172630" y="0"/>
              <a:ext cx="82785" cy="82785"/>
              <a:chOff x="0" y="0"/>
              <a:chExt cx="1913890" cy="1913890"/>
            </a:xfrm>
          </p:grpSpPr>
          <p:sp>
            <p:nvSpPr>
              <p:cNvPr id="371" name="Freeform 3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72" name="Group 372"/>
            <p:cNvGrpSpPr/>
            <p:nvPr/>
          </p:nvGrpSpPr>
          <p:grpSpPr>
            <a:xfrm>
              <a:off x="2172630" y="6380485"/>
              <a:ext cx="82785" cy="82785"/>
              <a:chOff x="0" y="0"/>
              <a:chExt cx="1913890" cy="1913890"/>
            </a:xfrm>
          </p:grpSpPr>
          <p:sp>
            <p:nvSpPr>
              <p:cNvPr id="373" name="Freeform 3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74" name="Group 374"/>
            <p:cNvGrpSpPr/>
            <p:nvPr/>
          </p:nvGrpSpPr>
          <p:grpSpPr>
            <a:xfrm>
              <a:off x="2172630" y="3187700"/>
              <a:ext cx="82785" cy="82785"/>
              <a:chOff x="0" y="0"/>
              <a:chExt cx="1913890" cy="1913890"/>
            </a:xfrm>
          </p:grpSpPr>
          <p:sp>
            <p:nvSpPr>
              <p:cNvPr id="375" name="Freeform 3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76" name="Group 376"/>
            <p:cNvGrpSpPr/>
            <p:nvPr/>
          </p:nvGrpSpPr>
          <p:grpSpPr>
            <a:xfrm>
              <a:off x="2172630" y="9568185"/>
              <a:ext cx="82785" cy="82785"/>
              <a:chOff x="0" y="0"/>
              <a:chExt cx="1913890" cy="1913890"/>
            </a:xfrm>
          </p:grpSpPr>
          <p:sp>
            <p:nvSpPr>
              <p:cNvPr id="377" name="Freeform 3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78" name="Group 378"/>
            <p:cNvGrpSpPr/>
            <p:nvPr/>
          </p:nvGrpSpPr>
          <p:grpSpPr>
            <a:xfrm>
              <a:off x="2172630" y="1618080"/>
              <a:ext cx="82785" cy="82785"/>
              <a:chOff x="0" y="0"/>
              <a:chExt cx="1913890" cy="1913890"/>
            </a:xfrm>
          </p:grpSpPr>
          <p:sp>
            <p:nvSpPr>
              <p:cNvPr id="379" name="Freeform 3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80" name="Group 380"/>
            <p:cNvGrpSpPr/>
            <p:nvPr/>
          </p:nvGrpSpPr>
          <p:grpSpPr>
            <a:xfrm>
              <a:off x="2172630" y="7998564"/>
              <a:ext cx="82785" cy="82785"/>
              <a:chOff x="0" y="0"/>
              <a:chExt cx="1913890" cy="1913890"/>
            </a:xfrm>
          </p:grpSpPr>
          <p:sp>
            <p:nvSpPr>
              <p:cNvPr id="381" name="Freeform 3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82" name="Group 382"/>
            <p:cNvGrpSpPr/>
            <p:nvPr/>
          </p:nvGrpSpPr>
          <p:grpSpPr>
            <a:xfrm>
              <a:off x="2172630" y="4805780"/>
              <a:ext cx="82785" cy="82785"/>
              <a:chOff x="0" y="0"/>
              <a:chExt cx="1913890" cy="1913890"/>
            </a:xfrm>
          </p:grpSpPr>
          <p:sp>
            <p:nvSpPr>
              <p:cNvPr id="383" name="Freeform 3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84" name="Group 384"/>
            <p:cNvGrpSpPr/>
            <p:nvPr/>
          </p:nvGrpSpPr>
          <p:grpSpPr>
            <a:xfrm>
              <a:off x="5420495" y="0"/>
              <a:ext cx="82785" cy="82785"/>
              <a:chOff x="0" y="0"/>
              <a:chExt cx="1913890" cy="1913890"/>
            </a:xfrm>
          </p:grpSpPr>
          <p:sp>
            <p:nvSpPr>
              <p:cNvPr id="385" name="Freeform 3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86" name="Group 386"/>
            <p:cNvGrpSpPr/>
            <p:nvPr/>
          </p:nvGrpSpPr>
          <p:grpSpPr>
            <a:xfrm>
              <a:off x="5420495" y="6380485"/>
              <a:ext cx="82785" cy="82785"/>
              <a:chOff x="0" y="0"/>
              <a:chExt cx="1913890" cy="1913890"/>
            </a:xfrm>
          </p:grpSpPr>
          <p:sp>
            <p:nvSpPr>
              <p:cNvPr id="387" name="Freeform 3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88" name="Group 388"/>
            <p:cNvGrpSpPr/>
            <p:nvPr/>
          </p:nvGrpSpPr>
          <p:grpSpPr>
            <a:xfrm>
              <a:off x="5420495" y="3187700"/>
              <a:ext cx="82785" cy="82785"/>
              <a:chOff x="0" y="0"/>
              <a:chExt cx="1913890" cy="1913890"/>
            </a:xfrm>
          </p:grpSpPr>
          <p:sp>
            <p:nvSpPr>
              <p:cNvPr id="389" name="Freeform 3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90" name="Group 390"/>
            <p:cNvGrpSpPr/>
            <p:nvPr/>
          </p:nvGrpSpPr>
          <p:grpSpPr>
            <a:xfrm>
              <a:off x="5420495" y="9568185"/>
              <a:ext cx="82785" cy="82785"/>
              <a:chOff x="0" y="0"/>
              <a:chExt cx="1913890" cy="1913890"/>
            </a:xfrm>
          </p:grpSpPr>
          <p:sp>
            <p:nvSpPr>
              <p:cNvPr id="391" name="Freeform 3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92" name="Group 392"/>
            <p:cNvGrpSpPr/>
            <p:nvPr/>
          </p:nvGrpSpPr>
          <p:grpSpPr>
            <a:xfrm>
              <a:off x="5420495" y="1618080"/>
              <a:ext cx="82785" cy="82785"/>
              <a:chOff x="0" y="0"/>
              <a:chExt cx="1913890" cy="1913890"/>
            </a:xfrm>
          </p:grpSpPr>
          <p:sp>
            <p:nvSpPr>
              <p:cNvPr id="393" name="Freeform 3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94" name="Group 394"/>
            <p:cNvGrpSpPr/>
            <p:nvPr/>
          </p:nvGrpSpPr>
          <p:grpSpPr>
            <a:xfrm>
              <a:off x="5420495" y="7998564"/>
              <a:ext cx="82785" cy="82785"/>
              <a:chOff x="0" y="0"/>
              <a:chExt cx="1913890" cy="1913890"/>
            </a:xfrm>
          </p:grpSpPr>
          <p:sp>
            <p:nvSpPr>
              <p:cNvPr id="395" name="Freeform 3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96" name="Group 396"/>
            <p:cNvGrpSpPr/>
            <p:nvPr/>
          </p:nvGrpSpPr>
          <p:grpSpPr>
            <a:xfrm>
              <a:off x="5420495" y="4805780"/>
              <a:ext cx="82785" cy="82785"/>
              <a:chOff x="0" y="0"/>
              <a:chExt cx="1913890" cy="1913890"/>
            </a:xfrm>
          </p:grpSpPr>
          <p:sp>
            <p:nvSpPr>
              <p:cNvPr id="397" name="Freeform 3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98" name="Group 398"/>
            <p:cNvGrpSpPr/>
            <p:nvPr/>
          </p:nvGrpSpPr>
          <p:grpSpPr>
            <a:xfrm>
              <a:off x="2711291" y="537155"/>
              <a:ext cx="82785" cy="82785"/>
              <a:chOff x="0" y="0"/>
              <a:chExt cx="1913890" cy="1913890"/>
            </a:xfrm>
          </p:grpSpPr>
          <p:sp>
            <p:nvSpPr>
              <p:cNvPr id="399" name="Freeform 3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00" name="Group 400"/>
            <p:cNvGrpSpPr/>
            <p:nvPr/>
          </p:nvGrpSpPr>
          <p:grpSpPr>
            <a:xfrm>
              <a:off x="2711291" y="6917640"/>
              <a:ext cx="82785" cy="82785"/>
              <a:chOff x="0" y="0"/>
              <a:chExt cx="1913890" cy="1913890"/>
            </a:xfrm>
          </p:grpSpPr>
          <p:sp>
            <p:nvSpPr>
              <p:cNvPr id="401" name="Freeform 4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02" name="Group 402"/>
            <p:cNvGrpSpPr/>
            <p:nvPr/>
          </p:nvGrpSpPr>
          <p:grpSpPr>
            <a:xfrm>
              <a:off x="2711291" y="3724855"/>
              <a:ext cx="82785" cy="82785"/>
              <a:chOff x="0" y="0"/>
              <a:chExt cx="1913890" cy="1913890"/>
            </a:xfrm>
          </p:grpSpPr>
          <p:sp>
            <p:nvSpPr>
              <p:cNvPr id="403" name="Freeform 4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04" name="Group 404"/>
            <p:cNvGrpSpPr/>
            <p:nvPr/>
          </p:nvGrpSpPr>
          <p:grpSpPr>
            <a:xfrm>
              <a:off x="2711291" y="10105340"/>
              <a:ext cx="82785" cy="82785"/>
              <a:chOff x="0" y="0"/>
              <a:chExt cx="1913890" cy="1913890"/>
            </a:xfrm>
          </p:grpSpPr>
          <p:sp>
            <p:nvSpPr>
              <p:cNvPr id="405" name="Freeform 4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06" name="Group 406"/>
            <p:cNvGrpSpPr/>
            <p:nvPr/>
          </p:nvGrpSpPr>
          <p:grpSpPr>
            <a:xfrm>
              <a:off x="2711291" y="2155235"/>
              <a:ext cx="82785" cy="82785"/>
              <a:chOff x="0" y="0"/>
              <a:chExt cx="1913890" cy="1913890"/>
            </a:xfrm>
          </p:grpSpPr>
          <p:sp>
            <p:nvSpPr>
              <p:cNvPr id="407" name="Freeform 4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08" name="Group 408"/>
            <p:cNvGrpSpPr/>
            <p:nvPr/>
          </p:nvGrpSpPr>
          <p:grpSpPr>
            <a:xfrm>
              <a:off x="2711291" y="8535719"/>
              <a:ext cx="82785" cy="82785"/>
              <a:chOff x="0" y="0"/>
              <a:chExt cx="1913890" cy="1913890"/>
            </a:xfrm>
          </p:grpSpPr>
          <p:sp>
            <p:nvSpPr>
              <p:cNvPr id="409" name="Freeform 4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10" name="Group 410"/>
            <p:cNvGrpSpPr/>
            <p:nvPr/>
          </p:nvGrpSpPr>
          <p:grpSpPr>
            <a:xfrm>
              <a:off x="2711291" y="5342935"/>
              <a:ext cx="82785" cy="82785"/>
              <a:chOff x="0" y="0"/>
              <a:chExt cx="1913890" cy="1913890"/>
            </a:xfrm>
          </p:grpSpPr>
          <p:sp>
            <p:nvSpPr>
              <p:cNvPr id="411" name="Freeform 4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12" name="Group 412"/>
            <p:cNvGrpSpPr/>
            <p:nvPr/>
          </p:nvGrpSpPr>
          <p:grpSpPr>
            <a:xfrm>
              <a:off x="5959156" y="537155"/>
              <a:ext cx="82785" cy="82785"/>
              <a:chOff x="0" y="0"/>
              <a:chExt cx="1913890" cy="1913890"/>
            </a:xfrm>
          </p:grpSpPr>
          <p:sp>
            <p:nvSpPr>
              <p:cNvPr id="413" name="Freeform 4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14" name="Group 414"/>
            <p:cNvGrpSpPr/>
            <p:nvPr/>
          </p:nvGrpSpPr>
          <p:grpSpPr>
            <a:xfrm>
              <a:off x="5959156" y="6917640"/>
              <a:ext cx="82785" cy="82785"/>
              <a:chOff x="0" y="0"/>
              <a:chExt cx="1913890" cy="1913890"/>
            </a:xfrm>
          </p:grpSpPr>
          <p:sp>
            <p:nvSpPr>
              <p:cNvPr id="415" name="Freeform 4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16" name="Group 416"/>
            <p:cNvGrpSpPr/>
            <p:nvPr/>
          </p:nvGrpSpPr>
          <p:grpSpPr>
            <a:xfrm>
              <a:off x="5959156" y="3724855"/>
              <a:ext cx="82785" cy="82785"/>
              <a:chOff x="0" y="0"/>
              <a:chExt cx="1913890" cy="1913890"/>
            </a:xfrm>
          </p:grpSpPr>
          <p:sp>
            <p:nvSpPr>
              <p:cNvPr id="417" name="Freeform 4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18" name="Group 418"/>
            <p:cNvGrpSpPr/>
            <p:nvPr/>
          </p:nvGrpSpPr>
          <p:grpSpPr>
            <a:xfrm>
              <a:off x="5959156" y="10105340"/>
              <a:ext cx="82785" cy="82785"/>
              <a:chOff x="0" y="0"/>
              <a:chExt cx="1913890" cy="1913890"/>
            </a:xfrm>
          </p:grpSpPr>
          <p:sp>
            <p:nvSpPr>
              <p:cNvPr id="419" name="Freeform 4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20" name="Group 420"/>
            <p:cNvGrpSpPr/>
            <p:nvPr/>
          </p:nvGrpSpPr>
          <p:grpSpPr>
            <a:xfrm>
              <a:off x="5959156" y="2155235"/>
              <a:ext cx="82785" cy="82785"/>
              <a:chOff x="0" y="0"/>
              <a:chExt cx="1913890" cy="1913890"/>
            </a:xfrm>
          </p:grpSpPr>
          <p:sp>
            <p:nvSpPr>
              <p:cNvPr id="421" name="Freeform 4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22" name="Group 422"/>
            <p:cNvGrpSpPr/>
            <p:nvPr/>
          </p:nvGrpSpPr>
          <p:grpSpPr>
            <a:xfrm>
              <a:off x="5959156" y="8535719"/>
              <a:ext cx="82785" cy="82785"/>
              <a:chOff x="0" y="0"/>
              <a:chExt cx="1913890" cy="1913890"/>
            </a:xfrm>
          </p:grpSpPr>
          <p:sp>
            <p:nvSpPr>
              <p:cNvPr id="423" name="Freeform 4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24" name="Group 424"/>
            <p:cNvGrpSpPr/>
            <p:nvPr/>
          </p:nvGrpSpPr>
          <p:grpSpPr>
            <a:xfrm>
              <a:off x="5959156" y="5342935"/>
              <a:ext cx="82785" cy="82785"/>
              <a:chOff x="0" y="0"/>
              <a:chExt cx="1913890" cy="1913890"/>
            </a:xfrm>
          </p:grpSpPr>
          <p:sp>
            <p:nvSpPr>
              <p:cNvPr id="425" name="Freeform 4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26" name="Group 426"/>
            <p:cNvGrpSpPr>
              <a:grpSpLocks noChangeAspect="1"/>
            </p:cNvGrpSpPr>
            <p:nvPr/>
          </p:nvGrpSpPr>
          <p:grpSpPr>
            <a:xfrm>
              <a:off x="1083883" y="0"/>
              <a:ext cx="95594" cy="82785"/>
              <a:chOff x="0" y="0"/>
              <a:chExt cx="6350000" cy="5499100"/>
            </a:xfrm>
          </p:grpSpPr>
          <p:sp>
            <p:nvSpPr>
              <p:cNvPr id="427" name="Freeform 4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28" name="Group 428"/>
            <p:cNvGrpSpPr>
              <a:grpSpLocks noChangeAspect="1"/>
            </p:cNvGrpSpPr>
            <p:nvPr/>
          </p:nvGrpSpPr>
          <p:grpSpPr>
            <a:xfrm>
              <a:off x="1083883" y="6380485"/>
              <a:ext cx="95594" cy="82785"/>
              <a:chOff x="0" y="0"/>
              <a:chExt cx="6350000" cy="5499100"/>
            </a:xfrm>
          </p:grpSpPr>
          <p:sp>
            <p:nvSpPr>
              <p:cNvPr id="429" name="Freeform 4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30" name="Group 430"/>
            <p:cNvGrpSpPr>
              <a:grpSpLocks noChangeAspect="1"/>
            </p:cNvGrpSpPr>
            <p:nvPr/>
          </p:nvGrpSpPr>
          <p:grpSpPr>
            <a:xfrm>
              <a:off x="1083883" y="3187700"/>
              <a:ext cx="95594" cy="82785"/>
              <a:chOff x="0" y="0"/>
              <a:chExt cx="6350000" cy="5499100"/>
            </a:xfrm>
          </p:grpSpPr>
          <p:sp>
            <p:nvSpPr>
              <p:cNvPr id="431" name="Freeform 4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32" name="Group 432"/>
            <p:cNvGrpSpPr>
              <a:grpSpLocks noChangeAspect="1"/>
            </p:cNvGrpSpPr>
            <p:nvPr/>
          </p:nvGrpSpPr>
          <p:grpSpPr>
            <a:xfrm>
              <a:off x="1083883" y="9568185"/>
              <a:ext cx="95594" cy="82785"/>
              <a:chOff x="0" y="0"/>
              <a:chExt cx="6350000" cy="5499100"/>
            </a:xfrm>
          </p:grpSpPr>
          <p:sp>
            <p:nvSpPr>
              <p:cNvPr id="433" name="Freeform 4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34" name="Group 434"/>
            <p:cNvGrpSpPr>
              <a:grpSpLocks noChangeAspect="1"/>
            </p:cNvGrpSpPr>
            <p:nvPr/>
          </p:nvGrpSpPr>
          <p:grpSpPr>
            <a:xfrm>
              <a:off x="1083883" y="1618080"/>
              <a:ext cx="95594" cy="82785"/>
              <a:chOff x="0" y="0"/>
              <a:chExt cx="6350000" cy="5499100"/>
            </a:xfrm>
          </p:grpSpPr>
          <p:sp>
            <p:nvSpPr>
              <p:cNvPr id="435" name="Freeform 4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36" name="Group 436"/>
            <p:cNvGrpSpPr>
              <a:grpSpLocks noChangeAspect="1"/>
            </p:cNvGrpSpPr>
            <p:nvPr/>
          </p:nvGrpSpPr>
          <p:grpSpPr>
            <a:xfrm>
              <a:off x="1083883" y="7998564"/>
              <a:ext cx="95594" cy="82785"/>
              <a:chOff x="0" y="0"/>
              <a:chExt cx="6350000" cy="5499100"/>
            </a:xfrm>
          </p:grpSpPr>
          <p:sp>
            <p:nvSpPr>
              <p:cNvPr id="437" name="Freeform 4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38" name="Group 438"/>
            <p:cNvGrpSpPr>
              <a:grpSpLocks noChangeAspect="1"/>
            </p:cNvGrpSpPr>
            <p:nvPr/>
          </p:nvGrpSpPr>
          <p:grpSpPr>
            <a:xfrm>
              <a:off x="1083883" y="4805780"/>
              <a:ext cx="95594" cy="82785"/>
              <a:chOff x="0" y="0"/>
              <a:chExt cx="6350000" cy="5499100"/>
            </a:xfrm>
          </p:grpSpPr>
          <p:sp>
            <p:nvSpPr>
              <p:cNvPr id="439" name="Freeform 4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40" name="Group 440"/>
            <p:cNvGrpSpPr>
              <a:grpSpLocks noChangeAspect="1"/>
            </p:cNvGrpSpPr>
            <p:nvPr/>
          </p:nvGrpSpPr>
          <p:grpSpPr>
            <a:xfrm>
              <a:off x="7578032" y="0"/>
              <a:ext cx="95594" cy="82785"/>
              <a:chOff x="0" y="0"/>
              <a:chExt cx="6350000" cy="5499100"/>
            </a:xfrm>
          </p:grpSpPr>
          <p:sp>
            <p:nvSpPr>
              <p:cNvPr id="441" name="Freeform 4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42" name="Group 442"/>
            <p:cNvGrpSpPr>
              <a:grpSpLocks noChangeAspect="1"/>
            </p:cNvGrpSpPr>
            <p:nvPr/>
          </p:nvGrpSpPr>
          <p:grpSpPr>
            <a:xfrm>
              <a:off x="7578032" y="6380485"/>
              <a:ext cx="95594" cy="82785"/>
              <a:chOff x="0" y="0"/>
              <a:chExt cx="6350000" cy="5499100"/>
            </a:xfrm>
          </p:grpSpPr>
          <p:sp>
            <p:nvSpPr>
              <p:cNvPr id="443" name="Freeform 4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44" name="Group 444"/>
            <p:cNvGrpSpPr>
              <a:grpSpLocks noChangeAspect="1"/>
            </p:cNvGrpSpPr>
            <p:nvPr/>
          </p:nvGrpSpPr>
          <p:grpSpPr>
            <a:xfrm>
              <a:off x="7578032" y="3187700"/>
              <a:ext cx="95594" cy="82785"/>
              <a:chOff x="0" y="0"/>
              <a:chExt cx="6350000" cy="5499100"/>
            </a:xfrm>
          </p:grpSpPr>
          <p:sp>
            <p:nvSpPr>
              <p:cNvPr id="445" name="Freeform 4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46" name="Group 446"/>
            <p:cNvGrpSpPr>
              <a:grpSpLocks noChangeAspect="1"/>
            </p:cNvGrpSpPr>
            <p:nvPr/>
          </p:nvGrpSpPr>
          <p:grpSpPr>
            <a:xfrm>
              <a:off x="7578032" y="9568185"/>
              <a:ext cx="95594" cy="82785"/>
              <a:chOff x="0" y="0"/>
              <a:chExt cx="6350000" cy="5499100"/>
            </a:xfrm>
          </p:grpSpPr>
          <p:sp>
            <p:nvSpPr>
              <p:cNvPr id="447" name="Freeform 4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48" name="Group 448"/>
            <p:cNvGrpSpPr>
              <a:grpSpLocks noChangeAspect="1"/>
            </p:cNvGrpSpPr>
            <p:nvPr/>
          </p:nvGrpSpPr>
          <p:grpSpPr>
            <a:xfrm>
              <a:off x="7578032" y="1618080"/>
              <a:ext cx="95594" cy="82785"/>
              <a:chOff x="0" y="0"/>
              <a:chExt cx="6350000" cy="5499100"/>
            </a:xfrm>
          </p:grpSpPr>
          <p:sp>
            <p:nvSpPr>
              <p:cNvPr id="449" name="Freeform 4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50" name="Group 450"/>
            <p:cNvGrpSpPr>
              <a:grpSpLocks noChangeAspect="1"/>
            </p:cNvGrpSpPr>
            <p:nvPr/>
          </p:nvGrpSpPr>
          <p:grpSpPr>
            <a:xfrm>
              <a:off x="7578032" y="7998564"/>
              <a:ext cx="95594" cy="82785"/>
              <a:chOff x="0" y="0"/>
              <a:chExt cx="6350000" cy="5499100"/>
            </a:xfrm>
          </p:grpSpPr>
          <p:sp>
            <p:nvSpPr>
              <p:cNvPr id="451" name="Freeform 4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52" name="Group 452"/>
            <p:cNvGrpSpPr>
              <a:grpSpLocks noChangeAspect="1"/>
            </p:cNvGrpSpPr>
            <p:nvPr/>
          </p:nvGrpSpPr>
          <p:grpSpPr>
            <a:xfrm>
              <a:off x="7578032" y="4805780"/>
              <a:ext cx="95594" cy="82785"/>
              <a:chOff x="0" y="0"/>
              <a:chExt cx="6350000" cy="5499100"/>
            </a:xfrm>
          </p:grpSpPr>
          <p:sp>
            <p:nvSpPr>
              <p:cNvPr id="453" name="Freeform 4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54" name="Group 454"/>
            <p:cNvGrpSpPr>
              <a:grpSpLocks noChangeAspect="1"/>
            </p:cNvGrpSpPr>
            <p:nvPr/>
          </p:nvGrpSpPr>
          <p:grpSpPr>
            <a:xfrm>
              <a:off x="4331748" y="0"/>
              <a:ext cx="95594" cy="82785"/>
              <a:chOff x="0" y="0"/>
              <a:chExt cx="6350000" cy="5499100"/>
            </a:xfrm>
          </p:grpSpPr>
          <p:sp>
            <p:nvSpPr>
              <p:cNvPr id="455" name="Freeform 4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56" name="Group 456"/>
            <p:cNvGrpSpPr>
              <a:grpSpLocks noChangeAspect="1"/>
            </p:cNvGrpSpPr>
            <p:nvPr/>
          </p:nvGrpSpPr>
          <p:grpSpPr>
            <a:xfrm>
              <a:off x="4331748" y="6380485"/>
              <a:ext cx="95594" cy="82785"/>
              <a:chOff x="0" y="0"/>
              <a:chExt cx="6350000" cy="5499100"/>
            </a:xfrm>
          </p:grpSpPr>
          <p:sp>
            <p:nvSpPr>
              <p:cNvPr id="457" name="Freeform 4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58" name="Group 458"/>
            <p:cNvGrpSpPr>
              <a:grpSpLocks noChangeAspect="1"/>
            </p:cNvGrpSpPr>
            <p:nvPr/>
          </p:nvGrpSpPr>
          <p:grpSpPr>
            <a:xfrm>
              <a:off x="4331748" y="3187700"/>
              <a:ext cx="95594" cy="82785"/>
              <a:chOff x="0" y="0"/>
              <a:chExt cx="6350000" cy="5499100"/>
            </a:xfrm>
          </p:grpSpPr>
          <p:sp>
            <p:nvSpPr>
              <p:cNvPr id="459" name="Freeform 4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60" name="Group 460"/>
            <p:cNvGrpSpPr>
              <a:grpSpLocks noChangeAspect="1"/>
            </p:cNvGrpSpPr>
            <p:nvPr/>
          </p:nvGrpSpPr>
          <p:grpSpPr>
            <a:xfrm>
              <a:off x="4331748" y="9568185"/>
              <a:ext cx="95594" cy="82785"/>
              <a:chOff x="0" y="0"/>
              <a:chExt cx="6350000" cy="5499100"/>
            </a:xfrm>
          </p:grpSpPr>
          <p:sp>
            <p:nvSpPr>
              <p:cNvPr id="461" name="Freeform 4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62" name="Group 462"/>
            <p:cNvGrpSpPr>
              <a:grpSpLocks noChangeAspect="1"/>
            </p:cNvGrpSpPr>
            <p:nvPr/>
          </p:nvGrpSpPr>
          <p:grpSpPr>
            <a:xfrm>
              <a:off x="4331748" y="1618080"/>
              <a:ext cx="95594" cy="82785"/>
              <a:chOff x="0" y="0"/>
              <a:chExt cx="6350000" cy="5499100"/>
            </a:xfrm>
          </p:grpSpPr>
          <p:sp>
            <p:nvSpPr>
              <p:cNvPr id="463" name="Freeform 4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64" name="Group 464"/>
            <p:cNvGrpSpPr>
              <a:grpSpLocks noChangeAspect="1"/>
            </p:cNvGrpSpPr>
            <p:nvPr/>
          </p:nvGrpSpPr>
          <p:grpSpPr>
            <a:xfrm>
              <a:off x="4331748" y="7998564"/>
              <a:ext cx="95594" cy="82785"/>
              <a:chOff x="0" y="0"/>
              <a:chExt cx="6350000" cy="5499100"/>
            </a:xfrm>
          </p:grpSpPr>
          <p:sp>
            <p:nvSpPr>
              <p:cNvPr id="465" name="Freeform 4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66" name="Group 466"/>
            <p:cNvGrpSpPr>
              <a:grpSpLocks noChangeAspect="1"/>
            </p:cNvGrpSpPr>
            <p:nvPr/>
          </p:nvGrpSpPr>
          <p:grpSpPr>
            <a:xfrm>
              <a:off x="4331748" y="4805780"/>
              <a:ext cx="95594" cy="82785"/>
              <a:chOff x="0" y="0"/>
              <a:chExt cx="6350000" cy="5499100"/>
            </a:xfrm>
          </p:grpSpPr>
          <p:sp>
            <p:nvSpPr>
              <p:cNvPr id="467" name="Freeform 4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68" name="Group 468"/>
            <p:cNvGrpSpPr>
              <a:grpSpLocks noChangeAspect="1"/>
            </p:cNvGrpSpPr>
            <p:nvPr/>
          </p:nvGrpSpPr>
          <p:grpSpPr>
            <a:xfrm>
              <a:off x="1622544" y="537155"/>
              <a:ext cx="95594" cy="82785"/>
              <a:chOff x="0" y="0"/>
              <a:chExt cx="6350000" cy="5499100"/>
            </a:xfrm>
          </p:grpSpPr>
          <p:sp>
            <p:nvSpPr>
              <p:cNvPr id="469" name="Freeform 4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70" name="Group 470"/>
            <p:cNvGrpSpPr>
              <a:grpSpLocks noChangeAspect="1"/>
            </p:cNvGrpSpPr>
            <p:nvPr/>
          </p:nvGrpSpPr>
          <p:grpSpPr>
            <a:xfrm>
              <a:off x="1622544" y="6917640"/>
              <a:ext cx="95594" cy="82785"/>
              <a:chOff x="0" y="0"/>
              <a:chExt cx="6350000" cy="5499100"/>
            </a:xfrm>
          </p:grpSpPr>
          <p:sp>
            <p:nvSpPr>
              <p:cNvPr id="471" name="Freeform 4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72" name="Group 472"/>
            <p:cNvGrpSpPr>
              <a:grpSpLocks noChangeAspect="1"/>
            </p:cNvGrpSpPr>
            <p:nvPr/>
          </p:nvGrpSpPr>
          <p:grpSpPr>
            <a:xfrm>
              <a:off x="1622544" y="3724855"/>
              <a:ext cx="95594" cy="82785"/>
              <a:chOff x="0" y="0"/>
              <a:chExt cx="6350000" cy="5499100"/>
            </a:xfrm>
          </p:grpSpPr>
          <p:sp>
            <p:nvSpPr>
              <p:cNvPr id="473" name="Freeform 4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74" name="Group 474"/>
            <p:cNvGrpSpPr>
              <a:grpSpLocks noChangeAspect="1"/>
            </p:cNvGrpSpPr>
            <p:nvPr/>
          </p:nvGrpSpPr>
          <p:grpSpPr>
            <a:xfrm>
              <a:off x="1622544" y="10105340"/>
              <a:ext cx="95594" cy="82785"/>
              <a:chOff x="0" y="0"/>
              <a:chExt cx="6350000" cy="5499100"/>
            </a:xfrm>
          </p:grpSpPr>
          <p:sp>
            <p:nvSpPr>
              <p:cNvPr id="475" name="Freeform 4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76" name="Group 476"/>
            <p:cNvGrpSpPr>
              <a:grpSpLocks noChangeAspect="1"/>
            </p:cNvGrpSpPr>
            <p:nvPr/>
          </p:nvGrpSpPr>
          <p:grpSpPr>
            <a:xfrm>
              <a:off x="1622544" y="2155235"/>
              <a:ext cx="95594" cy="82785"/>
              <a:chOff x="0" y="0"/>
              <a:chExt cx="6350000" cy="5499100"/>
            </a:xfrm>
          </p:grpSpPr>
          <p:sp>
            <p:nvSpPr>
              <p:cNvPr id="477" name="Freeform 4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78" name="Group 478"/>
            <p:cNvGrpSpPr>
              <a:grpSpLocks noChangeAspect="1"/>
            </p:cNvGrpSpPr>
            <p:nvPr/>
          </p:nvGrpSpPr>
          <p:grpSpPr>
            <a:xfrm>
              <a:off x="1622544" y="8535719"/>
              <a:ext cx="95594" cy="82785"/>
              <a:chOff x="0" y="0"/>
              <a:chExt cx="6350000" cy="5499100"/>
            </a:xfrm>
          </p:grpSpPr>
          <p:sp>
            <p:nvSpPr>
              <p:cNvPr id="479" name="Freeform 4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80" name="Group 480"/>
            <p:cNvGrpSpPr>
              <a:grpSpLocks noChangeAspect="1"/>
            </p:cNvGrpSpPr>
            <p:nvPr/>
          </p:nvGrpSpPr>
          <p:grpSpPr>
            <a:xfrm>
              <a:off x="1622544" y="5342935"/>
              <a:ext cx="95594" cy="82785"/>
              <a:chOff x="0" y="0"/>
              <a:chExt cx="6350000" cy="5499100"/>
            </a:xfrm>
          </p:grpSpPr>
          <p:sp>
            <p:nvSpPr>
              <p:cNvPr id="481" name="Freeform 4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82" name="Group 482"/>
            <p:cNvGrpSpPr>
              <a:grpSpLocks noChangeAspect="1"/>
            </p:cNvGrpSpPr>
            <p:nvPr/>
          </p:nvGrpSpPr>
          <p:grpSpPr>
            <a:xfrm>
              <a:off x="4870409" y="537155"/>
              <a:ext cx="95594" cy="82785"/>
              <a:chOff x="0" y="0"/>
              <a:chExt cx="6350000" cy="5499100"/>
            </a:xfrm>
          </p:grpSpPr>
          <p:sp>
            <p:nvSpPr>
              <p:cNvPr id="483" name="Freeform 4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84" name="Group 484"/>
            <p:cNvGrpSpPr>
              <a:grpSpLocks noChangeAspect="1"/>
            </p:cNvGrpSpPr>
            <p:nvPr/>
          </p:nvGrpSpPr>
          <p:grpSpPr>
            <a:xfrm>
              <a:off x="4870409" y="6917640"/>
              <a:ext cx="95594" cy="82785"/>
              <a:chOff x="0" y="0"/>
              <a:chExt cx="6350000" cy="5499100"/>
            </a:xfrm>
          </p:grpSpPr>
          <p:sp>
            <p:nvSpPr>
              <p:cNvPr id="485" name="Freeform 4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86" name="Group 486"/>
            <p:cNvGrpSpPr>
              <a:grpSpLocks noChangeAspect="1"/>
            </p:cNvGrpSpPr>
            <p:nvPr/>
          </p:nvGrpSpPr>
          <p:grpSpPr>
            <a:xfrm>
              <a:off x="4870409" y="3724855"/>
              <a:ext cx="95594" cy="82785"/>
              <a:chOff x="0" y="0"/>
              <a:chExt cx="6350000" cy="5499100"/>
            </a:xfrm>
          </p:grpSpPr>
          <p:sp>
            <p:nvSpPr>
              <p:cNvPr id="487" name="Freeform 4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88" name="Group 488"/>
            <p:cNvGrpSpPr>
              <a:grpSpLocks noChangeAspect="1"/>
            </p:cNvGrpSpPr>
            <p:nvPr/>
          </p:nvGrpSpPr>
          <p:grpSpPr>
            <a:xfrm>
              <a:off x="4870409" y="10105340"/>
              <a:ext cx="95594" cy="82785"/>
              <a:chOff x="0" y="0"/>
              <a:chExt cx="6350000" cy="5499100"/>
            </a:xfrm>
          </p:grpSpPr>
          <p:sp>
            <p:nvSpPr>
              <p:cNvPr id="489" name="Freeform 4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90" name="Group 490"/>
            <p:cNvGrpSpPr>
              <a:grpSpLocks noChangeAspect="1"/>
            </p:cNvGrpSpPr>
            <p:nvPr/>
          </p:nvGrpSpPr>
          <p:grpSpPr>
            <a:xfrm>
              <a:off x="4870409" y="2155235"/>
              <a:ext cx="95594" cy="82785"/>
              <a:chOff x="0" y="0"/>
              <a:chExt cx="6350000" cy="5499100"/>
            </a:xfrm>
          </p:grpSpPr>
          <p:sp>
            <p:nvSpPr>
              <p:cNvPr id="491" name="Freeform 4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92" name="Group 492"/>
            <p:cNvGrpSpPr>
              <a:grpSpLocks noChangeAspect="1"/>
            </p:cNvGrpSpPr>
            <p:nvPr/>
          </p:nvGrpSpPr>
          <p:grpSpPr>
            <a:xfrm>
              <a:off x="4870409" y="8535719"/>
              <a:ext cx="95594" cy="82785"/>
              <a:chOff x="0" y="0"/>
              <a:chExt cx="6350000" cy="5499100"/>
            </a:xfrm>
          </p:grpSpPr>
          <p:sp>
            <p:nvSpPr>
              <p:cNvPr id="493" name="Freeform 4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94" name="Group 494"/>
            <p:cNvGrpSpPr>
              <a:grpSpLocks noChangeAspect="1"/>
            </p:cNvGrpSpPr>
            <p:nvPr/>
          </p:nvGrpSpPr>
          <p:grpSpPr>
            <a:xfrm>
              <a:off x="4870409" y="5342935"/>
              <a:ext cx="95594" cy="82785"/>
              <a:chOff x="0" y="0"/>
              <a:chExt cx="6350000" cy="5499100"/>
            </a:xfrm>
          </p:grpSpPr>
          <p:sp>
            <p:nvSpPr>
              <p:cNvPr id="495" name="Freeform 4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96" name="Group 496"/>
            <p:cNvGrpSpPr>
              <a:grpSpLocks noChangeAspect="1"/>
            </p:cNvGrpSpPr>
            <p:nvPr/>
          </p:nvGrpSpPr>
          <p:grpSpPr>
            <a:xfrm>
              <a:off x="2162405" y="1075351"/>
              <a:ext cx="95594" cy="82785"/>
              <a:chOff x="0" y="0"/>
              <a:chExt cx="6350000" cy="5499100"/>
            </a:xfrm>
          </p:grpSpPr>
          <p:sp>
            <p:nvSpPr>
              <p:cNvPr id="497" name="Freeform 4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98" name="Group 498"/>
            <p:cNvGrpSpPr>
              <a:grpSpLocks noChangeAspect="1"/>
            </p:cNvGrpSpPr>
            <p:nvPr/>
          </p:nvGrpSpPr>
          <p:grpSpPr>
            <a:xfrm>
              <a:off x="2162405" y="7455836"/>
              <a:ext cx="95594" cy="82785"/>
              <a:chOff x="0" y="0"/>
              <a:chExt cx="6350000" cy="5499100"/>
            </a:xfrm>
          </p:grpSpPr>
          <p:sp>
            <p:nvSpPr>
              <p:cNvPr id="499" name="Freeform 4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00" name="Group 500"/>
            <p:cNvGrpSpPr>
              <a:grpSpLocks noChangeAspect="1"/>
            </p:cNvGrpSpPr>
            <p:nvPr/>
          </p:nvGrpSpPr>
          <p:grpSpPr>
            <a:xfrm>
              <a:off x="2162405" y="4263051"/>
              <a:ext cx="95594" cy="82785"/>
              <a:chOff x="0" y="0"/>
              <a:chExt cx="6350000" cy="5499100"/>
            </a:xfrm>
          </p:grpSpPr>
          <p:sp>
            <p:nvSpPr>
              <p:cNvPr id="501" name="Freeform 5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02" name="Group 502"/>
            <p:cNvGrpSpPr>
              <a:grpSpLocks noChangeAspect="1"/>
            </p:cNvGrpSpPr>
            <p:nvPr/>
          </p:nvGrpSpPr>
          <p:grpSpPr>
            <a:xfrm>
              <a:off x="2162405" y="10643536"/>
              <a:ext cx="95594" cy="82785"/>
              <a:chOff x="0" y="0"/>
              <a:chExt cx="6350000" cy="5499100"/>
            </a:xfrm>
          </p:grpSpPr>
          <p:sp>
            <p:nvSpPr>
              <p:cNvPr id="503" name="Freeform 5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04" name="Group 504"/>
            <p:cNvGrpSpPr>
              <a:grpSpLocks noChangeAspect="1"/>
            </p:cNvGrpSpPr>
            <p:nvPr/>
          </p:nvGrpSpPr>
          <p:grpSpPr>
            <a:xfrm>
              <a:off x="2162405" y="2693431"/>
              <a:ext cx="95594" cy="82785"/>
              <a:chOff x="0" y="0"/>
              <a:chExt cx="6350000" cy="5499100"/>
            </a:xfrm>
          </p:grpSpPr>
          <p:sp>
            <p:nvSpPr>
              <p:cNvPr id="505" name="Freeform 5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06" name="Group 506"/>
            <p:cNvGrpSpPr>
              <a:grpSpLocks noChangeAspect="1"/>
            </p:cNvGrpSpPr>
            <p:nvPr/>
          </p:nvGrpSpPr>
          <p:grpSpPr>
            <a:xfrm>
              <a:off x="2162405" y="9073915"/>
              <a:ext cx="95594" cy="82785"/>
              <a:chOff x="0" y="0"/>
              <a:chExt cx="6350000" cy="5499100"/>
            </a:xfrm>
          </p:grpSpPr>
          <p:sp>
            <p:nvSpPr>
              <p:cNvPr id="507" name="Freeform 5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08" name="Group 508"/>
            <p:cNvGrpSpPr>
              <a:grpSpLocks noChangeAspect="1"/>
            </p:cNvGrpSpPr>
            <p:nvPr/>
          </p:nvGrpSpPr>
          <p:grpSpPr>
            <a:xfrm>
              <a:off x="2162405" y="5881131"/>
              <a:ext cx="95594" cy="82785"/>
              <a:chOff x="0" y="0"/>
              <a:chExt cx="6350000" cy="5499100"/>
            </a:xfrm>
          </p:grpSpPr>
          <p:sp>
            <p:nvSpPr>
              <p:cNvPr id="509" name="Freeform 5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10" name="Group 510"/>
            <p:cNvGrpSpPr>
              <a:grpSpLocks noChangeAspect="1"/>
            </p:cNvGrpSpPr>
            <p:nvPr/>
          </p:nvGrpSpPr>
          <p:grpSpPr>
            <a:xfrm>
              <a:off x="5410269" y="1075351"/>
              <a:ext cx="95594" cy="82785"/>
              <a:chOff x="0" y="0"/>
              <a:chExt cx="6350000" cy="5499100"/>
            </a:xfrm>
          </p:grpSpPr>
          <p:sp>
            <p:nvSpPr>
              <p:cNvPr id="511" name="Freeform 5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12" name="Group 512"/>
            <p:cNvGrpSpPr>
              <a:grpSpLocks noChangeAspect="1"/>
            </p:cNvGrpSpPr>
            <p:nvPr/>
          </p:nvGrpSpPr>
          <p:grpSpPr>
            <a:xfrm>
              <a:off x="5410269" y="7455836"/>
              <a:ext cx="95594" cy="82785"/>
              <a:chOff x="0" y="0"/>
              <a:chExt cx="6350000" cy="5499100"/>
            </a:xfrm>
          </p:grpSpPr>
          <p:sp>
            <p:nvSpPr>
              <p:cNvPr id="513" name="Freeform 5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14" name="Group 514"/>
            <p:cNvGrpSpPr>
              <a:grpSpLocks noChangeAspect="1"/>
            </p:cNvGrpSpPr>
            <p:nvPr/>
          </p:nvGrpSpPr>
          <p:grpSpPr>
            <a:xfrm>
              <a:off x="5410269" y="4263051"/>
              <a:ext cx="95594" cy="82785"/>
              <a:chOff x="0" y="0"/>
              <a:chExt cx="6350000" cy="5499100"/>
            </a:xfrm>
          </p:grpSpPr>
          <p:sp>
            <p:nvSpPr>
              <p:cNvPr id="515" name="Freeform 5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16" name="Group 516"/>
            <p:cNvGrpSpPr>
              <a:grpSpLocks noChangeAspect="1"/>
            </p:cNvGrpSpPr>
            <p:nvPr/>
          </p:nvGrpSpPr>
          <p:grpSpPr>
            <a:xfrm>
              <a:off x="5410269" y="10643536"/>
              <a:ext cx="95594" cy="82785"/>
              <a:chOff x="0" y="0"/>
              <a:chExt cx="6350000" cy="5499100"/>
            </a:xfrm>
          </p:grpSpPr>
          <p:sp>
            <p:nvSpPr>
              <p:cNvPr id="517" name="Freeform 5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18" name="Group 518"/>
            <p:cNvGrpSpPr>
              <a:grpSpLocks noChangeAspect="1"/>
            </p:cNvGrpSpPr>
            <p:nvPr/>
          </p:nvGrpSpPr>
          <p:grpSpPr>
            <a:xfrm>
              <a:off x="5410269" y="2693431"/>
              <a:ext cx="95594" cy="82785"/>
              <a:chOff x="0" y="0"/>
              <a:chExt cx="6350000" cy="5499100"/>
            </a:xfrm>
          </p:grpSpPr>
          <p:sp>
            <p:nvSpPr>
              <p:cNvPr id="519" name="Freeform 5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20" name="Group 520"/>
            <p:cNvGrpSpPr>
              <a:grpSpLocks noChangeAspect="1"/>
            </p:cNvGrpSpPr>
            <p:nvPr/>
          </p:nvGrpSpPr>
          <p:grpSpPr>
            <a:xfrm>
              <a:off x="5410269" y="9073915"/>
              <a:ext cx="95594" cy="82785"/>
              <a:chOff x="0" y="0"/>
              <a:chExt cx="6350000" cy="5499100"/>
            </a:xfrm>
          </p:grpSpPr>
          <p:sp>
            <p:nvSpPr>
              <p:cNvPr id="521" name="Freeform 5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22" name="Group 522"/>
            <p:cNvGrpSpPr>
              <a:grpSpLocks noChangeAspect="1"/>
            </p:cNvGrpSpPr>
            <p:nvPr/>
          </p:nvGrpSpPr>
          <p:grpSpPr>
            <a:xfrm>
              <a:off x="5410269" y="5881131"/>
              <a:ext cx="95594" cy="82785"/>
              <a:chOff x="0" y="0"/>
              <a:chExt cx="6350000" cy="5499100"/>
            </a:xfrm>
          </p:grpSpPr>
          <p:sp>
            <p:nvSpPr>
              <p:cNvPr id="523" name="Freeform 5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24" name="Group 524"/>
            <p:cNvGrpSpPr>
              <a:grpSpLocks noChangeAspect="1"/>
            </p:cNvGrpSpPr>
            <p:nvPr/>
          </p:nvGrpSpPr>
          <p:grpSpPr>
            <a:xfrm>
              <a:off x="545144" y="1075351"/>
              <a:ext cx="95594" cy="82785"/>
              <a:chOff x="0" y="0"/>
              <a:chExt cx="6350000" cy="5499100"/>
            </a:xfrm>
          </p:grpSpPr>
          <p:sp>
            <p:nvSpPr>
              <p:cNvPr id="525" name="Freeform 5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26" name="Group 526"/>
            <p:cNvGrpSpPr>
              <a:grpSpLocks noChangeAspect="1"/>
            </p:cNvGrpSpPr>
            <p:nvPr/>
          </p:nvGrpSpPr>
          <p:grpSpPr>
            <a:xfrm>
              <a:off x="545144" y="7455836"/>
              <a:ext cx="95594" cy="82785"/>
              <a:chOff x="0" y="0"/>
              <a:chExt cx="6350000" cy="5499100"/>
            </a:xfrm>
          </p:grpSpPr>
          <p:sp>
            <p:nvSpPr>
              <p:cNvPr id="527" name="Freeform 5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28" name="Group 528"/>
            <p:cNvGrpSpPr>
              <a:grpSpLocks noChangeAspect="1"/>
            </p:cNvGrpSpPr>
            <p:nvPr/>
          </p:nvGrpSpPr>
          <p:grpSpPr>
            <a:xfrm>
              <a:off x="545144" y="4263051"/>
              <a:ext cx="95594" cy="82785"/>
              <a:chOff x="0" y="0"/>
              <a:chExt cx="6350000" cy="5499100"/>
            </a:xfrm>
          </p:grpSpPr>
          <p:sp>
            <p:nvSpPr>
              <p:cNvPr id="529" name="Freeform 5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30" name="Group 530"/>
            <p:cNvGrpSpPr>
              <a:grpSpLocks noChangeAspect="1"/>
            </p:cNvGrpSpPr>
            <p:nvPr/>
          </p:nvGrpSpPr>
          <p:grpSpPr>
            <a:xfrm>
              <a:off x="545144" y="10643536"/>
              <a:ext cx="95594" cy="82785"/>
              <a:chOff x="0" y="0"/>
              <a:chExt cx="6350000" cy="5499100"/>
            </a:xfrm>
          </p:grpSpPr>
          <p:sp>
            <p:nvSpPr>
              <p:cNvPr id="531" name="Freeform 5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32" name="Group 532"/>
            <p:cNvGrpSpPr>
              <a:grpSpLocks noChangeAspect="1"/>
            </p:cNvGrpSpPr>
            <p:nvPr/>
          </p:nvGrpSpPr>
          <p:grpSpPr>
            <a:xfrm>
              <a:off x="545144" y="2693431"/>
              <a:ext cx="95594" cy="82785"/>
              <a:chOff x="0" y="0"/>
              <a:chExt cx="6350000" cy="5499100"/>
            </a:xfrm>
          </p:grpSpPr>
          <p:sp>
            <p:nvSpPr>
              <p:cNvPr id="533" name="Freeform 5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34" name="Group 534"/>
            <p:cNvGrpSpPr>
              <a:grpSpLocks noChangeAspect="1"/>
            </p:cNvGrpSpPr>
            <p:nvPr/>
          </p:nvGrpSpPr>
          <p:grpSpPr>
            <a:xfrm>
              <a:off x="545144" y="9073915"/>
              <a:ext cx="95594" cy="82785"/>
              <a:chOff x="0" y="0"/>
              <a:chExt cx="6350000" cy="5499100"/>
            </a:xfrm>
          </p:grpSpPr>
          <p:sp>
            <p:nvSpPr>
              <p:cNvPr id="535" name="Freeform 5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36" name="Group 536"/>
            <p:cNvGrpSpPr>
              <a:grpSpLocks noChangeAspect="1"/>
            </p:cNvGrpSpPr>
            <p:nvPr/>
          </p:nvGrpSpPr>
          <p:grpSpPr>
            <a:xfrm>
              <a:off x="545144" y="5881131"/>
              <a:ext cx="95594" cy="82785"/>
              <a:chOff x="0" y="0"/>
              <a:chExt cx="6350000" cy="5499100"/>
            </a:xfrm>
          </p:grpSpPr>
          <p:sp>
            <p:nvSpPr>
              <p:cNvPr id="537" name="Freeform 5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38" name="Group 538"/>
            <p:cNvGrpSpPr>
              <a:grpSpLocks noChangeAspect="1"/>
            </p:cNvGrpSpPr>
            <p:nvPr/>
          </p:nvGrpSpPr>
          <p:grpSpPr>
            <a:xfrm>
              <a:off x="7039293" y="1075351"/>
              <a:ext cx="95594" cy="82785"/>
              <a:chOff x="0" y="0"/>
              <a:chExt cx="6350000" cy="5499100"/>
            </a:xfrm>
          </p:grpSpPr>
          <p:sp>
            <p:nvSpPr>
              <p:cNvPr id="539" name="Freeform 5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40" name="Group 540"/>
            <p:cNvGrpSpPr>
              <a:grpSpLocks noChangeAspect="1"/>
            </p:cNvGrpSpPr>
            <p:nvPr/>
          </p:nvGrpSpPr>
          <p:grpSpPr>
            <a:xfrm>
              <a:off x="7039293" y="7455836"/>
              <a:ext cx="95594" cy="82785"/>
              <a:chOff x="0" y="0"/>
              <a:chExt cx="6350000" cy="5499100"/>
            </a:xfrm>
          </p:grpSpPr>
          <p:sp>
            <p:nvSpPr>
              <p:cNvPr id="541" name="Freeform 5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42" name="Group 542"/>
            <p:cNvGrpSpPr>
              <a:grpSpLocks noChangeAspect="1"/>
            </p:cNvGrpSpPr>
            <p:nvPr/>
          </p:nvGrpSpPr>
          <p:grpSpPr>
            <a:xfrm>
              <a:off x="7039293" y="4263051"/>
              <a:ext cx="95594" cy="82785"/>
              <a:chOff x="0" y="0"/>
              <a:chExt cx="6350000" cy="5499100"/>
            </a:xfrm>
          </p:grpSpPr>
          <p:sp>
            <p:nvSpPr>
              <p:cNvPr id="543" name="Freeform 5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44" name="Group 544"/>
            <p:cNvGrpSpPr>
              <a:grpSpLocks noChangeAspect="1"/>
            </p:cNvGrpSpPr>
            <p:nvPr/>
          </p:nvGrpSpPr>
          <p:grpSpPr>
            <a:xfrm>
              <a:off x="7039293" y="10643536"/>
              <a:ext cx="95594" cy="82785"/>
              <a:chOff x="0" y="0"/>
              <a:chExt cx="6350000" cy="5499100"/>
            </a:xfrm>
          </p:grpSpPr>
          <p:sp>
            <p:nvSpPr>
              <p:cNvPr id="545" name="Freeform 5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46" name="Group 546"/>
            <p:cNvGrpSpPr>
              <a:grpSpLocks noChangeAspect="1"/>
            </p:cNvGrpSpPr>
            <p:nvPr/>
          </p:nvGrpSpPr>
          <p:grpSpPr>
            <a:xfrm>
              <a:off x="7039293" y="2693431"/>
              <a:ext cx="95594" cy="82785"/>
              <a:chOff x="0" y="0"/>
              <a:chExt cx="6350000" cy="5499100"/>
            </a:xfrm>
          </p:grpSpPr>
          <p:sp>
            <p:nvSpPr>
              <p:cNvPr id="547" name="Freeform 5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48" name="Group 548"/>
            <p:cNvGrpSpPr>
              <a:grpSpLocks noChangeAspect="1"/>
            </p:cNvGrpSpPr>
            <p:nvPr/>
          </p:nvGrpSpPr>
          <p:grpSpPr>
            <a:xfrm>
              <a:off x="7039293" y="9073915"/>
              <a:ext cx="95594" cy="82785"/>
              <a:chOff x="0" y="0"/>
              <a:chExt cx="6350000" cy="5499100"/>
            </a:xfrm>
          </p:grpSpPr>
          <p:sp>
            <p:nvSpPr>
              <p:cNvPr id="549" name="Freeform 5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50" name="Group 550"/>
            <p:cNvGrpSpPr>
              <a:grpSpLocks noChangeAspect="1"/>
            </p:cNvGrpSpPr>
            <p:nvPr/>
          </p:nvGrpSpPr>
          <p:grpSpPr>
            <a:xfrm>
              <a:off x="7039293" y="5881131"/>
              <a:ext cx="95594" cy="82785"/>
              <a:chOff x="0" y="0"/>
              <a:chExt cx="6350000" cy="5499100"/>
            </a:xfrm>
          </p:grpSpPr>
          <p:sp>
            <p:nvSpPr>
              <p:cNvPr id="551" name="Freeform 5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52" name="Group 552"/>
            <p:cNvGrpSpPr>
              <a:grpSpLocks noChangeAspect="1"/>
            </p:cNvGrpSpPr>
            <p:nvPr/>
          </p:nvGrpSpPr>
          <p:grpSpPr>
            <a:xfrm>
              <a:off x="3793009" y="1075351"/>
              <a:ext cx="95594" cy="82785"/>
              <a:chOff x="0" y="0"/>
              <a:chExt cx="6350000" cy="5499100"/>
            </a:xfrm>
          </p:grpSpPr>
          <p:sp>
            <p:nvSpPr>
              <p:cNvPr id="553" name="Freeform 5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54" name="Group 554"/>
            <p:cNvGrpSpPr>
              <a:grpSpLocks noChangeAspect="1"/>
            </p:cNvGrpSpPr>
            <p:nvPr/>
          </p:nvGrpSpPr>
          <p:grpSpPr>
            <a:xfrm>
              <a:off x="3793009" y="7455836"/>
              <a:ext cx="95594" cy="82785"/>
              <a:chOff x="0" y="0"/>
              <a:chExt cx="6350000" cy="5499100"/>
            </a:xfrm>
          </p:grpSpPr>
          <p:sp>
            <p:nvSpPr>
              <p:cNvPr id="555" name="Freeform 5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56" name="Group 556"/>
            <p:cNvGrpSpPr>
              <a:grpSpLocks noChangeAspect="1"/>
            </p:cNvGrpSpPr>
            <p:nvPr/>
          </p:nvGrpSpPr>
          <p:grpSpPr>
            <a:xfrm>
              <a:off x="3793009" y="4263051"/>
              <a:ext cx="95594" cy="82785"/>
              <a:chOff x="0" y="0"/>
              <a:chExt cx="6350000" cy="5499100"/>
            </a:xfrm>
          </p:grpSpPr>
          <p:sp>
            <p:nvSpPr>
              <p:cNvPr id="557" name="Freeform 5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58" name="Group 558"/>
            <p:cNvGrpSpPr>
              <a:grpSpLocks noChangeAspect="1"/>
            </p:cNvGrpSpPr>
            <p:nvPr/>
          </p:nvGrpSpPr>
          <p:grpSpPr>
            <a:xfrm>
              <a:off x="3793009" y="10643536"/>
              <a:ext cx="95594" cy="82785"/>
              <a:chOff x="0" y="0"/>
              <a:chExt cx="6350000" cy="5499100"/>
            </a:xfrm>
          </p:grpSpPr>
          <p:sp>
            <p:nvSpPr>
              <p:cNvPr id="559" name="Freeform 5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60" name="Group 560"/>
            <p:cNvGrpSpPr>
              <a:grpSpLocks noChangeAspect="1"/>
            </p:cNvGrpSpPr>
            <p:nvPr/>
          </p:nvGrpSpPr>
          <p:grpSpPr>
            <a:xfrm>
              <a:off x="3793009" y="2693431"/>
              <a:ext cx="95594" cy="82785"/>
              <a:chOff x="0" y="0"/>
              <a:chExt cx="6350000" cy="5499100"/>
            </a:xfrm>
          </p:grpSpPr>
          <p:sp>
            <p:nvSpPr>
              <p:cNvPr id="561" name="Freeform 5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62" name="Group 562"/>
            <p:cNvGrpSpPr>
              <a:grpSpLocks noChangeAspect="1"/>
            </p:cNvGrpSpPr>
            <p:nvPr/>
          </p:nvGrpSpPr>
          <p:grpSpPr>
            <a:xfrm>
              <a:off x="3793009" y="9073915"/>
              <a:ext cx="95594" cy="82785"/>
              <a:chOff x="0" y="0"/>
              <a:chExt cx="6350000" cy="5499100"/>
            </a:xfrm>
          </p:grpSpPr>
          <p:sp>
            <p:nvSpPr>
              <p:cNvPr id="563" name="Freeform 5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64" name="Group 564"/>
            <p:cNvGrpSpPr>
              <a:grpSpLocks noChangeAspect="1"/>
            </p:cNvGrpSpPr>
            <p:nvPr/>
          </p:nvGrpSpPr>
          <p:grpSpPr>
            <a:xfrm>
              <a:off x="3793009" y="5881131"/>
              <a:ext cx="95594" cy="82785"/>
              <a:chOff x="0" y="0"/>
              <a:chExt cx="6350000" cy="5499100"/>
            </a:xfrm>
          </p:grpSpPr>
          <p:sp>
            <p:nvSpPr>
              <p:cNvPr id="565" name="Freeform 5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66" name="Group 566"/>
            <p:cNvGrpSpPr>
              <a:grpSpLocks noChangeAspect="1"/>
            </p:cNvGrpSpPr>
            <p:nvPr/>
          </p:nvGrpSpPr>
          <p:grpSpPr>
            <a:xfrm>
              <a:off x="2711370" y="0"/>
              <a:ext cx="95594" cy="82785"/>
              <a:chOff x="0" y="0"/>
              <a:chExt cx="6350000" cy="5499100"/>
            </a:xfrm>
          </p:grpSpPr>
          <p:sp>
            <p:nvSpPr>
              <p:cNvPr id="567" name="Freeform 5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68" name="Group 568"/>
            <p:cNvGrpSpPr>
              <a:grpSpLocks noChangeAspect="1"/>
            </p:cNvGrpSpPr>
            <p:nvPr/>
          </p:nvGrpSpPr>
          <p:grpSpPr>
            <a:xfrm>
              <a:off x="2711370" y="6380485"/>
              <a:ext cx="95594" cy="82785"/>
              <a:chOff x="0" y="0"/>
              <a:chExt cx="6350000" cy="5499100"/>
            </a:xfrm>
          </p:grpSpPr>
          <p:sp>
            <p:nvSpPr>
              <p:cNvPr id="569" name="Freeform 5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70" name="Group 570"/>
            <p:cNvGrpSpPr>
              <a:grpSpLocks noChangeAspect="1"/>
            </p:cNvGrpSpPr>
            <p:nvPr/>
          </p:nvGrpSpPr>
          <p:grpSpPr>
            <a:xfrm>
              <a:off x="2711370" y="3187700"/>
              <a:ext cx="95594" cy="82785"/>
              <a:chOff x="0" y="0"/>
              <a:chExt cx="6350000" cy="5499100"/>
            </a:xfrm>
          </p:grpSpPr>
          <p:sp>
            <p:nvSpPr>
              <p:cNvPr id="571" name="Freeform 5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72" name="Group 572"/>
            <p:cNvGrpSpPr>
              <a:grpSpLocks noChangeAspect="1"/>
            </p:cNvGrpSpPr>
            <p:nvPr/>
          </p:nvGrpSpPr>
          <p:grpSpPr>
            <a:xfrm>
              <a:off x="2711370" y="9568185"/>
              <a:ext cx="95594" cy="82785"/>
              <a:chOff x="0" y="0"/>
              <a:chExt cx="6350000" cy="5499100"/>
            </a:xfrm>
          </p:grpSpPr>
          <p:sp>
            <p:nvSpPr>
              <p:cNvPr id="573" name="Freeform 5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74" name="Group 574"/>
            <p:cNvGrpSpPr>
              <a:grpSpLocks noChangeAspect="1"/>
            </p:cNvGrpSpPr>
            <p:nvPr/>
          </p:nvGrpSpPr>
          <p:grpSpPr>
            <a:xfrm>
              <a:off x="2711370" y="1618080"/>
              <a:ext cx="95594" cy="82785"/>
              <a:chOff x="0" y="0"/>
              <a:chExt cx="6350000" cy="5499100"/>
            </a:xfrm>
          </p:grpSpPr>
          <p:sp>
            <p:nvSpPr>
              <p:cNvPr id="575" name="Freeform 5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76" name="Group 576"/>
            <p:cNvGrpSpPr>
              <a:grpSpLocks noChangeAspect="1"/>
            </p:cNvGrpSpPr>
            <p:nvPr/>
          </p:nvGrpSpPr>
          <p:grpSpPr>
            <a:xfrm>
              <a:off x="2711370" y="7998564"/>
              <a:ext cx="95594" cy="82785"/>
              <a:chOff x="0" y="0"/>
              <a:chExt cx="6350000" cy="5499100"/>
            </a:xfrm>
          </p:grpSpPr>
          <p:sp>
            <p:nvSpPr>
              <p:cNvPr id="577" name="Freeform 5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78" name="Group 578"/>
            <p:cNvGrpSpPr>
              <a:grpSpLocks noChangeAspect="1"/>
            </p:cNvGrpSpPr>
            <p:nvPr/>
          </p:nvGrpSpPr>
          <p:grpSpPr>
            <a:xfrm>
              <a:off x="2711370" y="4805780"/>
              <a:ext cx="95594" cy="82785"/>
              <a:chOff x="0" y="0"/>
              <a:chExt cx="6350000" cy="5499100"/>
            </a:xfrm>
          </p:grpSpPr>
          <p:sp>
            <p:nvSpPr>
              <p:cNvPr id="579" name="Freeform 5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80" name="Group 580"/>
            <p:cNvGrpSpPr>
              <a:grpSpLocks noChangeAspect="1"/>
            </p:cNvGrpSpPr>
            <p:nvPr/>
          </p:nvGrpSpPr>
          <p:grpSpPr>
            <a:xfrm>
              <a:off x="5959235" y="0"/>
              <a:ext cx="95594" cy="82785"/>
              <a:chOff x="0" y="0"/>
              <a:chExt cx="6350000" cy="5499100"/>
            </a:xfrm>
          </p:grpSpPr>
          <p:sp>
            <p:nvSpPr>
              <p:cNvPr id="581" name="Freeform 5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82" name="Group 582"/>
            <p:cNvGrpSpPr>
              <a:grpSpLocks noChangeAspect="1"/>
            </p:cNvGrpSpPr>
            <p:nvPr/>
          </p:nvGrpSpPr>
          <p:grpSpPr>
            <a:xfrm>
              <a:off x="5959235" y="6380485"/>
              <a:ext cx="95594" cy="82785"/>
              <a:chOff x="0" y="0"/>
              <a:chExt cx="6350000" cy="5499100"/>
            </a:xfrm>
          </p:grpSpPr>
          <p:sp>
            <p:nvSpPr>
              <p:cNvPr id="583" name="Freeform 5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84" name="Group 584"/>
            <p:cNvGrpSpPr>
              <a:grpSpLocks noChangeAspect="1"/>
            </p:cNvGrpSpPr>
            <p:nvPr/>
          </p:nvGrpSpPr>
          <p:grpSpPr>
            <a:xfrm>
              <a:off x="5959235" y="3187700"/>
              <a:ext cx="95594" cy="82785"/>
              <a:chOff x="0" y="0"/>
              <a:chExt cx="6350000" cy="5499100"/>
            </a:xfrm>
          </p:grpSpPr>
          <p:sp>
            <p:nvSpPr>
              <p:cNvPr id="585" name="Freeform 5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86" name="Group 586"/>
            <p:cNvGrpSpPr>
              <a:grpSpLocks noChangeAspect="1"/>
            </p:cNvGrpSpPr>
            <p:nvPr/>
          </p:nvGrpSpPr>
          <p:grpSpPr>
            <a:xfrm>
              <a:off x="5959235" y="9568185"/>
              <a:ext cx="95594" cy="82785"/>
              <a:chOff x="0" y="0"/>
              <a:chExt cx="6350000" cy="5499100"/>
            </a:xfrm>
          </p:grpSpPr>
          <p:sp>
            <p:nvSpPr>
              <p:cNvPr id="587" name="Freeform 5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88" name="Group 588"/>
            <p:cNvGrpSpPr>
              <a:grpSpLocks noChangeAspect="1"/>
            </p:cNvGrpSpPr>
            <p:nvPr/>
          </p:nvGrpSpPr>
          <p:grpSpPr>
            <a:xfrm>
              <a:off x="5959235" y="1618080"/>
              <a:ext cx="95594" cy="82785"/>
              <a:chOff x="0" y="0"/>
              <a:chExt cx="6350000" cy="5499100"/>
            </a:xfrm>
          </p:grpSpPr>
          <p:sp>
            <p:nvSpPr>
              <p:cNvPr id="589" name="Freeform 5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90" name="Group 590"/>
            <p:cNvGrpSpPr>
              <a:grpSpLocks noChangeAspect="1"/>
            </p:cNvGrpSpPr>
            <p:nvPr/>
          </p:nvGrpSpPr>
          <p:grpSpPr>
            <a:xfrm>
              <a:off x="5959235" y="7998564"/>
              <a:ext cx="95594" cy="82785"/>
              <a:chOff x="0" y="0"/>
              <a:chExt cx="6350000" cy="5499100"/>
            </a:xfrm>
          </p:grpSpPr>
          <p:sp>
            <p:nvSpPr>
              <p:cNvPr id="591" name="Freeform 5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92" name="Group 592"/>
            <p:cNvGrpSpPr>
              <a:grpSpLocks noChangeAspect="1"/>
            </p:cNvGrpSpPr>
            <p:nvPr/>
          </p:nvGrpSpPr>
          <p:grpSpPr>
            <a:xfrm>
              <a:off x="5959235" y="4805780"/>
              <a:ext cx="95594" cy="82785"/>
              <a:chOff x="0" y="0"/>
              <a:chExt cx="6350000" cy="5499100"/>
            </a:xfrm>
          </p:grpSpPr>
          <p:sp>
            <p:nvSpPr>
              <p:cNvPr id="593" name="Freeform 5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94" name="Group 594"/>
            <p:cNvGrpSpPr>
              <a:grpSpLocks noChangeAspect="1"/>
            </p:cNvGrpSpPr>
            <p:nvPr/>
          </p:nvGrpSpPr>
          <p:grpSpPr>
            <a:xfrm>
              <a:off x="0" y="537155"/>
              <a:ext cx="95594" cy="82785"/>
              <a:chOff x="0" y="0"/>
              <a:chExt cx="6350000" cy="5499100"/>
            </a:xfrm>
          </p:grpSpPr>
          <p:sp>
            <p:nvSpPr>
              <p:cNvPr id="595" name="Freeform 5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96" name="Group 596"/>
            <p:cNvGrpSpPr>
              <a:grpSpLocks noChangeAspect="1"/>
            </p:cNvGrpSpPr>
            <p:nvPr/>
          </p:nvGrpSpPr>
          <p:grpSpPr>
            <a:xfrm>
              <a:off x="0" y="6917640"/>
              <a:ext cx="95594" cy="82785"/>
              <a:chOff x="0" y="0"/>
              <a:chExt cx="6350000" cy="5499100"/>
            </a:xfrm>
          </p:grpSpPr>
          <p:sp>
            <p:nvSpPr>
              <p:cNvPr id="597" name="Freeform 5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98" name="Group 598"/>
            <p:cNvGrpSpPr>
              <a:grpSpLocks noChangeAspect="1"/>
            </p:cNvGrpSpPr>
            <p:nvPr/>
          </p:nvGrpSpPr>
          <p:grpSpPr>
            <a:xfrm>
              <a:off x="0" y="3724855"/>
              <a:ext cx="95594" cy="82785"/>
              <a:chOff x="0" y="0"/>
              <a:chExt cx="6350000" cy="5499100"/>
            </a:xfrm>
          </p:grpSpPr>
          <p:sp>
            <p:nvSpPr>
              <p:cNvPr id="599" name="Freeform 5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00" name="Group 600"/>
            <p:cNvGrpSpPr>
              <a:grpSpLocks noChangeAspect="1"/>
            </p:cNvGrpSpPr>
            <p:nvPr/>
          </p:nvGrpSpPr>
          <p:grpSpPr>
            <a:xfrm>
              <a:off x="0" y="10105340"/>
              <a:ext cx="95594" cy="82785"/>
              <a:chOff x="0" y="0"/>
              <a:chExt cx="6350000" cy="5499100"/>
            </a:xfrm>
          </p:grpSpPr>
          <p:sp>
            <p:nvSpPr>
              <p:cNvPr id="601" name="Freeform 6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02" name="Group 602"/>
            <p:cNvGrpSpPr>
              <a:grpSpLocks noChangeAspect="1"/>
            </p:cNvGrpSpPr>
            <p:nvPr/>
          </p:nvGrpSpPr>
          <p:grpSpPr>
            <a:xfrm>
              <a:off x="0" y="2155235"/>
              <a:ext cx="95594" cy="82785"/>
              <a:chOff x="0" y="0"/>
              <a:chExt cx="6350000" cy="5499100"/>
            </a:xfrm>
          </p:grpSpPr>
          <p:sp>
            <p:nvSpPr>
              <p:cNvPr id="603" name="Freeform 6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04" name="Group 604"/>
            <p:cNvGrpSpPr>
              <a:grpSpLocks noChangeAspect="1"/>
            </p:cNvGrpSpPr>
            <p:nvPr/>
          </p:nvGrpSpPr>
          <p:grpSpPr>
            <a:xfrm>
              <a:off x="0" y="8535719"/>
              <a:ext cx="95594" cy="82785"/>
              <a:chOff x="0" y="0"/>
              <a:chExt cx="6350000" cy="5499100"/>
            </a:xfrm>
          </p:grpSpPr>
          <p:sp>
            <p:nvSpPr>
              <p:cNvPr id="605" name="Freeform 6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06" name="Group 606"/>
            <p:cNvGrpSpPr>
              <a:grpSpLocks noChangeAspect="1"/>
            </p:cNvGrpSpPr>
            <p:nvPr/>
          </p:nvGrpSpPr>
          <p:grpSpPr>
            <a:xfrm>
              <a:off x="0" y="5342935"/>
              <a:ext cx="95594" cy="82785"/>
              <a:chOff x="0" y="0"/>
              <a:chExt cx="6350000" cy="5499100"/>
            </a:xfrm>
          </p:grpSpPr>
          <p:sp>
            <p:nvSpPr>
              <p:cNvPr id="607" name="Freeform 6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08" name="Group 608"/>
            <p:cNvGrpSpPr>
              <a:grpSpLocks noChangeAspect="1"/>
            </p:cNvGrpSpPr>
            <p:nvPr/>
          </p:nvGrpSpPr>
          <p:grpSpPr>
            <a:xfrm>
              <a:off x="6494149" y="537155"/>
              <a:ext cx="95594" cy="82785"/>
              <a:chOff x="0" y="0"/>
              <a:chExt cx="6350000" cy="5499100"/>
            </a:xfrm>
          </p:grpSpPr>
          <p:sp>
            <p:nvSpPr>
              <p:cNvPr id="609" name="Freeform 6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10" name="Group 610"/>
            <p:cNvGrpSpPr>
              <a:grpSpLocks noChangeAspect="1"/>
            </p:cNvGrpSpPr>
            <p:nvPr/>
          </p:nvGrpSpPr>
          <p:grpSpPr>
            <a:xfrm>
              <a:off x="6494149" y="6917640"/>
              <a:ext cx="95594" cy="82785"/>
              <a:chOff x="0" y="0"/>
              <a:chExt cx="6350000" cy="5499100"/>
            </a:xfrm>
          </p:grpSpPr>
          <p:sp>
            <p:nvSpPr>
              <p:cNvPr id="611" name="Freeform 6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12" name="Group 612"/>
            <p:cNvGrpSpPr>
              <a:grpSpLocks noChangeAspect="1"/>
            </p:cNvGrpSpPr>
            <p:nvPr/>
          </p:nvGrpSpPr>
          <p:grpSpPr>
            <a:xfrm>
              <a:off x="6494149" y="3724855"/>
              <a:ext cx="95594" cy="82785"/>
              <a:chOff x="0" y="0"/>
              <a:chExt cx="6350000" cy="5499100"/>
            </a:xfrm>
          </p:grpSpPr>
          <p:sp>
            <p:nvSpPr>
              <p:cNvPr id="613" name="Freeform 6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14" name="Group 614"/>
            <p:cNvGrpSpPr>
              <a:grpSpLocks noChangeAspect="1"/>
            </p:cNvGrpSpPr>
            <p:nvPr/>
          </p:nvGrpSpPr>
          <p:grpSpPr>
            <a:xfrm>
              <a:off x="6494149" y="10105340"/>
              <a:ext cx="95594" cy="82785"/>
              <a:chOff x="0" y="0"/>
              <a:chExt cx="6350000" cy="5499100"/>
            </a:xfrm>
          </p:grpSpPr>
          <p:sp>
            <p:nvSpPr>
              <p:cNvPr id="615" name="Freeform 6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16" name="Group 616"/>
            <p:cNvGrpSpPr>
              <a:grpSpLocks noChangeAspect="1"/>
            </p:cNvGrpSpPr>
            <p:nvPr/>
          </p:nvGrpSpPr>
          <p:grpSpPr>
            <a:xfrm>
              <a:off x="6494149" y="2155235"/>
              <a:ext cx="95594" cy="82785"/>
              <a:chOff x="0" y="0"/>
              <a:chExt cx="6350000" cy="5499100"/>
            </a:xfrm>
          </p:grpSpPr>
          <p:sp>
            <p:nvSpPr>
              <p:cNvPr id="617" name="Freeform 6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18" name="Group 618"/>
            <p:cNvGrpSpPr>
              <a:grpSpLocks noChangeAspect="1"/>
            </p:cNvGrpSpPr>
            <p:nvPr/>
          </p:nvGrpSpPr>
          <p:grpSpPr>
            <a:xfrm>
              <a:off x="6494149" y="8535719"/>
              <a:ext cx="95594" cy="82785"/>
              <a:chOff x="0" y="0"/>
              <a:chExt cx="6350000" cy="5499100"/>
            </a:xfrm>
          </p:grpSpPr>
          <p:sp>
            <p:nvSpPr>
              <p:cNvPr id="619" name="Freeform 6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20" name="Group 620"/>
            <p:cNvGrpSpPr>
              <a:grpSpLocks noChangeAspect="1"/>
            </p:cNvGrpSpPr>
            <p:nvPr/>
          </p:nvGrpSpPr>
          <p:grpSpPr>
            <a:xfrm>
              <a:off x="6494149" y="5342935"/>
              <a:ext cx="95594" cy="82785"/>
              <a:chOff x="0" y="0"/>
              <a:chExt cx="6350000" cy="5499100"/>
            </a:xfrm>
          </p:grpSpPr>
          <p:sp>
            <p:nvSpPr>
              <p:cNvPr id="621" name="Freeform 6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22" name="Group 622"/>
            <p:cNvGrpSpPr>
              <a:grpSpLocks noChangeAspect="1"/>
            </p:cNvGrpSpPr>
            <p:nvPr/>
          </p:nvGrpSpPr>
          <p:grpSpPr>
            <a:xfrm>
              <a:off x="3247865" y="537155"/>
              <a:ext cx="95594" cy="82785"/>
              <a:chOff x="0" y="0"/>
              <a:chExt cx="6350000" cy="5499100"/>
            </a:xfrm>
          </p:grpSpPr>
          <p:sp>
            <p:nvSpPr>
              <p:cNvPr id="623" name="Freeform 6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24" name="Group 624"/>
            <p:cNvGrpSpPr>
              <a:grpSpLocks noChangeAspect="1"/>
            </p:cNvGrpSpPr>
            <p:nvPr/>
          </p:nvGrpSpPr>
          <p:grpSpPr>
            <a:xfrm>
              <a:off x="3247865" y="6917640"/>
              <a:ext cx="95594" cy="82785"/>
              <a:chOff x="0" y="0"/>
              <a:chExt cx="6350000" cy="5499100"/>
            </a:xfrm>
          </p:grpSpPr>
          <p:sp>
            <p:nvSpPr>
              <p:cNvPr id="625" name="Freeform 6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26" name="Group 626"/>
            <p:cNvGrpSpPr>
              <a:grpSpLocks noChangeAspect="1"/>
            </p:cNvGrpSpPr>
            <p:nvPr/>
          </p:nvGrpSpPr>
          <p:grpSpPr>
            <a:xfrm>
              <a:off x="3247865" y="3724855"/>
              <a:ext cx="95594" cy="82785"/>
              <a:chOff x="0" y="0"/>
              <a:chExt cx="6350000" cy="5499100"/>
            </a:xfrm>
          </p:grpSpPr>
          <p:sp>
            <p:nvSpPr>
              <p:cNvPr id="627" name="Freeform 6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28" name="Group 628"/>
            <p:cNvGrpSpPr>
              <a:grpSpLocks noChangeAspect="1"/>
            </p:cNvGrpSpPr>
            <p:nvPr/>
          </p:nvGrpSpPr>
          <p:grpSpPr>
            <a:xfrm>
              <a:off x="3247865" y="10105340"/>
              <a:ext cx="95594" cy="82785"/>
              <a:chOff x="0" y="0"/>
              <a:chExt cx="6350000" cy="5499100"/>
            </a:xfrm>
          </p:grpSpPr>
          <p:sp>
            <p:nvSpPr>
              <p:cNvPr id="629" name="Freeform 6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30" name="Group 630"/>
            <p:cNvGrpSpPr>
              <a:grpSpLocks noChangeAspect="1"/>
            </p:cNvGrpSpPr>
            <p:nvPr/>
          </p:nvGrpSpPr>
          <p:grpSpPr>
            <a:xfrm>
              <a:off x="3247865" y="2155235"/>
              <a:ext cx="95594" cy="82785"/>
              <a:chOff x="0" y="0"/>
              <a:chExt cx="6350000" cy="5499100"/>
            </a:xfrm>
          </p:grpSpPr>
          <p:sp>
            <p:nvSpPr>
              <p:cNvPr id="631" name="Freeform 6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32" name="Group 632"/>
            <p:cNvGrpSpPr>
              <a:grpSpLocks noChangeAspect="1"/>
            </p:cNvGrpSpPr>
            <p:nvPr/>
          </p:nvGrpSpPr>
          <p:grpSpPr>
            <a:xfrm>
              <a:off x="3247865" y="8535719"/>
              <a:ext cx="95594" cy="82785"/>
              <a:chOff x="0" y="0"/>
              <a:chExt cx="6350000" cy="5499100"/>
            </a:xfrm>
          </p:grpSpPr>
          <p:sp>
            <p:nvSpPr>
              <p:cNvPr id="633" name="Freeform 6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34" name="Group 634"/>
            <p:cNvGrpSpPr>
              <a:grpSpLocks noChangeAspect="1"/>
            </p:cNvGrpSpPr>
            <p:nvPr/>
          </p:nvGrpSpPr>
          <p:grpSpPr>
            <a:xfrm>
              <a:off x="3247865" y="5342935"/>
              <a:ext cx="95594" cy="82785"/>
              <a:chOff x="0" y="0"/>
              <a:chExt cx="6350000" cy="5499100"/>
            </a:xfrm>
          </p:grpSpPr>
          <p:sp>
            <p:nvSpPr>
              <p:cNvPr id="635" name="Freeform 6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sp>
        <p:nvSpPr>
          <p:cNvPr id="636" name="TextBox 636"/>
          <p:cNvSpPr txBox="1"/>
          <p:nvPr/>
        </p:nvSpPr>
        <p:spPr>
          <a:xfrm>
            <a:off x="1028700" y="2112387"/>
            <a:ext cx="6273946" cy="6093976"/>
          </a:xfrm>
          <a:prstGeom prst="rect">
            <a:avLst/>
          </a:prstGeom>
          <a:noFill/>
        </p:spPr>
        <p:txBody>
          <a:bodyPr wrap="square" lIns="0" tIns="0" rIns="0" bIns="0" rtlCol="0" anchor="t">
            <a:spAutoFit/>
          </a:bodyPr>
          <a:lstStyle/>
          <a:p>
            <a:r>
              <a:rPr lang="es-ES_tradnl" sz="6600" dirty="0">
                <a:solidFill>
                  <a:srgbClr val="FFFFFF"/>
                </a:solidFill>
                <a:latin typeface="League Spartan Bold"/>
              </a:rPr>
              <a:t>Escala de bienestar psicosocial</a:t>
            </a:r>
          </a:p>
          <a:p>
            <a:endParaRPr lang="es-ES_tradnl" sz="6600" dirty="0">
              <a:solidFill>
                <a:srgbClr val="FFFFFF"/>
              </a:solidFill>
              <a:latin typeface="League Spartan Bold"/>
            </a:endParaRPr>
          </a:p>
          <a:p>
            <a:r>
              <a:rPr lang="es-ES_tradnl" sz="6600" dirty="0">
                <a:solidFill>
                  <a:srgbClr val="FFFFFF"/>
                </a:solidFill>
                <a:latin typeface="League Spartan Bold"/>
              </a:rPr>
              <a:t>Temas de las preguntas</a:t>
            </a:r>
          </a:p>
        </p:txBody>
      </p:sp>
    </p:spTree>
    <p:extLst>
      <p:ext uri="{BB962C8B-B14F-4D97-AF65-F5344CB8AC3E}">
        <p14:creationId xmlns:p14="http://schemas.microsoft.com/office/powerpoint/2010/main" val="3884630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1014" name="Group 1013">
            <a:extLst>
              <a:ext uri="{FF2B5EF4-FFF2-40B4-BE49-F238E27FC236}">
                <a16:creationId xmlns:a16="http://schemas.microsoft.com/office/drawing/2014/main" id="{78D02986-BDFA-D61E-5BD0-A9825DCAB122}"/>
              </a:ext>
            </a:extLst>
          </p:cNvPr>
          <p:cNvGrpSpPr/>
          <p:nvPr/>
        </p:nvGrpSpPr>
        <p:grpSpPr>
          <a:xfrm>
            <a:off x="381000" y="1028700"/>
            <a:ext cx="3271181" cy="8044740"/>
            <a:chOff x="0" y="0"/>
            <a:chExt cx="4361574" cy="10726320"/>
          </a:xfrm>
          <a:solidFill>
            <a:schemeClr val="bg1"/>
          </a:solidFill>
        </p:grpSpPr>
        <p:grpSp>
          <p:nvGrpSpPr>
            <p:cNvPr id="1015" name="Group 1014">
              <a:extLst>
                <a:ext uri="{FF2B5EF4-FFF2-40B4-BE49-F238E27FC236}">
                  <a16:creationId xmlns:a16="http://schemas.microsoft.com/office/drawing/2014/main" id="{F5B3CD17-1609-8EA9-050A-AED07E0B98C0}"/>
                </a:ext>
              </a:extLst>
            </p:cNvPr>
            <p:cNvGrpSpPr/>
            <p:nvPr/>
          </p:nvGrpSpPr>
          <p:grpSpPr>
            <a:xfrm>
              <a:off x="2109980" y="0"/>
              <a:ext cx="82785" cy="82785"/>
              <a:chOff x="0" y="0"/>
              <a:chExt cx="6350000" cy="6350000"/>
            </a:xfrm>
            <a:grpFill/>
          </p:grpSpPr>
          <p:sp>
            <p:nvSpPr>
              <p:cNvPr id="1392" name="Freeform 4">
                <a:extLst>
                  <a:ext uri="{FF2B5EF4-FFF2-40B4-BE49-F238E27FC236}">
                    <a16:creationId xmlns:a16="http://schemas.microsoft.com/office/drawing/2014/main" id="{F7E7E62E-5481-B9DB-FDC2-FC71FB08DBB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16" name="Group 5">
              <a:extLst>
                <a:ext uri="{FF2B5EF4-FFF2-40B4-BE49-F238E27FC236}">
                  <a16:creationId xmlns:a16="http://schemas.microsoft.com/office/drawing/2014/main" id="{5DF4A204-B96C-1E04-BF8F-78E6B7A7086E}"/>
                </a:ext>
              </a:extLst>
            </p:cNvPr>
            <p:cNvGrpSpPr/>
            <p:nvPr/>
          </p:nvGrpSpPr>
          <p:grpSpPr>
            <a:xfrm>
              <a:off x="2109980" y="6380485"/>
              <a:ext cx="82785" cy="82785"/>
              <a:chOff x="0" y="0"/>
              <a:chExt cx="6350000" cy="6350000"/>
            </a:xfrm>
            <a:grpFill/>
          </p:grpSpPr>
          <p:sp>
            <p:nvSpPr>
              <p:cNvPr id="1391" name="Freeform 6">
                <a:extLst>
                  <a:ext uri="{FF2B5EF4-FFF2-40B4-BE49-F238E27FC236}">
                    <a16:creationId xmlns:a16="http://schemas.microsoft.com/office/drawing/2014/main" id="{5D888396-BFA2-A506-2F39-8666628FEC9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17" name="Group 7">
              <a:extLst>
                <a:ext uri="{FF2B5EF4-FFF2-40B4-BE49-F238E27FC236}">
                  <a16:creationId xmlns:a16="http://schemas.microsoft.com/office/drawing/2014/main" id="{D03575A4-46D0-006E-0972-701A703F306D}"/>
                </a:ext>
              </a:extLst>
            </p:cNvPr>
            <p:cNvGrpSpPr/>
            <p:nvPr/>
          </p:nvGrpSpPr>
          <p:grpSpPr>
            <a:xfrm>
              <a:off x="2109980" y="3187700"/>
              <a:ext cx="82785" cy="82785"/>
              <a:chOff x="0" y="0"/>
              <a:chExt cx="6350000" cy="6350000"/>
            </a:xfrm>
            <a:grpFill/>
          </p:grpSpPr>
          <p:sp>
            <p:nvSpPr>
              <p:cNvPr id="1390" name="Freeform 8">
                <a:extLst>
                  <a:ext uri="{FF2B5EF4-FFF2-40B4-BE49-F238E27FC236}">
                    <a16:creationId xmlns:a16="http://schemas.microsoft.com/office/drawing/2014/main" id="{E5BDB26D-4C11-53AC-CBD0-B09C85D36DD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18" name="Group 9">
              <a:extLst>
                <a:ext uri="{FF2B5EF4-FFF2-40B4-BE49-F238E27FC236}">
                  <a16:creationId xmlns:a16="http://schemas.microsoft.com/office/drawing/2014/main" id="{98E0F918-476F-69B0-EDED-00B2E2112582}"/>
                </a:ext>
              </a:extLst>
            </p:cNvPr>
            <p:cNvGrpSpPr/>
            <p:nvPr/>
          </p:nvGrpSpPr>
          <p:grpSpPr>
            <a:xfrm>
              <a:off x="2109980" y="9568185"/>
              <a:ext cx="82785" cy="82785"/>
              <a:chOff x="0" y="0"/>
              <a:chExt cx="6350000" cy="6350000"/>
            </a:xfrm>
            <a:grpFill/>
          </p:grpSpPr>
          <p:sp>
            <p:nvSpPr>
              <p:cNvPr id="1389" name="Freeform 10">
                <a:extLst>
                  <a:ext uri="{FF2B5EF4-FFF2-40B4-BE49-F238E27FC236}">
                    <a16:creationId xmlns:a16="http://schemas.microsoft.com/office/drawing/2014/main" id="{4AC292A5-755B-C7EC-CB41-F3B0BDFD463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19" name="Group 11">
              <a:extLst>
                <a:ext uri="{FF2B5EF4-FFF2-40B4-BE49-F238E27FC236}">
                  <a16:creationId xmlns:a16="http://schemas.microsoft.com/office/drawing/2014/main" id="{D0C60143-1A19-743B-517A-A49A8EA25F7E}"/>
                </a:ext>
              </a:extLst>
            </p:cNvPr>
            <p:cNvGrpSpPr/>
            <p:nvPr/>
          </p:nvGrpSpPr>
          <p:grpSpPr>
            <a:xfrm>
              <a:off x="2109980" y="1618080"/>
              <a:ext cx="82785" cy="82785"/>
              <a:chOff x="0" y="0"/>
              <a:chExt cx="6350000" cy="6350000"/>
            </a:xfrm>
            <a:grpFill/>
          </p:grpSpPr>
          <p:sp>
            <p:nvSpPr>
              <p:cNvPr id="1388" name="Freeform 12">
                <a:extLst>
                  <a:ext uri="{FF2B5EF4-FFF2-40B4-BE49-F238E27FC236}">
                    <a16:creationId xmlns:a16="http://schemas.microsoft.com/office/drawing/2014/main" id="{CAA661CA-EE1C-9F68-0C8F-62F31F32D46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20" name="Group 13">
              <a:extLst>
                <a:ext uri="{FF2B5EF4-FFF2-40B4-BE49-F238E27FC236}">
                  <a16:creationId xmlns:a16="http://schemas.microsoft.com/office/drawing/2014/main" id="{16A26355-B333-0ADA-5EB8-A15CD6A5651A}"/>
                </a:ext>
              </a:extLst>
            </p:cNvPr>
            <p:cNvGrpSpPr/>
            <p:nvPr/>
          </p:nvGrpSpPr>
          <p:grpSpPr>
            <a:xfrm>
              <a:off x="2109980" y="7998564"/>
              <a:ext cx="82785" cy="82785"/>
              <a:chOff x="0" y="0"/>
              <a:chExt cx="6350000" cy="6350000"/>
            </a:xfrm>
            <a:grpFill/>
          </p:grpSpPr>
          <p:sp>
            <p:nvSpPr>
              <p:cNvPr id="1387" name="Freeform 14">
                <a:extLst>
                  <a:ext uri="{FF2B5EF4-FFF2-40B4-BE49-F238E27FC236}">
                    <a16:creationId xmlns:a16="http://schemas.microsoft.com/office/drawing/2014/main" id="{9D109CEE-B7BD-E576-F7C9-5153B94FB72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21" name="Group 15">
              <a:extLst>
                <a:ext uri="{FF2B5EF4-FFF2-40B4-BE49-F238E27FC236}">
                  <a16:creationId xmlns:a16="http://schemas.microsoft.com/office/drawing/2014/main" id="{4F19790C-3378-3699-78E7-C72337C487C6}"/>
                </a:ext>
              </a:extLst>
            </p:cNvPr>
            <p:cNvGrpSpPr/>
            <p:nvPr/>
          </p:nvGrpSpPr>
          <p:grpSpPr>
            <a:xfrm>
              <a:off x="2109980" y="4805780"/>
              <a:ext cx="82785" cy="82785"/>
              <a:chOff x="0" y="0"/>
              <a:chExt cx="6350000" cy="6350000"/>
            </a:xfrm>
            <a:grpFill/>
          </p:grpSpPr>
          <p:sp>
            <p:nvSpPr>
              <p:cNvPr id="1386" name="Freeform 16">
                <a:extLst>
                  <a:ext uri="{FF2B5EF4-FFF2-40B4-BE49-F238E27FC236}">
                    <a16:creationId xmlns:a16="http://schemas.microsoft.com/office/drawing/2014/main" id="{CD46EB6C-448E-C13D-AF0F-6765E21383C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22" name="Group 17">
              <a:extLst>
                <a:ext uri="{FF2B5EF4-FFF2-40B4-BE49-F238E27FC236}">
                  <a16:creationId xmlns:a16="http://schemas.microsoft.com/office/drawing/2014/main" id="{01F9BFA4-B526-C816-EB05-752925866E8D}"/>
                </a:ext>
              </a:extLst>
            </p:cNvPr>
            <p:cNvGrpSpPr/>
            <p:nvPr/>
          </p:nvGrpSpPr>
          <p:grpSpPr>
            <a:xfrm>
              <a:off x="2648641" y="537155"/>
              <a:ext cx="82785" cy="82785"/>
              <a:chOff x="0" y="0"/>
              <a:chExt cx="6350000" cy="6350000"/>
            </a:xfrm>
            <a:grpFill/>
          </p:grpSpPr>
          <p:sp>
            <p:nvSpPr>
              <p:cNvPr id="1385" name="Freeform 18">
                <a:extLst>
                  <a:ext uri="{FF2B5EF4-FFF2-40B4-BE49-F238E27FC236}">
                    <a16:creationId xmlns:a16="http://schemas.microsoft.com/office/drawing/2014/main" id="{733207EF-A69B-36E7-ABC8-345DEFFB024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23" name="Group 19">
              <a:extLst>
                <a:ext uri="{FF2B5EF4-FFF2-40B4-BE49-F238E27FC236}">
                  <a16:creationId xmlns:a16="http://schemas.microsoft.com/office/drawing/2014/main" id="{CFDD019F-9358-C9D7-33D7-49EB66D728E5}"/>
                </a:ext>
              </a:extLst>
            </p:cNvPr>
            <p:cNvGrpSpPr/>
            <p:nvPr/>
          </p:nvGrpSpPr>
          <p:grpSpPr>
            <a:xfrm>
              <a:off x="2648641" y="6917640"/>
              <a:ext cx="82785" cy="82785"/>
              <a:chOff x="0" y="0"/>
              <a:chExt cx="6350000" cy="6350000"/>
            </a:xfrm>
            <a:grpFill/>
          </p:grpSpPr>
          <p:sp>
            <p:nvSpPr>
              <p:cNvPr id="1384" name="Freeform 20">
                <a:extLst>
                  <a:ext uri="{FF2B5EF4-FFF2-40B4-BE49-F238E27FC236}">
                    <a16:creationId xmlns:a16="http://schemas.microsoft.com/office/drawing/2014/main" id="{450FD487-FDDF-2244-491B-6FD9BF128E7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24" name="Group 21">
              <a:extLst>
                <a:ext uri="{FF2B5EF4-FFF2-40B4-BE49-F238E27FC236}">
                  <a16:creationId xmlns:a16="http://schemas.microsoft.com/office/drawing/2014/main" id="{0C6F48AF-6718-BBFD-8FD4-D047B330DF3A}"/>
                </a:ext>
              </a:extLst>
            </p:cNvPr>
            <p:cNvGrpSpPr/>
            <p:nvPr/>
          </p:nvGrpSpPr>
          <p:grpSpPr>
            <a:xfrm>
              <a:off x="2648641" y="3724855"/>
              <a:ext cx="82785" cy="82785"/>
              <a:chOff x="0" y="0"/>
              <a:chExt cx="6350000" cy="6350000"/>
            </a:xfrm>
            <a:grpFill/>
          </p:grpSpPr>
          <p:sp>
            <p:nvSpPr>
              <p:cNvPr id="1383" name="Freeform 22">
                <a:extLst>
                  <a:ext uri="{FF2B5EF4-FFF2-40B4-BE49-F238E27FC236}">
                    <a16:creationId xmlns:a16="http://schemas.microsoft.com/office/drawing/2014/main" id="{A672D477-034E-32BD-B265-D0DA041CB91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25" name="Group 23">
              <a:extLst>
                <a:ext uri="{FF2B5EF4-FFF2-40B4-BE49-F238E27FC236}">
                  <a16:creationId xmlns:a16="http://schemas.microsoft.com/office/drawing/2014/main" id="{2292DCD8-E718-100B-F371-E7275AFEE574}"/>
                </a:ext>
              </a:extLst>
            </p:cNvPr>
            <p:cNvGrpSpPr/>
            <p:nvPr/>
          </p:nvGrpSpPr>
          <p:grpSpPr>
            <a:xfrm>
              <a:off x="2648641" y="10105340"/>
              <a:ext cx="82785" cy="82785"/>
              <a:chOff x="0" y="0"/>
              <a:chExt cx="6350000" cy="6350000"/>
            </a:xfrm>
            <a:grpFill/>
          </p:grpSpPr>
          <p:sp>
            <p:nvSpPr>
              <p:cNvPr id="1382" name="Freeform 24">
                <a:extLst>
                  <a:ext uri="{FF2B5EF4-FFF2-40B4-BE49-F238E27FC236}">
                    <a16:creationId xmlns:a16="http://schemas.microsoft.com/office/drawing/2014/main" id="{CDC1A1B8-57D6-0943-524F-CD10A01DD2D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26" name="Group 25">
              <a:extLst>
                <a:ext uri="{FF2B5EF4-FFF2-40B4-BE49-F238E27FC236}">
                  <a16:creationId xmlns:a16="http://schemas.microsoft.com/office/drawing/2014/main" id="{C5148A8E-2F07-00AE-E7FB-4739FE3D7A54}"/>
                </a:ext>
              </a:extLst>
            </p:cNvPr>
            <p:cNvGrpSpPr/>
            <p:nvPr/>
          </p:nvGrpSpPr>
          <p:grpSpPr>
            <a:xfrm>
              <a:off x="2648641" y="2155235"/>
              <a:ext cx="82785" cy="82785"/>
              <a:chOff x="0" y="0"/>
              <a:chExt cx="6350000" cy="6350000"/>
            </a:xfrm>
            <a:grpFill/>
          </p:grpSpPr>
          <p:sp>
            <p:nvSpPr>
              <p:cNvPr id="1381" name="Freeform 26">
                <a:extLst>
                  <a:ext uri="{FF2B5EF4-FFF2-40B4-BE49-F238E27FC236}">
                    <a16:creationId xmlns:a16="http://schemas.microsoft.com/office/drawing/2014/main" id="{35E47197-B728-2CBD-B6D6-39EF838A4EA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27" name="Group 27">
              <a:extLst>
                <a:ext uri="{FF2B5EF4-FFF2-40B4-BE49-F238E27FC236}">
                  <a16:creationId xmlns:a16="http://schemas.microsoft.com/office/drawing/2014/main" id="{B154E212-1CE8-F76C-57B2-341E08930849}"/>
                </a:ext>
              </a:extLst>
            </p:cNvPr>
            <p:cNvGrpSpPr/>
            <p:nvPr/>
          </p:nvGrpSpPr>
          <p:grpSpPr>
            <a:xfrm>
              <a:off x="2648641" y="8535719"/>
              <a:ext cx="82785" cy="82785"/>
              <a:chOff x="0" y="0"/>
              <a:chExt cx="6350000" cy="6350000"/>
            </a:xfrm>
            <a:grpFill/>
          </p:grpSpPr>
          <p:sp>
            <p:nvSpPr>
              <p:cNvPr id="1380" name="Freeform 28">
                <a:extLst>
                  <a:ext uri="{FF2B5EF4-FFF2-40B4-BE49-F238E27FC236}">
                    <a16:creationId xmlns:a16="http://schemas.microsoft.com/office/drawing/2014/main" id="{18B4B0D4-E94C-58D4-5A7B-8CF0963CC0E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28" name="Group 29">
              <a:extLst>
                <a:ext uri="{FF2B5EF4-FFF2-40B4-BE49-F238E27FC236}">
                  <a16:creationId xmlns:a16="http://schemas.microsoft.com/office/drawing/2014/main" id="{8FCF9E24-C38D-3325-FC63-EC6163B35C8F}"/>
                </a:ext>
              </a:extLst>
            </p:cNvPr>
            <p:cNvGrpSpPr/>
            <p:nvPr/>
          </p:nvGrpSpPr>
          <p:grpSpPr>
            <a:xfrm>
              <a:off x="2648641" y="5342935"/>
              <a:ext cx="82785" cy="82785"/>
              <a:chOff x="0" y="0"/>
              <a:chExt cx="6350000" cy="6350000"/>
            </a:xfrm>
            <a:grpFill/>
          </p:grpSpPr>
          <p:sp>
            <p:nvSpPr>
              <p:cNvPr id="1379" name="Freeform 30">
                <a:extLst>
                  <a:ext uri="{FF2B5EF4-FFF2-40B4-BE49-F238E27FC236}">
                    <a16:creationId xmlns:a16="http://schemas.microsoft.com/office/drawing/2014/main" id="{55CD3A59-E674-65F2-DFDF-FCB2A93B86A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29" name="Group 31">
              <a:extLst>
                <a:ext uri="{FF2B5EF4-FFF2-40B4-BE49-F238E27FC236}">
                  <a16:creationId xmlns:a16="http://schemas.microsoft.com/office/drawing/2014/main" id="{7A409837-891F-2737-078C-60A6B22C71DB}"/>
                </a:ext>
              </a:extLst>
            </p:cNvPr>
            <p:cNvGrpSpPr/>
            <p:nvPr/>
          </p:nvGrpSpPr>
          <p:grpSpPr>
            <a:xfrm>
              <a:off x="1122" y="1075351"/>
              <a:ext cx="82785" cy="82785"/>
              <a:chOff x="0" y="0"/>
              <a:chExt cx="6350000" cy="6350000"/>
            </a:xfrm>
            <a:grpFill/>
          </p:grpSpPr>
          <p:sp>
            <p:nvSpPr>
              <p:cNvPr id="1378" name="Freeform 32">
                <a:extLst>
                  <a:ext uri="{FF2B5EF4-FFF2-40B4-BE49-F238E27FC236}">
                    <a16:creationId xmlns:a16="http://schemas.microsoft.com/office/drawing/2014/main" id="{819E163E-189D-BCCF-8DC0-0D8ABC2EF78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30" name="Group 33">
              <a:extLst>
                <a:ext uri="{FF2B5EF4-FFF2-40B4-BE49-F238E27FC236}">
                  <a16:creationId xmlns:a16="http://schemas.microsoft.com/office/drawing/2014/main" id="{7A753010-CA04-23C7-E8CF-BA9C0923050A}"/>
                </a:ext>
              </a:extLst>
            </p:cNvPr>
            <p:cNvGrpSpPr/>
            <p:nvPr/>
          </p:nvGrpSpPr>
          <p:grpSpPr>
            <a:xfrm>
              <a:off x="1122" y="7455836"/>
              <a:ext cx="82785" cy="82785"/>
              <a:chOff x="0" y="0"/>
              <a:chExt cx="6350000" cy="6350000"/>
            </a:xfrm>
            <a:grpFill/>
          </p:grpSpPr>
          <p:sp>
            <p:nvSpPr>
              <p:cNvPr id="1377" name="Freeform 34">
                <a:extLst>
                  <a:ext uri="{FF2B5EF4-FFF2-40B4-BE49-F238E27FC236}">
                    <a16:creationId xmlns:a16="http://schemas.microsoft.com/office/drawing/2014/main" id="{955191B7-32E3-9A60-7E03-29CD05FFCE4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31" name="Group 35">
              <a:extLst>
                <a:ext uri="{FF2B5EF4-FFF2-40B4-BE49-F238E27FC236}">
                  <a16:creationId xmlns:a16="http://schemas.microsoft.com/office/drawing/2014/main" id="{3F5A13F7-FD8E-DF7D-D1E8-68AC585D0425}"/>
                </a:ext>
              </a:extLst>
            </p:cNvPr>
            <p:cNvGrpSpPr/>
            <p:nvPr/>
          </p:nvGrpSpPr>
          <p:grpSpPr>
            <a:xfrm>
              <a:off x="1122" y="4263051"/>
              <a:ext cx="82785" cy="82785"/>
              <a:chOff x="0" y="0"/>
              <a:chExt cx="6350000" cy="6350000"/>
            </a:xfrm>
            <a:grpFill/>
          </p:grpSpPr>
          <p:sp>
            <p:nvSpPr>
              <p:cNvPr id="1376" name="Freeform 36">
                <a:extLst>
                  <a:ext uri="{FF2B5EF4-FFF2-40B4-BE49-F238E27FC236}">
                    <a16:creationId xmlns:a16="http://schemas.microsoft.com/office/drawing/2014/main" id="{BE96BFBB-33AE-9D28-155E-74DA994FD36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32" name="Group 37">
              <a:extLst>
                <a:ext uri="{FF2B5EF4-FFF2-40B4-BE49-F238E27FC236}">
                  <a16:creationId xmlns:a16="http://schemas.microsoft.com/office/drawing/2014/main" id="{F3FB2174-B163-DB0B-FDEF-CF351774A73F}"/>
                </a:ext>
              </a:extLst>
            </p:cNvPr>
            <p:cNvGrpSpPr/>
            <p:nvPr/>
          </p:nvGrpSpPr>
          <p:grpSpPr>
            <a:xfrm>
              <a:off x="1122" y="10643536"/>
              <a:ext cx="82785" cy="82785"/>
              <a:chOff x="0" y="0"/>
              <a:chExt cx="6350000" cy="6350000"/>
            </a:xfrm>
            <a:grpFill/>
          </p:grpSpPr>
          <p:sp>
            <p:nvSpPr>
              <p:cNvPr id="1375" name="Freeform 38">
                <a:extLst>
                  <a:ext uri="{FF2B5EF4-FFF2-40B4-BE49-F238E27FC236}">
                    <a16:creationId xmlns:a16="http://schemas.microsoft.com/office/drawing/2014/main" id="{6BF8CA28-F87F-D157-A635-ED036357667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33" name="Group 39">
              <a:extLst>
                <a:ext uri="{FF2B5EF4-FFF2-40B4-BE49-F238E27FC236}">
                  <a16:creationId xmlns:a16="http://schemas.microsoft.com/office/drawing/2014/main" id="{17F77902-70C4-14F3-53DF-20308412A9E7}"/>
                </a:ext>
              </a:extLst>
            </p:cNvPr>
            <p:cNvGrpSpPr/>
            <p:nvPr/>
          </p:nvGrpSpPr>
          <p:grpSpPr>
            <a:xfrm>
              <a:off x="3188502" y="1075351"/>
              <a:ext cx="82785" cy="82785"/>
              <a:chOff x="0" y="0"/>
              <a:chExt cx="6350000" cy="6350000"/>
            </a:xfrm>
            <a:grpFill/>
          </p:grpSpPr>
          <p:sp>
            <p:nvSpPr>
              <p:cNvPr id="1374" name="Freeform 40">
                <a:extLst>
                  <a:ext uri="{FF2B5EF4-FFF2-40B4-BE49-F238E27FC236}">
                    <a16:creationId xmlns:a16="http://schemas.microsoft.com/office/drawing/2014/main" id="{3D965FF3-2EF7-C552-40DF-E2C0DFB6671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34" name="Group 41">
              <a:extLst>
                <a:ext uri="{FF2B5EF4-FFF2-40B4-BE49-F238E27FC236}">
                  <a16:creationId xmlns:a16="http://schemas.microsoft.com/office/drawing/2014/main" id="{8013B4A9-68F4-EB20-F8A9-1A062E0C247F}"/>
                </a:ext>
              </a:extLst>
            </p:cNvPr>
            <p:cNvGrpSpPr/>
            <p:nvPr/>
          </p:nvGrpSpPr>
          <p:grpSpPr>
            <a:xfrm>
              <a:off x="3188502" y="7455836"/>
              <a:ext cx="82785" cy="82785"/>
              <a:chOff x="0" y="0"/>
              <a:chExt cx="6350000" cy="6350000"/>
            </a:xfrm>
            <a:grpFill/>
          </p:grpSpPr>
          <p:sp>
            <p:nvSpPr>
              <p:cNvPr id="1373" name="Freeform 42">
                <a:extLst>
                  <a:ext uri="{FF2B5EF4-FFF2-40B4-BE49-F238E27FC236}">
                    <a16:creationId xmlns:a16="http://schemas.microsoft.com/office/drawing/2014/main" id="{DEE5807A-0815-D936-CDE4-399C00D3BE6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35" name="Group 43">
              <a:extLst>
                <a:ext uri="{FF2B5EF4-FFF2-40B4-BE49-F238E27FC236}">
                  <a16:creationId xmlns:a16="http://schemas.microsoft.com/office/drawing/2014/main" id="{BD378737-C48C-183D-5471-90590B74ABC1}"/>
                </a:ext>
              </a:extLst>
            </p:cNvPr>
            <p:cNvGrpSpPr/>
            <p:nvPr/>
          </p:nvGrpSpPr>
          <p:grpSpPr>
            <a:xfrm>
              <a:off x="3188502" y="4263051"/>
              <a:ext cx="82785" cy="82785"/>
              <a:chOff x="0" y="0"/>
              <a:chExt cx="6350000" cy="6350000"/>
            </a:xfrm>
            <a:grpFill/>
          </p:grpSpPr>
          <p:sp>
            <p:nvSpPr>
              <p:cNvPr id="1372" name="Freeform 44">
                <a:extLst>
                  <a:ext uri="{FF2B5EF4-FFF2-40B4-BE49-F238E27FC236}">
                    <a16:creationId xmlns:a16="http://schemas.microsoft.com/office/drawing/2014/main" id="{566E957F-0FBF-2329-5693-3F7A1B55DD5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36" name="Group 45">
              <a:extLst>
                <a:ext uri="{FF2B5EF4-FFF2-40B4-BE49-F238E27FC236}">
                  <a16:creationId xmlns:a16="http://schemas.microsoft.com/office/drawing/2014/main" id="{3BEAD6DB-0F99-2CC6-83C7-B4838C3474B9}"/>
                </a:ext>
              </a:extLst>
            </p:cNvPr>
            <p:cNvGrpSpPr/>
            <p:nvPr/>
          </p:nvGrpSpPr>
          <p:grpSpPr>
            <a:xfrm>
              <a:off x="3188502" y="10643536"/>
              <a:ext cx="82785" cy="82785"/>
              <a:chOff x="0" y="0"/>
              <a:chExt cx="6350000" cy="6350000"/>
            </a:xfrm>
            <a:grpFill/>
          </p:grpSpPr>
          <p:sp>
            <p:nvSpPr>
              <p:cNvPr id="1371" name="Freeform 46">
                <a:extLst>
                  <a:ext uri="{FF2B5EF4-FFF2-40B4-BE49-F238E27FC236}">
                    <a16:creationId xmlns:a16="http://schemas.microsoft.com/office/drawing/2014/main" id="{D4FADEF3-F7A2-68E0-48DC-35B029EF156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37" name="Group 47">
              <a:extLst>
                <a:ext uri="{FF2B5EF4-FFF2-40B4-BE49-F238E27FC236}">
                  <a16:creationId xmlns:a16="http://schemas.microsoft.com/office/drawing/2014/main" id="{60875AE0-FBF5-0BFC-B0F2-1F1802C645F5}"/>
                </a:ext>
              </a:extLst>
            </p:cNvPr>
            <p:cNvGrpSpPr/>
            <p:nvPr/>
          </p:nvGrpSpPr>
          <p:grpSpPr>
            <a:xfrm>
              <a:off x="1122" y="2693431"/>
              <a:ext cx="82785" cy="82785"/>
              <a:chOff x="0" y="0"/>
              <a:chExt cx="6350000" cy="6350000"/>
            </a:xfrm>
            <a:grpFill/>
          </p:grpSpPr>
          <p:sp>
            <p:nvSpPr>
              <p:cNvPr id="1370" name="Freeform 48">
                <a:extLst>
                  <a:ext uri="{FF2B5EF4-FFF2-40B4-BE49-F238E27FC236}">
                    <a16:creationId xmlns:a16="http://schemas.microsoft.com/office/drawing/2014/main" id="{3D235623-7ACB-0E87-D669-50940250E3F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38" name="Group 49">
              <a:extLst>
                <a:ext uri="{FF2B5EF4-FFF2-40B4-BE49-F238E27FC236}">
                  <a16:creationId xmlns:a16="http://schemas.microsoft.com/office/drawing/2014/main" id="{4B6B1759-C27A-F65B-FEC8-3C8142494164}"/>
                </a:ext>
              </a:extLst>
            </p:cNvPr>
            <p:cNvGrpSpPr/>
            <p:nvPr/>
          </p:nvGrpSpPr>
          <p:grpSpPr>
            <a:xfrm>
              <a:off x="1122" y="9073915"/>
              <a:ext cx="82785" cy="82785"/>
              <a:chOff x="0" y="0"/>
              <a:chExt cx="6350000" cy="6350000"/>
            </a:xfrm>
            <a:grpFill/>
          </p:grpSpPr>
          <p:sp>
            <p:nvSpPr>
              <p:cNvPr id="1369" name="Freeform 50">
                <a:extLst>
                  <a:ext uri="{FF2B5EF4-FFF2-40B4-BE49-F238E27FC236}">
                    <a16:creationId xmlns:a16="http://schemas.microsoft.com/office/drawing/2014/main" id="{11DBF99E-F17C-4B9F-9024-15152A18BF3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39" name="Group 51">
              <a:extLst>
                <a:ext uri="{FF2B5EF4-FFF2-40B4-BE49-F238E27FC236}">
                  <a16:creationId xmlns:a16="http://schemas.microsoft.com/office/drawing/2014/main" id="{6939145F-7407-59FC-61AB-DFB45C7B4C9B}"/>
                </a:ext>
              </a:extLst>
            </p:cNvPr>
            <p:cNvGrpSpPr/>
            <p:nvPr/>
          </p:nvGrpSpPr>
          <p:grpSpPr>
            <a:xfrm>
              <a:off x="1122" y="5881131"/>
              <a:ext cx="82785" cy="82785"/>
              <a:chOff x="0" y="0"/>
              <a:chExt cx="6350000" cy="6350000"/>
            </a:xfrm>
            <a:grpFill/>
          </p:grpSpPr>
          <p:sp>
            <p:nvSpPr>
              <p:cNvPr id="1368" name="Freeform 52">
                <a:extLst>
                  <a:ext uri="{FF2B5EF4-FFF2-40B4-BE49-F238E27FC236}">
                    <a16:creationId xmlns:a16="http://schemas.microsoft.com/office/drawing/2014/main" id="{E61C6C7F-A757-D402-0089-6117A4DFF43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40" name="Group 53">
              <a:extLst>
                <a:ext uri="{FF2B5EF4-FFF2-40B4-BE49-F238E27FC236}">
                  <a16:creationId xmlns:a16="http://schemas.microsoft.com/office/drawing/2014/main" id="{6D2D6229-1C81-2D1D-BFE3-1B5AE7EFD7C8}"/>
                </a:ext>
              </a:extLst>
            </p:cNvPr>
            <p:cNvGrpSpPr/>
            <p:nvPr/>
          </p:nvGrpSpPr>
          <p:grpSpPr>
            <a:xfrm>
              <a:off x="3188502" y="2693431"/>
              <a:ext cx="82785" cy="82785"/>
              <a:chOff x="0" y="0"/>
              <a:chExt cx="6350000" cy="6350000"/>
            </a:xfrm>
            <a:grpFill/>
          </p:grpSpPr>
          <p:sp>
            <p:nvSpPr>
              <p:cNvPr id="1367" name="Freeform 54">
                <a:extLst>
                  <a:ext uri="{FF2B5EF4-FFF2-40B4-BE49-F238E27FC236}">
                    <a16:creationId xmlns:a16="http://schemas.microsoft.com/office/drawing/2014/main" id="{A7D24EE4-4367-BB7B-FB4D-F9C4138952B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41" name="Group 55">
              <a:extLst>
                <a:ext uri="{FF2B5EF4-FFF2-40B4-BE49-F238E27FC236}">
                  <a16:creationId xmlns:a16="http://schemas.microsoft.com/office/drawing/2014/main" id="{3651B914-8FB2-47A1-8ECD-AB91C8445CA8}"/>
                </a:ext>
              </a:extLst>
            </p:cNvPr>
            <p:cNvGrpSpPr/>
            <p:nvPr/>
          </p:nvGrpSpPr>
          <p:grpSpPr>
            <a:xfrm>
              <a:off x="3188502" y="9073915"/>
              <a:ext cx="82785" cy="82785"/>
              <a:chOff x="0" y="0"/>
              <a:chExt cx="6350000" cy="6350000"/>
            </a:xfrm>
            <a:grpFill/>
          </p:grpSpPr>
          <p:sp>
            <p:nvSpPr>
              <p:cNvPr id="1366" name="Freeform 56">
                <a:extLst>
                  <a:ext uri="{FF2B5EF4-FFF2-40B4-BE49-F238E27FC236}">
                    <a16:creationId xmlns:a16="http://schemas.microsoft.com/office/drawing/2014/main" id="{37D381C8-C440-C48B-AF87-68F181364E3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42" name="Group 57">
              <a:extLst>
                <a:ext uri="{FF2B5EF4-FFF2-40B4-BE49-F238E27FC236}">
                  <a16:creationId xmlns:a16="http://schemas.microsoft.com/office/drawing/2014/main" id="{F30CC950-1090-7459-0829-00BB0DF88226}"/>
                </a:ext>
              </a:extLst>
            </p:cNvPr>
            <p:cNvGrpSpPr/>
            <p:nvPr/>
          </p:nvGrpSpPr>
          <p:grpSpPr>
            <a:xfrm>
              <a:off x="3188502" y="5881131"/>
              <a:ext cx="82785" cy="82785"/>
              <a:chOff x="0" y="0"/>
              <a:chExt cx="6350000" cy="6350000"/>
            </a:xfrm>
            <a:grpFill/>
          </p:grpSpPr>
          <p:sp>
            <p:nvSpPr>
              <p:cNvPr id="1365" name="Freeform 58">
                <a:extLst>
                  <a:ext uri="{FF2B5EF4-FFF2-40B4-BE49-F238E27FC236}">
                    <a16:creationId xmlns:a16="http://schemas.microsoft.com/office/drawing/2014/main" id="{1EC2D5DB-702C-1FB5-5048-ADF20C2E0F7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43" name="Group 59">
              <a:extLst>
                <a:ext uri="{FF2B5EF4-FFF2-40B4-BE49-F238E27FC236}">
                  <a16:creationId xmlns:a16="http://schemas.microsoft.com/office/drawing/2014/main" id="{FEB29805-F211-6E66-10E8-7503F11FF228}"/>
                </a:ext>
              </a:extLst>
            </p:cNvPr>
            <p:cNvGrpSpPr/>
            <p:nvPr/>
          </p:nvGrpSpPr>
          <p:grpSpPr>
            <a:xfrm>
              <a:off x="550087" y="0"/>
              <a:ext cx="82785" cy="82785"/>
              <a:chOff x="0" y="0"/>
              <a:chExt cx="6350000" cy="6350000"/>
            </a:xfrm>
            <a:grpFill/>
          </p:grpSpPr>
          <p:sp>
            <p:nvSpPr>
              <p:cNvPr id="1364" name="Freeform 60">
                <a:extLst>
                  <a:ext uri="{FF2B5EF4-FFF2-40B4-BE49-F238E27FC236}">
                    <a16:creationId xmlns:a16="http://schemas.microsoft.com/office/drawing/2014/main" id="{031D1C3E-A1A8-3F00-AFF6-99DC2EC17C2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44" name="Group 61">
              <a:extLst>
                <a:ext uri="{FF2B5EF4-FFF2-40B4-BE49-F238E27FC236}">
                  <a16:creationId xmlns:a16="http://schemas.microsoft.com/office/drawing/2014/main" id="{5F84BEA8-A11D-6AF9-63DD-FDDB7B786722}"/>
                </a:ext>
              </a:extLst>
            </p:cNvPr>
            <p:cNvGrpSpPr/>
            <p:nvPr/>
          </p:nvGrpSpPr>
          <p:grpSpPr>
            <a:xfrm>
              <a:off x="550087" y="6380485"/>
              <a:ext cx="82785" cy="82785"/>
              <a:chOff x="0" y="0"/>
              <a:chExt cx="6350000" cy="6350000"/>
            </a:xfrm>
            <a:grpFill/>
          </p:grpSpPr>
          <p:sp>
            <p:nvSpPr>
              <p:cNvPr id="1363" name="Freeform 62">
                <a:extLst>
                  <a:ext uri="{FF2B5EF4-FFF2-40B4-BE49-F238E27FC236}">
                    <a16:creationId xmlns:a16="http://schemas.microsoft.com/office/drawing/2014/main" id="{BEF11E05-4674-0C6A-BE0D-0B8F9B781BD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45" name="Group 63">
              <a:extLst>
                <a:ext uri="{FF2B5EF4-FFF2-40B4-BE49-F238E27FC236}">
                  <a16:creationId xmlns:a16="http://schemas.microsoft.com/office/drawing/2014/main" id="{E9B9665F-08EB-DD83-A719-8DFAE9809514}"/>
                </a:ext>
              </a:extLst>
            </p:cNvPr>
            <p:cNvGrpSpPr/>
            <p:nvPr/>
          </p:nvGrpSpPr>
          <p:grpSpPr>
            <a:xfrm>
              <a:off x="550087" y="3187700"/>
              <a:ext cx="82785" cy="82785"/>
              <a:chOff x="0" y="0"/>
              <a:chExt cx="6350000" cy="6350000"/>
            </a:xfrm>
            <a:grpFill/>
          </p:grpSpPr>
          <p:sp>
            <p:nvSpPr>
              <p:cNvPr id="1362" name="Freeform 64">
                <a:extLst>
                  <a:ext uri="{FF2B5EF4-FFF2-40B4-BE49-F238E27FC236}">
                    <a16:creationId xmlns:a16="http://schemas.microsoft.com/office/drawing/2014/main" id="{718440DC-8710-B4B4-2ECC-221FEF11E70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46" name="Group 65">
              <a:extLst>
                <a:ext uri="{FF2B5EF4-FFF2-40B4-BE49-F238E27FC236}">
                  <a16:creationId xmlns:a16="http://schemas.microsoft.com/office/drawing/2014/main" id="{A49025AB-063A-210D-B2BF-AA279D296322}"/>
                </a:ext>
              </a:extLst>
            </p:cNvPr>
            <p:cNvGrpSpPr/>
            <p:nvPr/>
          </p:nvGrpSpPr>
          <p:grpSpPr>
            <a:xfrm>
              <a:off x="550087" y="9568185"/>
              <a:ext cx="82785" cy="82785"/>
              <a:chOff x="0" y="0"/>
              <a:chExt cx="6350000" cy="6350000"/>
            </a:xfrm>
            <a:grpFill/>
          </p:grpSpPr>
          <p:sp>
            <p:nvSpPr>
              <p:cNvPr id="1361" name="Freeform 66">
                <a:extLst>
                  <a:ext uri="{FF2B5EF4-FFF2-40B4-BE49-F238E27FC236}">
                    <a16:creationId xmlns:a16="http://schemas.microsoft.com/office/drawing/2014/main" id="{02C4C69A-41ED-0BE1-3686-FCF18793987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47" name="Group 67">
              <a:extLst>
                <a:ext uri="{FF2B5EF4-FFF2-40B4-BE49-F238E27FC236}">
                  <a16:creationId xmlns:a16="http://schemas.microsoft.com/office/drawing/2014/main" id="{3A4E7A87-D548-FBA7-BA5A-563AAED0BE17}"/>
                </a:ext>
              </a:extLst>
            </p:cNvPr>
            <p:cNvGrpSpPr/>
            <p:nvPr/>
          </p:nvGrpSpPr>
          <p:grpSpPr>
            <a:xfrm>
              <a:off x="3737467" y="0"/>
              <a:ext cx="82785" cy="82785"/>
              <a:chOff x="0" y="0"/>
              <a:chExt cx="6350000" cy="6350000"/>
            </a:xfrm>
            <a:grpFill/>
          </p:grpSpPr>
          <p:sp>
            <p:nvSpPr>
              <p:cNvPr id="1360" name="Freeform 68">
                <a:extLst>
                  <a:ext uri="{FF2B5EF4-FFF2-40B4-BE49-F238E27FC236}">
                    <a16:creationId xmlns:a16="http://schemas.microsoft.com/office/drawing/2014/main" id="{8AD7EF34-391B-49D3-346B-63A4CAD29C1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48" name="Group 69">
              <a:extLst>
                <a:ext uri="{FF2B5EF4-FFF2-40B4-BE49-F238E27FC236}">
                  <a16:creationId xmlns:a16="http://schemas.microsoft.com/office/drawing/2014/main" id="{EE3238F2-3070-72BC-4794-23622D74A9AF}"/>
                </a:ext>
              </a:extLst>
            </p:cNvPr>
            <p:cNvGrpSpPr/>
            <p:nvPr/>
          </p:nvGrpSpPr>
          <p:grpSpPr>
            <a:xfrm>
              <a:off x="3737467" y="6380485"/>
              <a:ext cx="82785" cy="82785"/>
              <a:chOff x="0" y="0"/>
              <a:chExt cx="6350000" cy="6350000"/>
            </a:xfrm>
            <a:grpFill/>
          </p:grpSpPr>
          <p:sp>
            <p:nvSpPr>
              <p:cNvPr id="1359" name="Freeform 70">
                <a:extLst>
                  <a:ext uri="{FF2B5EF4-FFF2-40B4-BE49-F238E27FC236}">
                    <a16:creationId xmlns:a16="http://schemas.microsoft.com/office/drawing/2014/main" id="{0BF4BE5B-DA71-5DAE-9EFA-50605314A9E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49" name="Group 71">
              <a:extLst>
                <a:ext uri="{FF2B5EF4-FFF2-40B4-BE49-F238E27FC236}">
                  <a16:creationId xmlns:a16="http://schemas.microsoft.com/office/drawing/2014/main" id="{0E1150A0-6F8D-2E03-C428-5AA456D605A2}"/>
                </a:ext>
              </a:extLst>
            </p:cNvPr>
            <p:cNvGrpSpPr/>
            <p:nvPr/>
          </p:nvGrpSpPr>
          <p:grpSpPr>
            <a:xfrm>
              <a:off x="3737467" y="3187700"/>
              <a:ext cx="82785" cy="82785"/>
              <a:chOff x="0" y="0"/>
              <a:chExt cx="6350000" cy="6350000"/>
            </a:xfrm>
            <a:grpFill/>
          </p:grpSpPr>
          <p:sp>
            <p:nvSpPr>
              <p:cNvPr id="1358" name="Freeform 72">
                <a:extLst>
                  <a:ext uri="{FF2B5EF4-FFF2-40B4-BE49-F238E27FC236}">
                    <a16:creationId xmlns:a16="http://schemas.microsoft.com/office/drawing/2014/main" id="{541A0000-BCD3-169D-EF24-0478A2FB921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50" name="Group 73">
              <a:extLst>
                <a:ext uri="{FF2B5EF4-FFF2-40B4-BE49-F238E27FC236}">
                  <a16:creationId xmlns:a16="http://schemas.microsoft.com/office/drawing/2014/main" id="{F970F2B2-73EF-7F05-7133-12E3292E11BA}"/>
                </a:ext>
              </a:extLst>
            </p:cNvPr>
            <p:cNvGrpSpPr/>
            <p:nvPr/>
          </p:nvGrpSpPr>
          <p:grpSpPr>
            <a:xfrm>
              <a:off x="3737467" y="9568185"/>
              <a:ext cx="82785" cy="82785"/>
              <a:chOff x="0" y="0"/>
              <a:chExt cx="6350000" cy="6350000"/>
            </a:xfrm>
            <a:grpFill/>
          </p:grpSpPr>
          <p:sp>
            <p:nvSpPr>
              <p:cNvPr id="1357" name="Freeform 74">
                <a:extLst>
                  <a:ext uri="{FF2B5EF4-FFF2-40B4-BE49-F238E27FC236}">
                    <a16:creationId xmlns:a16="http://schemas.microsoft.com/office/drawing/2014/main" id="{E9051739-0623-1BE5-ECBD-1A22F503294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51" name="Group 75">
              <a:extLst>
                <a:ext uri="{FF2B5EF4-FFF2-40B4-BE49-F238E27FC236}">
                  <a16:creationId xmlns:a16="http://schemas.microsoft.com/office/drawing/2014/main" id="{6D61C6D5-6F73-9AF4-E44C-1D57B082583B}"/>
                </a:ext>
              </a:extLst>
            </p:cNvPr>
            <p:cNvGrpSpPr/>
            <p:nvPr/>
          </p:nvGrpSpPr>
          <p:grpSpPr>
            <a:xfrm>
              <a:off x="550087" y="1618080"/>
              <a:ext cx="82785" cy="82785"/>
              <a:chOff x="0" y="0"/>
              <a:chExt cx="6350000" cy="6350000"/>
            </a:xfrm>
            <a:grpFill/>
          </p:grpSpPr>
          <p:sp>
            <p:nvSpPr>
              <p:cNvPr id="1356" name="Freeform 76">
                <a:extLst>
                  <a:ext uri="{FF2B5EF4-FFF2-40B4-BE49-F238E27FC236}">
                    <a16:creationId xmlns:a16="http://schemas.microsoft.com/office/drawing/2014/main" id="{5C3D9D1C-3D01-EA6A-3B60-8DC096FCDAD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52" name="Group 77">
              <a:extLst>
                <a:ext uri="{FF2B5EF4-FFF2-40B4-BE49-F238E27FC236}">
                  <a16:creationId xmlns:a16="http://schemas.microsoft.com/office/drawing/2014/main" id="{777F5668-D70A-DD26-77F3-DBB2D86578A8}"/>
                </a:ext>
              </a:extLst>
            </p:cNvPr>
            <p:cNvGrpSpPr/>
            <p:nvPr/>
          </p:nvGrpSpPr>
          <p:grpSpPr>
            <a:xfrm>
              <a:off x="550087" y="7998564"/>
              <a:ext cx="82785" cy="82785"/>
              <a:chOff x="0" y="0"/>
              <a:chExt cx="6350000" cy="6350000"/>
            </a:xfrm>
            <a:grpFill/>
          </p:grpSpPr>
          <p:sp>
            <p:nvSpPr>
              <p:cNvPr id="1355" name="Freeform 78">
                <a:extLst>
                  <a:ext uri="{FF2B5EF4-FFF2-40B4-BE49-F238E27FC236}">
                    <a16:creationId xmlns:a16="http://schemas.microsoft.com/office/drawing/2014/main" id="{DBCB0F87-F089-1108-2B74-80F00A49089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53" name="Group 79">
              <a:extLst>
                <a:ext uri="{FF2B5EF4-FFF2-40B4-BE49-F238E27FC236}">
                  <a16:creationId xmlns:a16="http://schemas.microsoft.com/office/drawing/2014/main" id="{C76DAEDD-60FA-A7B9-BE85-0AFD34C2BCA9}"/>
                </a:ext>
              </a:extLst>
            </p:cNvPr>
            <p:cNvGrpSpPr/>
            <p:nvPr/>
          </p:nvGrpSpPr>
          <p:grpSpPr>
            <a:xfrm>
              <a:off x="550087" y="4805780"/>
              <a:ext cx="82785" cy="82785"/>
              <a:chOff x="0" y="0"/>
              <a:chExt cx="6350000" cy="6350000"/>
            </a:xfrm>
            <a:grpFill/>
          </p:grpSpPr>
          <p:sp>
            <p:nvSpPr>
              <p:cNvPr id="1354" name="Freeform 80">
                <a:extLst>
                  <a:ext uri="{FF2B5EF4-FFF2-40B4-BE49-F238E27FC236}">
                    <a16:creationId xmlns:a16="http://schemas.microsoft.com/office/drawing/2014/main" id="{6E587FA0-1937-E8BD-4248-50155C10A95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54" name="Group 81">
              <a:extLst>
                <a:ext uri="{FF2B5EF4-FFF2-40B4-BE49-F238E27FC236}">
                  <a16:creationId xmlns:a16="http://schemas.microsoft.com/office/drawing/2014/main" id="{3F575E53-F95F-4265-D973-563C7DB2D33E}"/>
                </a:ext>
              </a:extLst>
            </p:cNvPr>
            <p:cNvGrpSpPr/>
            <p:nvPr/>
          </p:nvGrpSpPr>
          <p:grpSpPr>
            <a:xfrm>
              <a:off x="3737467" y="1618080"/>
              <a:ext cx="82785" cy="82785"/>
              <a:chOff x="0" y="0"/>
              <a:chExt cx="6350000" cy="6350000"/>
            </a:xfrm>
            <a:grpFill/>
          </p:grpSpPr>
          <p:sp>
            <p:nvSpPr>
              <p:cNvPr id="1353" name="Freeform 82">
                <a:extLst>
                  <a:ext uri="{FF2B5EF4-FFF2-40B4-BE49-F238E27FC236}">
                    <a16:creationId xmlns:a16="http://schemas.microsoft.com/office/drawing/2014/main" id="{CFB34FD7-3F1D-CDF7-488A-83724D41B04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55" name="Group 83">
              <a:extLst>
                <a:ext uri="{FF2B5EF4-FFF2-40B4-BE49-F238E27FC236}">
                  <a16:creationId xmlns:a16="http://schemas.microsoft.com/office/drawing/2014/main" id="{3E190720-206B-D536-69B4-C070E07B44DF}"/>
                </a:ext>
              </a:extLst>
            </p:cNvPr>
            <p:cNvGrpSpPr/>
            <p:nvPr/>
          </p:nvGrpSpPr>
          <p:grpSpPr>
            <a:xfrm>
              <a:off x="3737467" y="7998564"/>
              <a:ext cx="82785" cy="82785"/>
              <a:chOff x="0" y="0"/>
              <a:chExt cx="6350000" cy="6350000"/>
            </a:xfrm>
            <a:grpFill/>
          </p:grpSpPr>
          <p:sp>
            <p:nvSpPr>
              <p:cNvPr id="1352" name="Freeform 84">
                <a:extLst>
                  <a:ext uri="{FF2B5EF4-FFF2-40B4-BE49-F238E27FC236}">
                    <a16:creationId xmlns:a16="http://schemas.microsoft.com/office/drawing/2014/main" id="{8E18AA2B-ABD9-FC7D-D91C-2471C9C2A74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56" name="Group 85">
              <a:extLst>
                <a:ext uri="{FF2B5EF4-FFF2-40B4-BE49-F238E27FC236}">
                  <a16:creationId xmlns:a16="http://schemas.microsoft.com/office/drawing/2014/main" id="{E051AF6F-5B18-183D-08F2-F0D536D75328}"/>
                </a:ext>
              </a:extLst>
            </p:cNvPr>
            <p:cNvGrpSpPr/>
            <p:nvPr/>
          </p:nvGrpSpPr>
          <p:grpSpPr>
            <a:xfrm>
              <a:off x="3737467" y="4805780"/>
              <a:ext cx="82785" cy="82785"/>
              <a:chOff x="0" y="0"/>
              <a:chExt cx="6350000" cy="6350000"/>
            </a:xfrm>
            <a:grpFill/>
          </p:grpSpPr>
          <p:sp>
            <p:nvSpPr>
              <p:cNvPr id="1351" name="Freeform 86">
                <a:extLst>
                  <a:ext uri="{FF2B5EF4-FFF2-40B4-BE49-F238E27FC236}">
                    <a16:creationId xmlns:a16="http://schemas.microsoft.com/office/drawing/2014/main" id="{E0186E9D-DD66-D1B0-5472-63C97C6C544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57" name="Group 87">
              <a:extLst>
                <a:ext uri="{FF2B5EF4-FFF2-40B4-BE49-F238E27FC236}">
                  <a16:creationId xmlns:a16="http://schemas.microsoft.com/office/drawing/2014/main" id="{8834924B-F8F5-49E4-A79A-5F7E690AA8AD}"/>
                </a:ext>
              </a:extLst>
            </p:cNvPr>
            <p:cNvGrpSpPr/>
            <p:nvPr/>
          </p:nvGrpSpPr>
          <p:grpSpPr>
            <a:xfrm>
              <a:off x="1088747" y="537155"/>
              <a:ext cx="82785" cy="82785"/>
              <a:chOff x="0" y="0"/>
              <a:chExt cx="6350000" cy="6350000"/>
            </a:xfrm>
            <a:grpFill/>
          </p:grpSpPr>
          <p:sp>
            <p:nvSpPr>
              <p:cNvPr id="1350" name="Freeform 88">
                <a:extLst>
                  <a:ext uri="{FF2B5EF4-FFF2-40B4-BE49-F238E27FC236}">
                    <a16:creationId xmlns:a16="http://schemas.microsoft.com/office/drawing/2014/main" id="{2DCEF18F-B768-6A34-4A49-63A99C9CA60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58" name="Group 89">
              <a:extLst>
                <a:ext uri="{FF2B5EF4-FFF2-40B4-BE49-F238E27FC236}">
                  <a16:creationId xmlns:a16="http://schemas.microsoft.com/office/drawing/2014/main" id="{F6B0A063-3A32-4970-243E-EBB70C736C2E}"/>
                </a:ext>
              </a:extLst>
            </p:cNvPr>
            <p:cNvGrpSpPr/>
            <p:nvPr/>
          </p:nvGrpSpPr>
          <p:grpSpPr>
            <a:xfrm>
              <a:off x="1088747" y="6917640"/>
              <a:ext cx="82785" cy="82785"/>
              <a:chOff x="0" y="0"/>
              <a:chExt cx="6350000" cy="6350000"/>
            </a:xfrm>
            <a:grpFill/>
          </p:grpSpPr>
          <p:sp>
            <p:nvSpPr>
              <p:cNvPr id="1349" name="Freeform 90">
                <a:extLst>
                  <a:ext uri="{FF2B5EF4-FFF2-40B4-BE49-F238E27FC236}">
                    <a16:creationId xmlns:a16="http://schemas.microsoft.com/office/drawing/2014/main" id="{15F97E1A-6444-6DCB-2E99-15F2227928A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59" name="Group 91">
              <a:extLst>
                <a:ext uri="{FF2B5EF4-FFF2-40B4-BE49-F238E27FC236}">
                  <a16:creationId xmlns:a16="http://schemas.microsoft.com/office/drawing/2014/main" id="{ECDB12A2-6F84-6D50-2597-D9D6E75DE594}"/>
                </a:ext>
              </a:extLst>
            </p:cNvPr>
            <p:cNvGrpSpPr/>
            <p:nvPr/>
          </p:nvGrpSpPr>
          <p:grpSpPr>
            <a:xfrm>
              <a:off x="1088747" y="3724855"/>
              <a:ext cx="82785" cy="82785"/>
              <a:chOff x="0" y="0"/>
              <a:chExt cx="6350000" cy="6350000"/>
            </a:xfrm>
            <a:grpFill/>
          </p:grpSpPr>
          <p:sp>
            <p:nvSpPr>
              <p:cNvPr id="1348" name="Freeform 92">
                <a:extLst>
                  <a:ext uri="{FF2B5EF4-FFF2-40B4-BE49-F238E27FC236}">
                    <a16:creationId xmlns:a16="http://schemas.microsoft.com/office/drawing/2014/main" id="{EC8F4367-5A36-2A7B-EB30-F02A22EB25E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60" name="Group 93">
              <a:extLst>
                <a:ext uri="{FF2B5EF4-FFF2-40B4-BE49-F238E27FC236}">
                  <a16:creationId xmlns:a16="http://schemas.microsoft.com/office/drawing/2014/main" id="{2746E25B-CD69-7C61-45F1-7EB76E7FF839}"/>
                </a:ext>
              </a:extLst>
            </p:cNvPr>
            <p:cNvGrpSpPr/>
            <p:nvPr/>
          </p:nvGrpSpPr>
          <p:grpSpPr>
            <a:xfrm>
              <a:off x="1088747" y="10105340"/>
              <a:ext cx="82785" cy="82785"/>
              <a:chOff x="0" y="0"/>
              <a:chExt cx="6350000" cy="6350000"/>
            </a:xfrm>
            <a:grpFill/>
          </p:grpSpPr>
          <p:sp>
            <p:nvSpPr>
              <p:cNvPr id="1347" name="Freeform 94">
                <a:extLst>
                  <a:ext uri="{FF2B5EF4-FFF2-40B4-BE49-F238E27FC236}">
                    <a16:creationId xmlns:a16="http://schemas.microsoft.com/office/drawing/2014/main" id="{7C57DD06-20D7-944A-E687-4E19E81FC69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61" name="Group 95">
              <a:extLst>
                <a:ext uri="{FF2B5EF4-FFF2-40B4-BE49-F238E27FC236}">
                  <a16:creationId xmlns:a16="http://schemas.microsoft.com/office/drawing/2014/main" id="{6E399110-B8DA-397A-31F4-B6DB646F4B50}"/>
                </a:ext>
              </a:extLst>
            </p:cNvPr>
            <p:cNvGrpSpPr/>
            <p:nvPr/>
          </p:nvGrpSpPr>
          <p:grpSpPr>
            <a:xfrm>
              <a:off x="4276128" y="537155"/>
              <a:ext cx="82785" cy="82785"/>
              <a:chOff x="0" y="0"/>
              <a:chExt cx="6350000" cy="6350000"/>
            </a:xfrm>
            <a:grpFill/>
          </p:grpSpPr>
          <p:sp>
            <p:nvSpPr>
              <p:cNvPr id="1346" name="Freeform 96">
                <a:extLst>
                  <a:ext uri="{FF2B5EF4-FFF2-40B4-BE49-F238E27FC236}">
                    <a16:creationId xmlns:a16="http://schemas.microsoft.com/office/drawing/2014/main" id="{174209F7-AE74-1633-AA36-45AC14E3D55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62" name="Group 97">
              <a:extLst>
                <a:ext uri="{FF2B5EF4-FFF2-40B4-BE49-F238E27FC236}">
                  <a16:creationId xmlns:a16="http://schemas.microsoft.com/office/drawing/2014/main" id="{079260A3-651B-64D7-6944-C357BC306BBF}"/>
                </a:ext>
              </a:extLst>
            </p:cNvPr>
            <p:cNvGrpSpPr/>
            <p:nvPr/>
          </p:nvGrpSpPr>
          <p:grpSpPr>
            <a:xfrm>
              <a:off x="4276128" y="6917640"/>
              <a:ext cx="82785" cy="82785"/>
              <a:chOff x="0" y="0"/>
              <a:chExt cx="6350000" cy="6350000"/>
            </a:xfrm>
            <a:grpFill/>
          </p:grpSpPr>
          <p:sp>
            <p:nvSpPr>
              <p:cNvPr id="1345" name="Freeform 98">
                <a:extLst>
                  <a:ext uri="{FF2B5EF4-FFF2-40B4-BE49-F238E27FC236}">
                    <a16:creationId xmlns:a16="http://schemas.microsoft.com/office/drawing/2014/main" id="{4A1D11DD-54DE-1507-2A09-21EF797AE08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63" name="Group 99">
              <a:extLst>
                <a:ext uri="{FF2B5EF4-FFF2-40B4-BE49-F238E27FC236}">
                  <a16:creationId xmlns:a16="http://schemas.microsoft.com/office/drawing/2014/main" id="{6D889358-FA39-EC43-B537-1845315223D2}"/>
                </a:ext>
              </a:extLst>
            </p:cNvPr>
            <p:cNvGrpSpPr/>
            <p:nvPr/>
          </p:nvGrpSpPr>
          <p:grpSpPr>
            <a:xfrm>
              <a:off x="4276128" y="3724855"/>
              <a:ext cx="82785" cy="82785"/>
              <a:chOff x="0" y="0"/>
              <a:chExt cx="6350000" cy="6350000"/>
            </a:xfrm>
            <a:grpFill/>
          </p:grpSpPr>
          <p:sp>
            <p:nvSpPr>
              <p:cNvPr id="1344" name="Freeform 100">
                <a:extLst>
                  <a:ext uri="{FF2B5EF4-FFF2-40B4-BE49-F238E27FC236}">
                    <a16:creationId xmlns:a16="http://schemas.microsoft.com/office/drawing/2014/main" id="{920AB227-CBF7-5AFC-B7B4-CB4E9BF202C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64" name="Group 101">
              <a:extLst>
                <a:ext uri="{FF2B5EF4-FFF2-40B4-BE49-F238E27FC236}">
                  <a16:creationId xmlns:a16="http://schemas.microsoft.com/office/drawing/2014/main" id="{D74678C8-90C0-0248-D043-9AF27E92C6D6}"/>
                </a:ext>
              </a:extLst>
            </p:cNvPr>
            <p:cNvGrpSpPr/>
            <p:nvPr/>
          </p:nvGrpSpPr>
          <p:grpSpPr>
            <a:xfrm>
              <a:off x="4276128" y="10105340"/>
              <a:ext cx="82785" cy="82785"/>
              <a:chOff x="0" y="0"/>
              <a:chExt cx="6350000" cy="6350000"/>
            </a:xfrm>
            <a:grpFill/>
          </p:grpSpPr>
          <p:sp>
            <p:nvSpPr>
              <p:cNvPr id="1343" name="Freeform 102">
                <a:extLst>
                  <a:ext uri="{FF2B5EF4-FFF2-40B4-BE49-F238E27FC236}">
                    <a16:creationId xmlns:a16="http://schemas.microsoft.com/office/drawing/2014/main" id="{6CB399EC-424D-B7A5-3287-86A43906618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65" name="Group 103">
              <a:extLst>
                <a:ext uri="{FF2B5EF4-FFF2-40B4-BE49-F238E27FC236}">
                  <a16:creationId xmlns:a16="http://schemas.microsoft.com/office/drawing/2014/main" id="{F7037328-E700-51BD-3801-FEF4E242E5C7}"/>
                </a:ext>
              </a:extLst>
            </p:cNvPr>
            <p:cNvGrpSpPr/>
            <p:nvPr/>
          </p:nvGrpSpPr>
          <p:grpSpPr>
            <a:xfrm>
              <a:off x="1088747" y="2155235"/>
              <a:ext cx="82785" cy="82785"/>
              <a:chOff x="0" y="0"/>
              <a:chExt cx="6350000" cy="6350000"/>
            </a:xfrm>
            <a:grpFill/>
          </p:grpSpPr>
          <p:sp>
            <p:nvSpPr>
              <p:cNvPr id="1342" name="Freeform 104">
                <a:extLst>
                  <a:ext uri="{FF2B5EF4-FFF2-40B4-BE49-F238E27FC236}">
                    <a16:creationId xmlns:a16="http://schemas.microsoft.com/office/drawing/2014/main" id="{B53D541D-F5D4-CBF3-8EA5-E5B5936B0C6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66" name="Group 105">
              <a:extLst>
                <a:ext uri="{FF2B5EF4-FFF2-40B4-BE49-F238E27FC236}">
                  <a16:creationId xmlns:a16="http://schemas.microsoft.com/office/drawing/2014/main" id="{C479117B-DA80-1FBA-F3E2-6F238BB13AC0}"/>
                </a:ext>
              </a:extLst>
            </p:cNvPr>
            <p:cNvGrpSpPr/>
            <p:nvPr/>
          </p:nvGrpSpPr>
          <p:grpSpPr>
            <a:xfrm>
              <a:off x="1088747" y="8535719"/>
              <a:ext cx="82785" cy="82785"/>
              <a:chOff x="0" y="0"/>
              <a:chExt cx="6350000" cy="6350000"/>
            </a:xfrm>
            <a:grpFill/>
          </p:grpSpPr>
          <p:sp>
            <p:nvSpPr>
              <p:cNvPr id="1341" name="Freeform 106">
                <a:extLst>
                  <a:ext uri="{FF2B5EF4-FFF2-40B4-BE49-F238E27FC236}">
                    <a16:creationId xmlns:a16="http://schemas.microsoft.com/office/drawing/2014/main" id="{87DD3453-3978-D1DB-131F-01FB288EA02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67" name="Group 107">
              <a:extLst>
                <a:ext uri="{FF2B5EF4-FFF2-40B4-BE49-F238E27FC236}">
                  <a16:creationId xmlns:a16="http://schemas.microsoft.com/office/drawing/2014/main" id="{7EA09EA1-CBF0-49E5-FEFD-01EF120BD420}"/>
                </a:ext>
              </a:extLst>
            </p:cNvPr>
            <p:cNvGrpSpPr/>
            <p:nvPr/>
          </p:nvGrpSpPr>
          <p:grpSpPr>
            <a:xfrm>
              <a:off x="1088747" y="5342935"/>
              <a:ext cx="82785" cy="82785"/>
              <a:chOff x="0" y="0"/>
              <a:chExt cx="6350000" cy="6350000"/>
            </a:xfrm>
            <a:grpFill/>
          </p:grpSpPr>
          <p:sp>
            <p:nvSpPr>
              <p:cNvPr id="1340" name="Freeform 108">
                <a:extLst>
                  <a:ext uri="{FF2B5EF4-FFF2-40B4-BE49-F238E27FC236}">
                    <a16:creationId xmlns:a16="http://schemas.microsoft.com/office/drawing/2014/main" id="{D07A7180-BA2A-DABE-D086-07C430AF97A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68" name="Group 109">
              <a:extLst>
                <a:ext uri="{FF2B5EF4-FFF2-40B4-BE49-F238E27FC236}">
                  <a16:creationId xmlns:a16="http://schemas.microsoft.com/office/drawing/2014/main" id="{84FD060E-EEB6-87B4-D625-CE97B08DDA85}"/>
                </a:ext>
              </a:extLst>
            </p:cNvPr>
            <p:cNvGrpSpPr/>
            <p:nvPr/>
          </p:nvGrpSpPr>
          <p:grpSpPr>
            <a:xfrm>
              <a:off x="4276128" y="2155235"/>
              <a:ext cx="82785" cy="82785"/>
              <a:chOff x="0" y="0"/>
              <a:chExt cx="6350000" cy="6350000"/>
            </a:xfrm>
            <a:grpFill/>
          </p:grpSpPr>
          <p:sp>
            <p:nvSpPr>
              <p:cNvPr id="1339" name="Freeform 110">
                <a:extLst>
                  <a:ext uri="{FF2B5EF4-FFF2-40B4-BE49-F238E27FC236}">
                    <a16:creationId xmlns:a16="http://schemas.microsoft.com/office/drawing/2014/main" id="{5EE35442-7C3C-486B-1000-154FCC4537C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69" name="Group 111">
              <a:extLst>
                <a:ext uri="{FF2B5EF4-FFF2-40B4-BE49-F238E27FC236}">
                  <a16:creationId xmlns:a16="http://schemas.microsoft.com/office/drawing/2014/main" id="{DFCD5C6B-7F62-27B2-F233-B5894CA76D54}"/>
                </a:ext>
              </a:extLst>
            </p:cNvPr>
            <p:cNvGrpSpPr/>
            <p:nvPr/>
          </p:nvGrpSpPr>
          <p:grpSpPr>
            <a:xfrm>
              <a:off x="4276128" y="8535719"/>
              <a:ext cx="82785" cy="82785"/>
              <a:chOff x="0" y="0"/>
              <a:chExt cx="6350000" cy="6350000"/>
            </a:xfrm>
            <a:grpFill/>
          </p:grpSpPr>
          <p:sp>
            <p:nvSpPr>
              <p:cNvPr id="1338" name="Freeform 112">
                <a:extLst>
                  <a:ext uri="{FF2B5EF4-FFF2-40B4-BE49-F238E27FC236}">
                    <a16:creationId xmlns:a16="http://schemas.microsoft.com/office/drawing/2014/main" id="{ED9BF779-08E6-F745-76D1-DA4565EE0C1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70" name="Group 113">
              <a:extLst>
                <a:ext uri="{FF2B5EF4-FFF2-40B4-BE49-F238E27FC236}">
                  <a16:creationId xmlns:a16="http://schemas.microsoft.com/office/drawing/2014/main" id="{A3C8F6D7-8C06-8B1D-4292-920FDAC71704}"/>
                </a:ext>
              </a:extLst>
            </p:cNvPr>
            <p:cNvGrpSpPr/>
            <p:nvPr/>
          </p:nvGrpSpPr>
          <p:grpSpPr>
            <a:xfrm>
              <a:off x="4276128" y="5342935"/>
              <a:ext cx="82785" cy="82785"/>
              <a:chOff x="0" y="0"/>
              <a:chExt cx="6350000" cy="6350000"/>
            </a:xfrm>
            <a:grpFill/>
          </p:grpSpPr>
          <p:sp>
            <p:nvSpPr>
              <p:cNvPr id="1337" name="Freeform 114">
                <a:extLst>
                  <a:ext uri="{FF2B5EF4-FFF2-40B4-BE49-F238E27FC236}">
                    <a16:creationId xmlns:a16="http://schemas.microsoft.com/office/drawing/2014/main" id="{027987B6-54C8-87AC-A163-3ED08D3A4FE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71" name="Group 115">
              <a:extLst>
                <a:ext uri="{FF2B5EF4-FFF2-40B4-BE49-F238E27FC236}">
                  <a16:creationId xmlns:a16="http://schemas.microsoft.com/office/drawing/2014/main" id="{285427FE-58C6-0BFE-1D13-F57079743282}"/>
                </a:ext>
              </a:extLst>
            </p:cNvPr>
            <p:cNvGrpSpPr/>
            <p:nvPr/>
          </p:nvGrpSpPr>
          <p:grpSpPr>
            <a:xfrm>
              <a:off x="1628608" y="1075351"/>
              <a:ext cx="82785" cy="82785"/>
              <a:chOff x="0" y="0"/>
              <a:chExt cx="6350000" cy="6350000"/>
            </a:xfrm>
            <a:grpFill/>
          </p:grpSpPr>
          <p:sp>
            <p:nvSpPr>
              <p:cNvPr id="1336" name="Freeform 116">
                <a:extLst>
                  <a:ext uri="{FF2B5EF4-FFF2-40B4-BE49-F238E27FC236}">
                    <a16:creationId xmlns:a16="http://schemas.microsoft.com/office/drawing/2014/main" id="{61DFAC08-1C05-1E33-2DEF-48DFE40E222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72" name="Group 117">
              <a:extLst>
                <a:ext uri="{FF2B5EF4-FFF2-40B4-BE49-F238E27FC236}">
                  <a16:creationId xmlns:a16="http://schemas.microsoft.com/office/drawing/2014/main" id="{D9DB2FAB-EC1D-E01F-A376-0E2398AA5321}"/>
                </a:ext>
              </a:extLst>
            </p:cNvPr>
            <p:cNvGrpSpPr/>
            <p:nvPr/>
          </p:nvGrpSpPr>
          <p:grpSpPr>
            <a:xfrm>
              <a:off x="1628608" y="7455836"/>
              <a:ext cx="82785" cy="82785"/>
              <a:chOff x="0" y="0"/>
              <a:chExt cx="6350000" cy="6350000"/>
            </a:xfrm>
            <a:grpFill/>
          </p:grpSpPr>
          <p:sp>
            <p:nvSpPr>
              <p:cNvPr id="1335" name="Freeform 118">
                <a:extLst>
                  <a:ext uri="{FF2B5EF4-FFF2-40B4-BE49-F238E27FC236}">
                    <a16:creationId xmlns:a16="http://schemas.microsoft.com/office/drawing/2014/main" id="{0170DC71-0FB7-539E-D96A-EAC82227CBA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73" name="Group 119">
              <a:extLst>
                <a:ext uri="{FF2B5EF4-FFF2-40B4-BE49-F238E27FC236}">
                  <a16:creationId xmlns:a16="http://schemas.microsoft.com/office/drawing/2014/main" id="{DED90718-4E18-8270-B7ED-F15175ED1F37}"/>
                </a:ext>
              </a:extLst>
            </p:cNvPr>
            <p:cNvGrpSpPr/>
            <p:nvPr/>
          </p:nvGrpSpPr>
          <p:grpSpPr>
            <a:xfrm>
              <a:off x="1628608" y="4263051"/>
              <a:ext cx="82785" cy="82785"/>
              <a:chOff x="0" y="0"/>
              <a:chExt cx="6350000" cy="6350000"/>
            </a:xfrm>
            <a:grpFill/>
          </p:grpSpPr>
          <p:sp>
            <p:nvSpPr>
              <p:cNvPr id="1334" name="Freeform 120">
                <a:extLst>
                  <a:ext uri="{FF2B5EF4-FFF2-40B4-BE49-F238E27FC236}">
                    <a16:creationId xmlns:a16="http://schemas.microsoft.com/office/drawing/2014/main" id="{921D8D54-5898-583A-D62F-F185104161A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74" name="Group 121">
              <a:extLst>
                <a:ext uri="{FF2B5EF4-FFF2-40B4-BE49-F238E27FC236}">
                  <a16:creationId xmlns:a16="http://schemas.microsoft.com/office/drawing/2014/main" id="{6C13F447-A18B-0BCD-DD34-AC02C611EC84}"/>
                </a:ext>
              </a:extLst>
            </p:cNvPr>
            <p:cNvGrpSpPr/>
            <p:nvPr/>
          </p:nvGrpSpPr>
          <p:grpSpPr>
            <a:xfrm>
              <a:off x="1628608" y="10643536"/>
              <a:ext cx="82785" cy="82785"/>
              <a:chOff x="0" y="0"/>
              <a:chExt cx="6350000" cy="6350000"/>
            </a:xfrm>
            <a:grpFill/>
          </p:grpSpPr>
          <p:sp>
            <p:nvSpPr>
              <p:cNvPr id="1333" name="Freeform 122">
                <a:extLst>
                  <a:ext uri="{FF2B5EF4-FFF2-40B4-BE49-F238E27FC236}">
                    <a16:creationId xmlns:a16="http://schemas.microsoft.com/office/drawing/2014/main" id="{E83BEE63-DB66-81DB-72BD-E6B757679F2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75" name="Group 123">
              <a:extLst>
                <a:ext uri="{FF2B5EF4-FFF2-40B4-BE49-F238E27FC236}">
                  <a16:creationId xmlns:a16="http://schemas.microsoft.com/office/drawing/2014/main" id="{58DF4375-1D0D-24AA-F1F5-C1EF285AECD0}"/>
                </a:ext>
              </a:extLst>
            </p:cNvPr>
            <p:cNvGrpSpPr/>
            <p:nvPr/>
          </p:nvGrpSpPr>
          <p:grpSpPr>
            <a:xfrm>
              <a:off x="1628608" y="2693431"/>
              <a:ext cx="82785" cy="82785"/>
              <a:chOff x="0" y="0"/>
              <a:chExt cx="6350000" cy="6350000"/>
            </a:xfrm>
            <a:grpFill/>
          </p:grpSpPr>
          <p:sp>
            <p:nvSpPr>
              <p:cNvPr id="1332" name="Freeform 124">
                <a:extLst>
                  <a:ext uri="{FF2B5EF4-FFF2-40B4-BE49-F238E27FC236}">
                    <a16:creationId xmlns:a16="http://schemas.microsoft.com/office/drawing/2014/main" id="{57E81535-BC6D-3580-90BE-336EA4F76DB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76" name="Group 125">
              <a:extLst>
                <a:ext uri="{FF2B5EF4-FFF2-40B4-BE49-F238E27FC236}">
                  <a16:creationId xmlns:a16="http://schemas.microsoft.com/office/drawing/2014/main" id="{A8946CDD-45E8-F0D1-3F09-BC79BE860070}"/>
                </a:ext>
              </a:extLst>
            </p:cNvPr>
            <p:cNvGrpSpPr/>
            <p:nvPr/>
          </p:nvGrpSpPr>
          <p:grpSpPr>
            <a:xfrm>
              <a:off x="1628608" y="9073915"/>
              <a:ext cx="82785" cy="82785"/>
              <a:chOff x="0" y="0"/>
              <a:chExt cx="6350000" cy="6350000"/>
            </a:xfrm>
            <a:grpFill/>
          </p:grpSpPr>
          <p:sp>
            <p:nvSpPr>
              <p:cNvPr id="1331" name="Freeform 126">
                <a:extLst>
                  <a:ext uri="{FF2B5EF4-FFF2-40B4-BE49-F238E27FC236}">
                    <a16:creationId xmlns:a16="http://schemas.microsoft.com/office/drawing/2014/main" id="{5516C934-6325-579A-19AE-AD5E4607E62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77" name="Group 127">
              <a:extLst>
                <a:ext uri="{FF2B5EF4-FFF2-40B4-BE49-F238E27FC236}">
                  <a16:creationId xmlns:a16="http://schemas.microsoft.com/office/drawing/2014/main" id="{4B90FCDD-16EA-29F5-991B-1385CCE7B5B5}"/>
                </a:ext>
              </a:extLst>
            </p:cNvPr>
            <p:cNvGrpSpPr/>
            <p:nvPr/>
          </p:nvGrpSpPr>
          <p:grpSpPr>
            <a:xfrm>
              <a:off x="1628608" y="5881131"/>
              <a:ext cx="82785" cy="82785"/>
              <a:chOff x="0" y="0"/>
              <a:chExt cx="6350000" cy="6350000"/>
            </a:xfrm>
            <a:grpFill/>
          </p:grpSpPr>
          <p:sp>
            <p:nvSpPr>
              <p:cNvPr id="1330" name="Freeform 128">
                <a:extLst>
                  <a:ext uri="{FF2B5EF4-FFF2-40B4-BE49-F238E27FC236}">
                    <a16:creationId xmlns:a16="http://schemas.microsoft.com/office/drawing/2014/main" id="{6C93E383-7DD3-4C4B-B4F1-50AF3E53D29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78" name="Group 129">
              <a:extLst>
                <a:ext uri="{FF2B5EF4-FFF2-40B4-BE49-F238E27FC236}">
                  <a16:creationId xmlns:a16="http://schemas.microsoft.com/office/drawing/2014/main" id="{F82A09FD-2B31-8A59-EDB6-91A90E1F60C1}"/>
                </a:ext>
              </a:extLst>
            </p:cNvPr>
            <p:cNvGrpSpPr/>
            <p:nvPr/>
          </p:nvGrpSpPr>
          <p:grpSpPr>
            <a:xfrm>
              <a:off x="2648719" y="0"/>
              <a:ext cx="82785" cy="82785"/>
              <a:chOff x="0" y="0"/>
              <a:chExt cx="1913890" cy="1913890"/>
            </a:xfrm>
            <a:grpFill/>
          </p:grpSpPr>
          <p:sp>
            <p:nvSpPr>
              <p:cNvPr id="1329" name="Freeform 130">
                <a:extLst>
                  <a:ext uri="{FF2B5EF4-FFF2-40B4-BE49-F238E27FC236}">
                    <a16:creationId xmlns:a16="http://schemas.microsoft.com/office/drawing/2014/main" id="{290129E2-9E4A-AB8F-2544-BCB814C1080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79" name="Group 131">
              <a:extLst>
                <a:ext uri="{FF2B5EF4-FFF2-40B4-BE49-F238E27FC236}">
                  <a16:creationId xmlns:a16="http://schemas.microsoft.com/office/drawing/2014/main" id="{FBA963FA-CEB0-C55C-BF6D-7ADB7BB804DC}"/>
                </a:ext>
              </a:extLst>
            </p:cNvPr>
            <p:cNvGrpSpPr/>
            <p:nvPr/>
          </p:nvGrpSpPr>
          <p:grpSpPr>
            <a:xfrm>
              <a:off x="2648719" y="6380485"/>
              <a:ext cx="82785" cy="82785"/>
              <a:chOff x="0" y="0"/>
              <a:chExt cx="1913890" cy="1913890"/>
            </a:xfrm>
            <a:grpFill/>
          </p:grpSpPr>
          <p:sp>
            <p:nvSpPr>
              <p:cNvPr id="1328" name="Freeform 132">
                <a:extLst>
                  <a:ext uri="{FF2B5EF4-FFF2-40B4-BE49-F238E27FC236}">
                    <a16:creationId xmlns:a16="http://schemas.microsoft.com/office/drawing/2014/main" id="{45EF6AF4-D1C3-D0BF-BC2B-5C8151AD800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80" name="Group 133">
              <a:extLst>
                <a:ext uri="{FF2B5EF4-FFF2-40B4-BE49-F238E27FC236}">
                  <a16:creationId xmlns:a16="http://schemas.microsoft.com/office/drawing/2014/main" id="{60E989CC-8E0C-AEB7-D8C0-3A8D0C4600A8}"/>
                </a:ext>
              </a:extLst>
            </p:cNvPr>
            <p:cNvGrpSpPr/>
            <p:nvPr/>
          </p:nvGrpSpPr>
          <p:grpSpPr>
            <a:xfrm>
              <a:off x="2648719" y="3187700"/>
              <a:ext cx="82785" cy="82785"/>
              <a:chOff x="0" y="0"/>
              <a:chExt cx="1913890" cy="1913890"/>
            </a:xfrm>
            <a:grpFill/>
          </p:grpSpPr>
          <p:sp>
            <p:nvSpPr>
              <p:cNvPr id="1327" name="Freeform 134">
                <a:extLst>
                  <a:ext uri="{FF2B5EF4-FFF2-40B4-BE49-F238E27FC236}">
                    <a16:creationId xmlns:a16="http://schemas.microsoft.com/office/drawing/2014/main" id="{487F31C7-5EF6-96C6-7E45-E7FD53DCDC2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81" name="Group 135">
              <a:extLst>
                <a:ext uri="{FF2B5EF4-FFF2-40B4-BE49-F238E27FC236}">
                  <a16:creationId xmlns:a16="http://schemas.microsoft.com/office/drawing/2014/main" id="{3D5E092E-523F-7EE9-0CE7-9E973E1F617D}"/>
                </a:ext>
              </a:extLst>
            </p:cNvPr>
            <p:cNvGrpSpPr/>
            <p:nvPr/>
          </p:nvGrpSpPr>
          <p:grpSpPr>
            <a:xfrm>
              <a:off x="2648719" y="9568185"/>
              <a:ext cx="82785" cy="82785"/>
              <a:chOff x="0" y="0"/>
              <a:chExt cx="1913890" cy="1913890"/>
            </a:xfrm>
            <a:grpFill/>
          </p:grpSpPr>
          <p:sp>
            <p:nvSpPr>
              <p:cNvPr id="1326" name="Freeform 136">
                <a:extLst>
                  <a:ext uri="{FF2B5EF4-FFF2-40B4-BE49-F238E27FC236}">
                    <a16:creationId xmlns:a16="http://schemas.microsoft.com/office/drawing/2014/main" id="{45E55184-1E93-52FC-2F0C-D789F3EE38C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82" name="Group 137">
              <a:extLst>
                <a:ext uri="{FF2B5EF4-FFF2-40B4-BE49-F238E27FC236}">
                  <a16:creationId xmlns:a16="http://schemas.microsoft.com/office/drawing/2014/main" id="{84BADB77-0A83-A2BF-2CDD-4755343805B8}"/>
                </a:ext>
              </a:extLst>
            </p:cNvPr>
            <p:cNvGrpSpPr/>
            <p:nvPr/>
          </p:nvGrpSpPr>
          <p:grpSpPr>
            <a:xfrm>
              <a:off x="2648719" y="1618080"/>
              <a:ext cx="82785" cy="82785"/>
              <a:chOff x="0" y="0"/>
              <a:chExt cx="1913890" cy="1913890"/>
            </a:xfrm>
            <a:grpFill/>
          </p:grpSpPr>
          <p:sp>
            <p:nvSpPr>
              <p:cNvPr id="1325" name="Freeform 138">
                <a:extLst>
                  <a:ext uri="{FF2B5EF4-FFF2-40B4-BE49-F238E27FC236}">
                    <a16:creationId xmlns:a16="http://schemas.microsoft.com/office/drawing/2014/main" id="{D80A06B4-5696-EB9C-7FCD-AB534933B00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83" name="Group 139">
              <a:extLst>
                <a:ext uri="{FF2B5EF4-FFF2-40B4-BE49-F238E27FC236}">
                  <a16:creationId xmlns:a16="http://schemas.microsoft.com/office/drawing/2014/main" id="{66A8C5A9-FC40-475D-F3B2-46621E44B399}"/>
                </a:ext>
              </a:extLst>
            </p:cNvPr>
            <p:cNvGrpSpPr/>
            <p:nvPr/>
          </p:nvGrpSpPr>
          <p:grpSpPr>
            <a:xfrm>
              <a:off x="2648719" y="7998564"/>
              <a:ext cx="82785" cy="82785"/>
              <a:chOff x="0" y="0"/>
              <a:chExt cx="1913890" cy="1913890"/>
            </a:xfrm>
            <a:grpFill/>
          </p:grpSpPr>
          <p:sp>
            <p:nvSpPr>
              <p:cNvPr id="1324" name="Freeform 140">
                <a:extLst>
                  <a:ext uri="{FF2B5EF4-FFF2-40B4-BE49-F238E27FC236}">
                    <a16:creationId xmlns:a16="http://schemas.microsoft.com/office/drawing/2014/main" id="{91D62FAD-D529-E787-F3C5-25E51E9AB36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84" name="Group 141">
              <a:extLst>
                <a:ext uri="{FF2B5EF4-FFF2-40B4-BE49-F238E27FC236}">
                  <a16:creationId xmlns:a16="http://schemas.microsoft.com/office/drawing/2014/main" id="{0638091B-D834-9FB1-ACFA-75AE51973570}"/>
                </a:ext>
              </a:extLst>
            </p:cNvPr>
            <p:cNvGrpSpPr/>
            <p:nvPr/>
          </p:nvGrpSpPr>
          <p:grpSpPr>
            <a:xfrm>
              <a:off x="2648719" y="4805780"/>
              <a:ext cx="82785" cy="82785"/>
              <a:chOff x="0" y="0"/>
              <a:chExt cx="1913890" cy="1913890"/>
            </a:xfrm>
            <a:grpFill/>
          </p:grpSpPr>
          <p:sp>
            <p:nvSpPr>
              <p:cNvPr id="1323" name="Freeform 142">
                <a:extLst>
                  <a:ext uri="{FF2B5EF4-FFF2-40B4-BE49-F238E27FC236}">
                    <a16:creationId xmlns:a16="http://schemas.microsoft.com/office/drawing/2014/main" id="{DAF09216-1C72-1089-FADF-1BABAE10726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85" name="Group 143">
              <a:extLst>
                <a:ext uri="{FF2B5EF4-FFF2-40B4-BE49-F238E27FC236}">
                  <a16:creationId xmlns:a16="http://schemas.microsoft.com/office/drawing/2014/main" id="{FB97D1D6-1E1F-2559-CAB7-8D42B17B48AC}"/>
                </a:ext>
              </a:extLst>
            </p:cNvPr>
            <p:cNvGrpSpPr/>
            <p:nvPr/>
          </p:nvGrpSpPr>
          <p:grpSpPr>
            <a:xfrm>
              <a:off x="0" y="537155"/>
              <a:ext cx="82785" cy="82785"/>
              <a:chOff x="0" y="0"/>
              <a:chExt cx="1913890" cy="1913890"/>
            </a:xfrm>
            <a:grpFill/>
          </p:grpSpPr>
          <p:sp>
            <p:nvSpPr>
              <p:cNvPr id="1322" name="Freeform 144">
                <a:extLst>
                  <a:ext uri="{FF2B5EF4-FFF2-40B4-BE49-F238E27FC236}">
                    <a16:creationId xmlns:a16="http://schemas.microsoft.com/office/drawing/2014/main" id="{DBCBCC9F-148C-479D-EEDE-A044CF5C5F6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86" name="Group 145">
              <a:extLst>
                <a:ext uri="{FF2B5EF4-FFF2-40B4-BE49-F238E27FC236}">
                  <a16:creationId xmlns:a16="http://schemas.microsoft.com/office/drawing/2014/main" id="{224204E4-C296-E206-AB65-5DA862A07003}"/>
                </a:ext>
              </a:extLst>
            </p:cNvPr>
            <p:cNvGrpSpPr/>
            <p:nvPr/>
          </p:nvGrpSpPr>
          <p:grpSpPr>
            <a:xfrm>
              <a:off x="0" y="6917640"/>
              <a:ext cx="82785" cy="82785"/>
              <a:chOff x="0" y="0"/>
              <a:chExt cx="1913890" cy="1913890"/>
            </a:xfrm>
            <a:grpFill/>
          </p:grpSpPr>
          <p:sp>
            <p:nvSpPr>
              <p:cNvPr id="1321" name="Freeform 146">
                <a:extLst>
                  <a:ext uri="{FF2B5EF4-FFF2-40B4-BE49-F238E27FC236}">
                    <a16:creationId xmlns:a16="http://schemas.microsoft.com/office/drawing/2014/main" id="{686674BF-BA03-0315-3126-17CA4281A62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87" name="Group 147">
              <a:extLst>
                <a:ext uri="{FF2B5EF4-FFF2-40B4-BE49-F238E27FC236}">
                  <a16:creationId xmlns:a16="http://schemas.microsoft.com/office/drawing/2014/main" id="{013D8EE8-F548-726D-F84F-B1D90E888648}"/>
                </a:ext>
              </a:extLst>
            </p:cNvPr>
            <p:cNvGrpSpPr/>
            <p:nvPr/>
          </p:nvGrpSpPr>
          <p:grpSpPr>
            <a:xfrm>
              <a:off x="0" y="3724855"/>
              <a:ext cx="82785" cy="82785"/>
              <a:chOff x="0" y="0"/>
              <a:chExt cx="1913890" cy="1913890"/>
            </a:xfrm>
            <a:grpFill/>
          </p:grpSpPr>
          <p:sp>
            <p:nvSpPr>
              <p:cNvPr id="1320" name="Freeform 148">
                <a:extLst>
                  <a:ext uri="{FF2B5EF4-FFF2-40B4-BE49-F238E27FC236}">
                    <a16:creationId xmlns:a16="http://schemas.microsoft.com/office/drawing/2014/main" id="{28BA35D3-2FD4-6D77-4AD8-7B9ED3A15EF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88" name="Group 149">
              <a:extLst>
                <a:ext uri="{FF2B5EF4-FFF2-40B4-BE49-F238E27FC236}">
                  <a16:creationId xmlns:a16="http://schemas.microsoft.com/office/drawing/2014/main" id="{EB3E34CC-EFF0-AB11-60DC-8D20705545B9}"/>
                </a:ext>
              </a:extLst>
            </p:cNvPr>
            <p:cNvGrpSpPr/>
            <p:nvPr/>
          </p:nvGrpSpPr>
          <p:grpSpPr>
            <a:xfrm>
              <a:off x="0" y="10105340"/>
              <a:ext cx="82785" cy="82785"/>
              <a:chOff x="0" y="0"/>
              <a:chExt cx="1913890" cy="1913890"/>
            </a:xfrm>
            <a:grpFill/>
          </p:grpSpPr>
          <p:sp>
            <p:nvSpPr>
              <p:cNvPr id="1319" name="Freeform 150">
                <a:extLst>
                  <a:ext uri="{FF2B5EF4-FFF2-40B4-BE49-F238E27FC236}">
                    <a16:creationId xmlns:a16="http://schemas.microsoft.com/office/drawing/2014/main" id="{5402E239-427B-7DFA-6BE3-07A71C588D8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89" name="Group 151">
              <a:extLst>
                <a:ext uri="{FF2B5EF4-FFF2-40B4-BE49-F238E27FC236}">
                  <a16:creationId xmlns:a16="http://schemas.microsoft.com/office/drawing/2014/main" id="{192AA8C3-498C-B465-F8DC-BA72E8F602D6}"/>
                </a:ext>
              </a:extLst>
            </p:cNvPr>
            <p:cNvGrpSpPr/>
            <p:nvPr/>
          </p:nvGrpSpPr>
          <p:grpSpPr>
            <a:xfrm>
              <a:off x="3187380" y="537155"/>
              <a:ext cx="82785" cy="82785"/>
              <a:chOff x="0" y="0"/>
              <a:chExt cx="1913890" cy="1913890"/>
            </a:xfrm>
            <a:grpFill/>
          </p:grpSpPr>
          <p:sp>
            <p:nvSpPr>
              <p:cNvPr id="1318" name="Freeform 152">
                <a:extLst>
                  <a:ext uri="{FF2B5EF4-FFF2-40B4-BE49-F238E27FC236}">
                    <a16:creationId xmlns:a16="http://schemas.microsoft.com/office/drawing/2014/main" id="{807ADF90-33B3-1413-21A0-574DFE68227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90" name="Group 153">
              <a:extLst>
                <a:ext uri="{FF2B5EF4-FFF2-40B4-BE49-F238E27FC236}">
                  <a16:creationId xmlns:a16="http://schemas.microsoft.com/office/drawing/2014/main" id="{9F75F2F6-F2DA-FA98-81CD-662BCF51D0B2}"/>
                </a:ext>
              </a:extLst>
            </p:cNvPr>
            <p:cNvGrpSpPr/>
            <p:nvPr/>
          </p:nvGrpSpPr>
          <p:grpSpPr>
            <a:xfrm>
              <a:off x="3187380" y="6917640"/>
              <a:ext cx="82785" cy="82785"/>
              <a:chOff x="0" y="0"/>
              <a:chExt cx="1913890" cy="1913890"/>
            </a:xfrm>
            <a:grpFill/>
          </p:grpSpPr>
          <p:sp>
            <p:nvSpPr>
              <p:cNvPr id="1317" name="Freeform 154">
                <a:extLst>
                  <a:ext uri="{FF2B5EF4-FFF2-40B4-BE49-F238E27FC236}">
                    <a16:creationId xmlns:a16="http://schemas.microsoft.com/office/drawing/2014/main" id="{D592166C-9BB5-2869-1EFC-41A3632EE52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91" name="Group 155">
              <a:extLst>
                <a:ext uri="{FF2B5EF4-FFF2-40B4-BE49-F238E27FC236}">
                  <a16:creationId xmlns:a16="http://schemas.microsoft.com/office/drawing/2014/main" id="{88B13F4B-7CA4-2EA9-58EF-4B67436AFA39}"/>
                </a:ext>
              </a:extLst>
            </p:cNvPr>
            <p:cNvGrpSpPr/>
            <p:nvPr/>
          </p:nvGrpSpPr>
          <p:grpSpPr>
            <a:xfrm>
              <a:off x="3187380" y="3724855"/>
              <a:ext cx="82785" cy="82785"/>
              <a:chOff x="0" y="0"/>
              <a:chExt cx="1913890" cy="1913890"/>
            </a:xfrm>
            <a:grpFill/>
          </p:grpSpPr>
          <p:sp>
            <p:nvSpPr>
              <p:cNvPr id="1316" name="Freeform 156">
                <a:extLst>
                  <a:ext uri="{FF2B5EF4-FFF2-40B4-BE49-F238E27FC236}">
                    <a16:creationId xmlns:a16="http://schemas.microsoft.com/office/drawing/2014/main" id="{E2BDDBEA-6F01-0980-F0EB-A21E4450062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92" name="Group 157">
              <a:extLst>
                <a:ext uri="{FF2B5EF4-FFF2-40B4-BE49-F238E27FC236}">
                  <a16:creationId xmlns:a16="http://schemas.microsoft.com/office/drawing/2014/main" id="{A85674A1-9A04-7D2C-25A3-B2C71A22DD98}"/>
                </a:ext>
              </a:extLst>
            </p:cNvPr>
            <p:cNvGrpSpPr/>
            <p:nvPr/>
          </p:nvGrpSpPr>
          <p:grpSpPr>
            <a:xfrm>
              <a:off x="3187380" y="10105340"/>
              <a:ext cx="82785" cy="82785"/>
              <a:chOff x="0" y="0"/>
              <a:chExt cx="1913890" cy="1913890"/>
            </a:xfrm>
            <a:grpFill/>
          </p:grpSpPr>
          <p:sp>
            <p:nvSpPr>
              <p:cNvPr id="1315" name="Freeform 158">
                <a:extLst>
                  <a:ext uri="{FF2B5EF4-FFF2-40B4-BE49-F238E27FC236}">
                    <a16:creationId xmlns:a16="http://schemas.microsoft.com/office/drawing/2014/main" id="{2E162275-040A-70E8-5895-FFEBEFB8348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93" name="Group 159">
              <a:extLst>
                <a:ext uri="{FF2B5EF4-FFF2-40B4-BE49-F238E27FC236}">
                  <a16:creationId xmlns:a16="http://schemas.microsoft.com/office/drawing/2014/main" id="{999C64D4-3A25-F0F6-B3C8-5195E2EDE11B}"/>
                </a:ext>
              </a:extLst>
            </p:cNvPr>
            <p:cNvGrpSpPr/>
            <p:nvPr/>
          </p:nvGrpSpPr>
          <p:grpSpPr>
            <a:xfrm>
              <a:off x="0" y="2155235"/>
              <a:ext cx="82785" cy="82785"/>
              <a:chOff x="0" y="0"/>
              <a:chExt cx="1913890" cy="1913890"/>
            </a:xfrm>
            <a:grpFill/>
          </p:grpSpPr>
          <p:sp>
            <p:nvSpPr>
              <p:cNvPr id="1314" name="Freeform 160">
                <a:extLst>
                  <a:ext uri="{FF2B5EF4-FFF2-40B4-BE49-F238E27FC236}">
                    <a16:creationId xmlns:a16="http://schemas.microsoft.com/office/drawing/2014/main" id="{F8DB3031-7D45-9C51-5822-6F4563CCF81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94" name="Group 161">
              <a:extLst>
                <a:ext uri="{FF2B5EF4-FFF2-40B4-BE49-F238E27FC236}">
                  <a16:creationId xmlns:a16="http://schemas.microsoft.com/office/drawing/2014/main" id="{8D1D164E-4CB8-12D8-825E-4911EC353FBE}"/>
                </a:ext>
              </a:extLst>
            </p:cNvPr>
            <p:cNvGrpSpPr/>
            <p:nvPr/>
          </p:nvGrpSpPr>
          <p:grpSpPr>
            <a:xfrm>
              <a:off x="0" y="8535719"/>
              <a:ext cx="82785" cy="82785"/>
              <a:chOff x="0" y="0"/>
              <a:chExt cx="1913890" cy="1913890"/>
            </a:xfrm>
            <a:grpFill/>
          </p:grpSpPr>
          <p:sp>
            <p:nvSpPr>
              <p:cNvPr id="1313" name="Freeform 162">
                <a:extLst>
                  <a:ext uri="{FF2B5EF4-FFF2-40B4-BE49-F238E27FC236}">
                    <a16:creationId xmlns:a16="http://schemas.microsoft.com/office/drawing/2014/main" id="{E5FDB4FD-0EC8-6DE6-39A5-6819A5C8D70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95" name="Group 163">
              <a:extLst>
                <a:ext uri="{FF2B5EF4-FFF2-40B4-BE49-F238E27FC236}">
                  <a16:creationId xmlns:a16="http://schemas.microsoft.com/office/drawing/2014/main" id="{F7F3DD2E-5A62-20E3-2A93-787E96A3D407}"/>
                </a:ext>
              </a:extLst>
            </p:cNvPr>
            <p:cNvGrpSpPr/>
            <p:nvPr/>
          </p:nvGrpSpPr>
          <p:grpSpPr>
            <a:xfrm>
              <a:off x="0" y="5342935"/>
              <a:ext cx="82785" cy="82785"/>
              <a:chOff x="0" y="0"/>
              <a:chExt cx="1913890" cy="1913890"/>
            </a:xfrm>
            <a:grpFill/>
          </p:grpSpPr>
          <p:sp>
            <p:nvSpPr>
              <p:cNvPr id="1312" name="Freeform 164">
                <a:extLst>
                  <a:ext uri="{FF2B5EF4-FFF2-40B4-BE49-F238E27FC236}">
                    <a16:creationId xmlns:a16="http://schemas.microsoft.com/office/drawing/2014/main" id="{0123A9FC-06B1-0CB7-E5A6-45C98E25BB4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96" name="Group 165">
              <a:extLst>
                <a:ext uri="{FF2B5EF4-FFF2-40B4-BE49-F238E27FC236}">
                  <a16:creationId xmlns:a16="http://schemas.microsoft.com/office/drawing/2014/main" id="{36479E22-095B-8319-489F-3F9582A853F0}"/>
                </a:ext>
              </a:extLst>
            </p:cNvPr>
            <p:cNvGrpSpPr/>
            <p:nvPr/>
          </p:nvGrpSpPr>
          <p:grpSpPr>
            <a:xfrm>
              <a:off x="3187380" y="2155235"/>
              <a:ext cx="82785" cy="82785"/>
              <a:chOff x="0" y="0"/>
              <a:chExt cx="1913890" cy="1913890"/>
            </a:xfrm>
            <a:grpFill/>
          </p:grpSpPr>
          <p:sp>
            <p:nvSpPr>
              <p:cNvPr id="1311" name="Freeform 166">
                <a:extLst>
                  <a:ext uri="{FF2B5EF4-FFF2-40B4-BE49-F238E27FC236}">
                    <a16:creationId xmlns:a16="http://schemas.microsoft.com/office/drawing/2014/main" id="{5C420CA7-B0DC-D1E5-21E0-5ABF82FB34D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97" name="Group 167">
              <a:extLst>
                <a:ext uri="{FF2B5EF4-FFF2-40B4-BE49-F238E27FC236}">
                  <a16:creationId xmlns:a16="http://schemas.microsoft.com/office/drawing/2014/main" id="{087F9DB4-282B-EB86-E3E8-2C50EC2A0173}"/>
                </a:ext>
              </a:extLst>
            </p:cNvPr>
            <p:cNvGrpSpPr/>
            <p:nvPr/>
          </p:nvGrpSpPr>
          <p:grpSpPr>
            <a:xfrm>
              <a:off x="3187380" y="8535719"/>
              <a:ext cx="82785" cy="82785"/>
              <a:chOff x="0" y="0"/>
              <a:chExt cx="1913890" cy="1913890"/>
            </a:xfrm>
            <a:grpFill/>
          </p:grpSpPr>
          <p:sp>
            <p:nvSpPr>
              <p:cNvPr id="1310" name="Freeform 168">
                <a:extLst>
                  <a:ext uri="{FF2B5EF4-FFF2-40B4-BE49-F238E27FC236}">
                    <a16:creationId xmlns:a16="http://schemas.microsoft.com/office/drawing/2014/main" id="{F921C281-CF58-1359-4DCC-FBBCC8D30A4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98" name="Group 169">
              <a:extLst>
                <a:ext uri="{FF2B5EF4-FFF2-40B4-BE49-F238E27FC236}">
                  <a16:creationId xmlns:a16="http://schemas.microsoft.com/office/drawing/2014/main" id="{4FE23965-B009-0629-BC44-65A96A516BBE}"/>
                </a:ext>
              </a:extLst>
            </p:cNvPr>
            <p:cNvGrpSpPr/>
            <p:nvPr/>
          </p:nvGrpSpPr>
          <p:grpSpPr>
            <a:xfrm>
              <a:off x="3187380" y="5342935"/>
              <a:ext cx="82785" cy="82785"/>
              <a:chOff x="0" y="0"/>
              <a:chExt cx="1913890" cy="1913890"/>
            </a:xfrm>
            <a:grpFill/>
          </p:grpSpPr>
          <p:sp>
            <p:nvSpPr>
              <p:cNvPr id="1309" name="Freeform 170">
                <a:extLst>
                  <a:ext uri="{FF2B5EF4-FFF2-40B4-BE49-F238E27FC236}">
                    <a16:creationId xmlns:a16="http://schemas.microsoft.com/office/drawing/2014/main" id="{1283FC61-B575-4B03-1441-05DDB371959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99" name="Group 171">
              <a:extLst>
                <a:ext uri="{FF2B5EF4-FFF2-40B4-BE49-F238E27FC236}">
                  <a16:creationId xmlns:a16="http://schemas.microsoft.com/office/drawing/2014/main" id="{1605C07B-3E82-550C-D4BB-8A55F4D69357}"/>
                </a:ext>
              </a:extLst>
            </p:cNvPr>
            <p:cNvGrpSpPr/>
            <p:nvPr/>
          </p:nvGrpSpPr>
          <p:grpSpPr>
            <a:xfrm>
              <a:off x="539861" y="1075351"/>
              <a:ext cx="82785" cy="82785"/>
              <a:chOff x="0" y="0"/>
              <a:chExt cx="1913890" cy="1913890"/>
            </a:xfrm>
            <a:grpFill/>
          </p:grpSpPr>
          <p:sp>
            <p:nvSpPr>
              <p:cNvPr id="1308" name="Freeform 172">
                <a:extLst>
                  <a:ext uri="{FF2B5EF4-FFF2-40B4-BE49-F238E27FC236}">
                    <a16:creationId xmlns:a16="http://schemas.microsoft.com/office/drawing/2014/main" id="{40D00C8E-85C3-9A02-21DA-0D4F096B76F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00" name="Group 173">
              <a:extLst>
                <a:ext uri="{FF2B5EF4-FFF2-40B4-BE49-F238E27FC236}">
                  <a16:creationId xmlns:a16="http://schemas.microsoft.com/office/drawing/2014/main" id="{2F2B53C9-D37B-2703-3833-AE30C9D8B9D5}"/>
                </a:ext>
              </a:extLst>
            </p:cNvPr>
            <p:cNvGrpSpPr/>
            <p:nvPr/>
          </p:nvGrpSpPr>
          <p:grpSpPr>
            <a:xfrm>
              <a:off x="539861" y="7455836"/>
              <a:ext cx="82785" cy="82785"/>
              <a:chOff x="0" y="0"/>
              <a:chExt cx="1913890" cy="1913890"/>
            </a:xfrm>
            <a:grpFill/>
          </p:grpSpPr>
          <p:sp>
            <p:nvSpPr>
              <p:cNvPr id="1307" name="Freeform 174">
                <a:extLst>
                  <a:ext uri="{FF2B5EF4-FFF2-40B4-BE49-F238E27FC236}">
                    <a16:creationId xmlns:a16="http://schemas.microsoft.com/office/drawing/2014/main" id="{16ED7BB1-9231-A4C9-18CD-A270A087382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01" name="Group 175">
              <a:extLst>
                <a:ext uri="{FF2B5EF4-FFF2-40B4-BE49-F238E27FC236}">
                  <a16:creationId xmlns:a16="http://schemas.microsoft.com/office/drawing/2014/main" id="{49FC9440-65E9-EC18-3E07-1C948D1DE673}"/>
                </a:ext>
              </a:extLst>
            </p:cNvPr>
            <p:cNvGrpSpPr/>
            <p:nvPr/>
          </p:nvGrpSpPr>
          <p:grpSpPr>
            <a:xfrm>
              <a:off x="539861" y="4263051"/>
              <a:ext cx="82785" cy="82785"/>
              <a:chOff x="0" y="0"/>
              <a:chExt cx="1913890" cy="1913890"/>
            </a:xfrm>
            <a:grpFill/>
          </p:grpSpPr>
          <p:sp>
            <p:nvSpPr>
              <p:cNvPr id="1306" name="Freeform 176">
                <a:extLst>
                  <a:ext uri="{FF2B5EF4-FFF2-40B4-BE49-F238E27FC236}">
                    <a16:creationId xmlns:a16="http://schemas.microsoft.com/office/drawing/2014/main" id="{BFC321EA-4105-CC80-40F7-6A878CE0675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02" name="Group 177">
              <a:extLst>
                <a:ext uri="{FF2B5EF4-FFF2-40B4-BE49-F238E27FC236}">
                  <a16:creationId xmlns:a16="http://schemas.microsoft.com/office/drawing/2014/main" id="{CD870467-EE5C-D8DF-42BB-C6F08881FDCC}"/>
                </a:ext>
              </a:extLst>
            </p:cNvPr>
            <p:cNvGrpSpPr/>
            <p:nvPr/>
          </p:nvGrpSpPr>
          <p:grpSpPr>
            <a:xfrm>
              <a:off x="539861" y="10643536"/>
              <a:ext cx="82785" cy="82785"/>
              <a:chOff x="0" y="0"/>
              <a:chExt cx="1913890" cy="1913890"/>
            </a:xfrm>
            <a:grpFill/>
          </p:grpSpPr>
          <p:sp>
            <p:nvSpPr>
              <p:cNvPr id="1305" name="Freeform 178">
                <a:extLst>
                  <a:ext uri="{FF2B5EF4-FFF2-40B4-BE49-F238E27FC236}">
                    <a16:creationId xmlns:a16="http://schemas.microsoft.com/office/drawing/2014/main" id="{927CD92A-B871-5F52-6909-0379FB62E77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03" name="Group 179">
              <a:extLst>
                <a:ext uri="{FF2B5EF4-FFF2-40B4-BE49-F238E27FC236}">
                  <a16:creationId xmlns:a16="http://schemas.microsoft.com/office/drawing/2014/main" id="{E918FE97-853E-AAD8-F68F-6BD33ABD3BFF}"/>
                </a:ext>
              </a:extLst>
            </p:cNvPr>
            <p:cNvGrpSpPr/>
            <p:nvPr/>
          </p:nvGrpSpPr>
          <p:grpSpPr>
            <a:xfrm>
              <a:off x="3727241" y="1075351"/>
              <a:ext cx="82785" cy="82785"/>
              <a:chOff x="0" y="0"/>
              <a:chExt cx="1913890" cy="1913890"/>
            </a:xfrm>
            <a:grpFill/>
          </p:grpSpPr>
          <p:sp>
            <p:nvSpPr>
              <p:cNvPr id="1304" name="Freeform 180">
                <a:extLst>
                  <a:ext uri="{FF2B5EF4-FFF2-40B4-BE49-F238E27FC236}">
                    <a16:creationId xmlns:a16="http://schemas.microsoft.com/office/drawing/2014/main" id="{F3FF43FF-0D8C-E014-7942-CADBFF41E7D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04" name="Group 181">
              <a:extLst>
                <a:ext uri="{FF2B5EF4-FFF2-40B4-BE49-F238E27FC236}">
                  <a16:creationId xmlns:a16="http://schemas.microsoft.com/office/drawing/2014/main" id="{07B7ABCE-69E8-DF63-1512-563585480EB5}"/>
                </a:ext>
              </a:extLst>
            </p:cNvPr>
            <p:cNvGrpSpPr/>
            <p:nvPr/>
          </p:nvGrpSpPr>
          <p:grpSpPr>
            <a:xfrm>
              <a:off x="3727241" y="7455836"/>
              <a:ext cx="82785" cy="82785"/>
              <a:chOff x="0" y="0"/>
              <a:chExt cx="1913890" cy="1913890"/>
            </a:xfrm>
            <a:grpFill/>
          </p:grpSpPr>
          <p:sp>
            <p:nvSpPr>
              <p:cNvPr id="1303" name="Freeform 182">
                <a:extLst>
                  <a:ext uri="{FF2B5EF4-FFF2-40B4-BE49-F238E27FC236}">
                    <a16:creationId xmlns:a16="http://schemas.microsoft.com/office/drawing/2014/main" id="{C1456675-E916-90A7-68B0-FCDDBE1910A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05" name="Group 183">
              <a:extLst>
                <a:ext uri="{FF2B5EF4-FFF2-40B4-BE49-F238E27FC236}">
                  <a16:creationId xmlns:a16="http://schemas.microsoft.com/office/drawing/2014/main" id="{557BBABE-7FB9-0072-C27B-AC7111A5B1DF}"/>
                </a:ext>
              </a:extLst>
            </p:cNvPr>
            <p:cNvGrpSpPr/>
            <p:nvPr/>
          </p:nvGrpSpPr>
          <p:grpSpPr>
            <a:xfrm>
              <a:off x="3727241" y="4263051"/>
              <a:ext cx="82785" cy="82785"/>
              <a:chOff x="0" y="0"/>
              <a:chExt cx="1913890" cy="1913890"/>
            </a:xfrm>
            <a:grpFill/>
          </p:grpSpPr>
          <p:sp>
            <p:nvSpPr>
              <p:cNvPr id="1302" name="Freeform 184">
                <a:extLst>
                  <a:ext uri="{FF2B5EF4-FFF2-40B4-BE49-F238E27FC236}">
                    <a16:creationId xmlns:a16="http://schemas.microsoft.com/office/drawing/2014/main" id="{57E522C3-1967-3E83-A5CD-5F8ED15AAD3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06" name="Group 185">
              <a:extLst>
                <a:ext uri="{FF2B5EF4-FFF2-40B4-BE49-F238E27FC236}">
                  <a16:creationId xmlns:a16="http://schemas.microsoft.com/office/drawing/2014/main" id="{6D6932F2-1EAE-6330-99C6-1C73C846B528}"/>
                </a:ext>
              </a:extLst>
            </p:cNvPr>
            <p:cNvGrpSpPr/>
            <p:nvPr/>
          </p:nvGrpSpPr>
          <p:grpSpPr>
            <a:xfrm>
              <a:off x="3727241" y="10643536"/>
              <a:ext cx="82785" cy="82785"/>
              <a:chOff x="0" y="0"/>
              <a:chExt cx="1913890" cy="1913890"/>
            </a:xfrm>
            <a:grpFill/>
          </p:grpSpPr>
          <p:sp>
            <p:nvSpPr>
              <p:cNvPr id="1301" name="Freeform 186">
                <a:extLst>
                  <a:ext uri="{FF2B5EF4-FFF2-40B4-BE49-F238E27FC236}">
                    <a16:creationId xmlns:a16="http://schemas.microsoft.com/office/drawing/2014/main" id="{25143A33-0BF2-30E7-B526-2BABE447998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07" name="Group 187">
              <a:extLst>
                <a:ext uri="{FF2B5EF4-FFF2-40B4-BE49-F238E27FC236}">
                  <a16:creationId xmlns:a16="http://schemas.microsoft.com/office/drawing/2014/main" id="{EED8BA11-8BBF-81DA-1C62-BBD55BB291F8}"/>
                </a:ext>
              </a:extLst>
            </p:cNvPr>
            <p:cNvGrpSpPr/>
            <p:nvPr/>
          </p:nvGrpSpPr>
          <p:grpSpPr>
            <a:xfrm>
              <a:off x="539861" y="2693431"/>
              <a:ext cx="82785" cy="82785"/>
              <a:chOff x="0" y="0"/>
              <a:chExt cx="1913890" cy="1913890"/>
            </a:xfrm>
            <a:grpFill/>
          </p:grpSpPr>
          <p:sp>
            <p:nvSpPr>
              <p:cNvPr id="1300" name="Freeform 188">
                <a:extLst>
                  <a:ext uri="{FF2B5EF4-FFF2-40B4-BE49-F238E27FC236}">
                    <a16:creationId xmlns:a16="http://schemas.microsoft.com/office/drawing/2014/main" id="{9FB2072A-85CF-F5BE-5837-A64009D07D6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08" name="Group 189">
              <a:extLst>
                <a:ext uri="{FF2B5EF4-FFF2-40B4-BE49-F238E27FC236}">
                  <a16:creationId xmlns:a16="http://schemas.microsoft.com/office/drawing/2014/main" id="{89B93400-50E3-C3B2-1BFC-F55FB3B5A0FD}"/>
                </a:ext>
              </a:extLst>
            </p:cNvPr>
            <p:cNvGrpSpPr/>
            <p:nvPr/>
          </p:nvGrpSpPr>
          <p:grpSpPr>
            <a:xfrm>
              <a:off x="539861" y="9073915"/>
              <a:ext cx="82785" cy="82785"/>
              <a:chOff x="0" y="0"/>
              <a:chExt cx="1913890" cy="1913890"/>
            </a:xfrm>
            <a:grpFill/>
          </p:grpSpPr>
          <p:sp>
            <p:nvSpPr>
              <p:cNvPr id="1299" name="Freeform 190">
                <a:extLst>
                  <a:ext uri="{FF2B5EF4-FFF2-40B4-BE49-F238E27FC236}">
                    <a16:creationId xmlns:a16="http://schemas.microsoft.com/office/drawing/2014/main" id="{ED4B7024-9888-C04D-06C4-A3D59B75824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09" name="Group 191">
              <a:extLst>
                <a:ext uri="{FF2B5EF4-FFF2-40B4-BE49-F238E27FC236}">
                  <a16:creationId xmlns:a16="http://schemas.microsoft.com/office/drawing/2014/main" id="{4E4594B5-2E18-E975-28D3-4EEC060A7E94}"/>
                </a:ext>
              </a:extLst>
            </p:cNvPr>
            <p:cNvGrpSpPr/>
            <p:nvPr/>
          </p:nvGrpSpPr>
          <p:grpSpPr>
            <a:xfrm>
              <a:off x="539861" y="5881131"/>
              <a:ext cx="82785" cy="82785"/>
              <a:chOff x="0" y="0"/>
              <a:chExt cx="1913890" cy="1913890"/>
            </a:xfrm>
            <a:grpFill/>
          </p:grpSpPr>
          <p:sp>
            <p:nvSpPr>
              <p:cNvPr id="1298" name="Freeform 192">
                <a:extLst>
                  <a:ext uri="{FF2B5EF4-FFF2-40B4-BE49-F238E27FC236}">
                    <a16:creationId xmlns:a16="http://schemas.microsoft.com/office/drawing/2014/main" id="{8B994CBD-4410-76EE-2DA6-75118B41776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10" name="Group 193">
              <a:extLst>
                <a:ext uri="{FF2B5EF4-FFF2-40B4-BE49-F238E27FC236}">
                  <a16:creationId xmlns:a16="http://schemas.microsoft.com/office/drawing/2014/main" id="{A945EEFE-D3B6-AE28-FC53-0E5B3D42A69E}"/>
                </a:ext>
              </a:extLst>
            </p:cNvPr>
            <p:cNvGrpSpPr/>
            <p:nvPr/>
          </p:nvGrpSpPr>
          <p:grpSpPr>
            <a:xfrm>
              <a:off x="3727241" y="2693431"/>
              <a:ext cx="82785" cy="82785"/>
              <a:chOff x="0" y="0"/>
              <a:chExt cx="1913890" cy="1913890"/>
            </a:xfrm>
            <a:grpFill/>
          </p:grpSpPr>
          <p:sp>
            <p:nvSpPr>
              <p:cNvPr id="1297" name="Freeform 194">
                <a:extLst>
                  <a:ext uri="{FF2B5EF4-FFF2-40B4-BE49-F238E27FC236}">
                    <a16:creationId xmlns:a16="http://schemas.microsoft.com/office/drawing/2014/main" id="{A46EB307-237C-1644-9175-2E9C1F6E715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11" name="Group 195">
              <a:extLst>
                <a:ext uri="{FF2B5EF4-FFF2-40B4-BE49-F238E27FC236}">
                  <a16:creationId xmlns:a16="http://schemas.microsoft.com/office/drawing/2014/main" id="{2A80284E-76EE-B1A0-6407-90359B41371A}"/>
                </a:ext>
              </a:extLst>
            </p:cNvPr>
            <p:cNvGrpSpPr/>
            <p:nvPr/>
          </p:nvGrpSpPr>
          <p:grpSpPr>
            <a:xfrm>
              <a:off x="3727241" y="9073915"/>
              <a:ext cx="82785" cy="82785"/>
              <a:chOff x="0" y="0"/>
              <a:chExt cx="1913890" cy="1913890"/>
            </a:xfrm>
            <a:grpFill/>
          </p:grpSpPr>
          <p:sp>
            <p:nvSpPr>
              <p:cNvPr id="1296" name="Freeform 196">
                <a:extLst>
                  <a:ext uri="{FF2B5EF4-FFF2-40B4-BE49-F238E27FC236}">
                    <a16:creationId xmlns:a16="http://schemas.microsoft.com/office/drawing/2014/main" id="{B40EE6AF-9430-9262-C365-13D0FCCAF69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12" name="Group 197">
              <a:extLst>
                <a:ext uri="{FF2B5EF4-FFF2-40B4-BE49-F238E27FC236}">
                  <a16:creationId xmlns:a16="http://schemas.microsoft.com/office/drawing/2014/main" id="{FEAA91F2-9234-36AB-3F2F-2DE464C6044D}"/>
                </a:ext>
              </a:extLst>
            </p:cNvPr>
            <p:cNvGrpSpPr/>
            <p:nvPr/>
          </p:nvGrpSpPr>
          <p:grpSpPr>
            <a:xfrm>
              <a:off x="3727241" y="5881131"/>
              <a:ext cx="82785" cy="82785"/>
              <a:chOff x="0" y="0"/>
              <a:chExt cx="1913890" cy="1913890"/>
            </a:xfrm>
            <a:grpFill/>
          </p:grpSpPr>
          <p:sp>
            <p:nvSpPr>
              <p:cNvPr id="1295" name="Freeform 198">
                <a:extLst>
                  <a:ext uri="{FF2B5EF4-FFF2-40B4-BE49-F238E27FC236}">
                    <a16:creationId xmlns:a16="http://schemas.microsoft.com/office/drawing/2014/main" id="{2131CDD0-7CD2-E138-C946-D24DDDBBD26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13" name="Group 199">
              <a:extLst>
                <a:ext uri="{FF2B5EF4-FFF2-40B4-BE49-F238E27FC236}">
                  <a16:creationId xmlns:a16="http://schemas.microsoft.com/office/drawing/2014/main" id="{A6FAD643-52E1-0B41-100B-2271C342F69D}"/>
                </a:ext>
              </a:extLst>
            </p:cNvPr>
            <p:cNvGrpSpPr/>
            <p:nvPr/>
          </p:nvGrpSpPr>
          <p:grpSpPr>
            <a:xfrm>
              <a:off x="2109980" y="1075351"/>
              <a:ext cx="82785" cy="82785"/>
              <a:chOff x="0" y="0"/>
              <a:chExt cx="1913890" cy="1913890"/>
            </a:xfrm>
            <a:grpFill/>
          </p:grpSpPr>
          <p:sp>
            <p:nvSpPr>
              <p:cNvPr id="1294" name="Freeform 200">
                <a:extLst>
                  <a:ext uri="{FF2B5EF4-FFF2-40B4-BE49-F238E27FC236}">
                    <a16:creationId xmlns:a16="http://schemas.microsoft.com/office/drawing/2014/main" id="{C71F484B-8F5F-5C3E-5361-839FB7A1385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14" name="Group 201">
              <a:extLst>
                <a:ext uri="{FF2B5EF4-FFF2-40B4-BE49-F238E27FC236}">
                  <a16:creationId xmlns:a16="http://schemas.microsoft.com/office/drawing/2014/main" id="{3FE0A58A-4259-EA50-2F06-187FBAD8130B}"/>
                </a:ext>
              </a:extLst>
            </p:cNvPr>
            <p:cNvGrpSpPr/>
            <p:nvPr/>
          </p:nvGrpSpPr>
          <p:grpSpPr>
            <a:xfrm>
              <a:off x="2109980" y="7455836"/>
              <a:ext cx="82785" cy="82785"/>
              <a:chOff x="0" y="0"/>
              <a:chExt cx="1913890" cy="1913890"/>
            </a:xfrm>
            <a:grpFill/>
          </p:grpSpPr>
          <p:sp>
            <p:nvSpPr>
              <p:cNvPr id="1293" name="Freeform 202">
                <a:extLst>
                  <a:ext uri="{FF2B5EF4-FFF2-40B4-BE49-F238E27FC236}">
                    <a16:creationId xmlns:a16="http://schemas.microsoft.com/office/drawing/2014/main" id="{4A6795A7-1574-0C0F-C36D-7F63AA7A54A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15" name="Group 203">
              <a:extLst>
                <a:ext uri="{FF2B5EF4-FFF2-40B4-BE49-F238E27FC236}">
                  <a16:creationId xmlns:a16="http://schemas.microsoft.com/office/drawing/2014/main" id="{96FD1974-CD28-4670-B789-C7743EDF908D}"/>
                </a:ext>
              </a:extLst>
            </p:cNvPr>
            <p:cNvGrpSpPr/>
            <p:nvPr/>
          </p:nvGrpSpPr>
          <p:grpSpPr>
            <a:xfrm>
              <a:off x="2109980" y="4263051"/>
              <a:ext cx="82785" cy="82785"/>
              <a:chOff x="0" y="0"/>
              <a:chExt cx="1913890" cy="1913890"/>
            </a:xfrm>
            <a:grpFill/>
          </p:grpSpPr>
          <p:sp>
            <p:nvSpPr>
              <p:cNvPr id="1292" name="Freeform 204">
                <a:extLst>
                  <a:ext uri="{FF2B5EF4-FFF2-40B4-BE49-F238E27FC236}">
                    <a16:creationId xmlns:a16="http://schemas.microsoft.com/office/drawing/2014/main" id="{70535046-937C-7360-4879-0284681D579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16" name="Group 205">
              <a:extLst>
                <a:ext uri="{FF2B5EF4-FFF2-40B4-BE49-F238E27FC236}">
                  <a16:creationId xmlns:a16="http://schemas.microsoft.com/office/drawing/2014/main" id="{904DC916-2460-88A9-BA06-F41B004F45D4}"/>
                </a:ext>
              </a:extLst>
            </p:cNvPr>
            <p:cNvGrpSpPr/>
            <p:nvPr/>
          </p:nvGrpSpPr>
          <p:grpSpPr>
            <a:xfrm>
              <a:off x="2109980" y="10643536"/>
              <a:ext cx="82785" cy="82785"/>
              <a:chOff x="0" y="0"/>
              <a:chExt cx="1913890" cy="1913890"/>
            </a:xfrm>
            <a:grpFill/>
          </p:grpSpPr>
          <p:sp>
            <p:nvSpPr>
              <p:cNvPr id="1291" name="Freeform 206">
                <a:extLst>
                  <a:ext uri="{FF2B5EF4-FFF2-40B4-BE49-F238E27FC236}">
                    <a16:creationId xmlns:a16="http://schemas.microsoft.com/office/drawing/2014/main" id="{A40576CD-6BC2-CF41-D075-E78DCFCDF09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17" name="Group 207">
              <a:extLst>
                <a:ext uri="{FF2B5EF4-FFF2-40B4-BE49-F238E27FC236}">
                  <a16:creationId xmlns:a16="http://schemas.microsoft.com/office/drawing/2014/main" id="{D6BDD1E3-AC4A-B8D0-B82C-685AED781A10}"/>
                </a:ext>
              </a:extLst>
            </p:cNvPr>
            <p:cNvGrpSpPr/>
            <p:nvPr/>
          </p:nvGrpSpPr>
          <p:grpSpPr>
            <a:xfrm>
              <a:off x="2109980" y="2693431"/>
              <a:ext cx="82785" cy="82785"/>
              <a:chOff x="0" y="0"/>
              <a:chExt cx="1913890" cy="1913890"/>
            </a:xfrm>
            <a:grpFill/>
          </p:grpSpPr>
          <p:sp>
            <p:nvSpPr>
              <p:cNvPr id="1290" name="Freeform 208">
                <a:extLst>
                  <a:ext uri="{FF2B5EF4-FFF2-40B4-BE49-F238E27FC236}">
                    <a16:creationId xmlns:a16="http://schemas.microsoft.com/office/drawing/2014/main" id="{9FF88D2E-298B-AE32-2968-D95FB0B361B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18" name="Group 209">
              <a:extLst>
                <a:ext uri="{FF2B5EF4-FFF2-40B4-BE49-F238E27FC236}">
                  <a16:creationId xmlns:a16="http://schemas.microsoft.com/office/drawing/2014/main" id="{9BB1DFAB-1034-5518-417C-0B8DF153BA51}"/>
                </a:ext>
              </a:extLst>
            </p:cNvPr>
            <p:cNvGrpSpPr/>
            <p:nvPr/>
          </p:nvGrpSpPr>
          <p:grpSpPr>
            <a:xfrm>
              <a:off x="2109980" y="9073915"/>
              <a:ext cx="82785" cy="82785"/>
              <a:chOff x="0" y="0"/>
              <a:chExt cx="1913890" cy="1913890"/>
            </a:xfrm>
            <a:grpFill/>
          </p:grpSpPr>
          <p:sp>
            <p:nvSpPr>
              <p:cNvPr id="1289" name="Freeform 210">
                <a:extLst>
                  <a:ext uri="{FF2B5EF4-FFF2-40B4-BE49-F238E27FC236}">
                    <a16:creationId xmlns:a16="http://schemas.microsoft.com/office/drawing/2014/main" id="{C7652A7A-383B-8577-A1DB-E5B5EC7007B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19" name="Group 211">
              <a:extLst>
                <a:ext uri="{FF2B5EF4-FFF2-40B4-BE49-F238E27FC236}">
                  <a16:creationId xmlns:a16="http://schemas.microsoft.com/office/drawing/2014/main" id="{09631945-A979-D5FD-6247-DFBA51DD8471}"/>
                </a:ext>
              </a:extLst>
            </p:cNvPr>
            <p:cNvGrpSpPr/>
            <p:nvPr/>
          </p:nvGrpSpPr>
          <p:grpSpPr>
            <a:xfrm>
              <a:off x="2109980" y="5881131"/>
              <a:ext cx="82785" cy="82785"/>
              <a:chOff x="0" y="0"/>
              <a:chExt cx="1913890" cy="1913890"/>
            </a:xfrm>
            <a:grpFill/>
          </p:grpSpPr>
          <p:sp>
            <p:nvSpPr>
              <p:cNvPr id="1288" name="Freeform 212">
                <a:extLst>
                  <a:ext uri="{FF2B5EF4-FFF2-40B4-BE49-F238E27FC236}">
                    <a16:creationId xmlns:a16="http://schemas.microsoft.com/office/drawing/2014/main" id="{25EA01DC-3DCA-16AC-D84B-0C5D2B312FF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20" name="Group 213">
              <a:extLst>
                <a:ext uri="{FF2B5EF4-FFF2-40B4-BE49-F238E27FC236}">
                  <a16:creationId xmlns:a16="http://schemas.microsoft.com/office/drawing/2014/main" id="{13EF370F-8878-CCD2-E0ED-060A9F986929}"/>
                </a:ext>
              </a:extLst>
            </p:cNvPr>
            <p:cNvGrpSpPr/>
            <p:nvPr/>
          </p:nvGrpSpPr>
          <p:grpSpPr>
            <a:xfrm>
              <a:off x="1088826" y="0"/>
              <a:ext cx="82785" cy="82785"/>
              <a:chOff x="0" y="0"/>
              <a:chExt cx="1913890" cy="1913890"/>
            </a:xfrm>
            <a:grpFill/>
          </p:grpSpPr>
          <p:sp>
            <p:nvSpPr>
              <p:cNvPr id="1287" name="Freeform 214">
                <a:extLst>
                  <a:ext uri="{FF2B5EF4-FFF2-40B4-BE49-F238E27FC236}">
                    <a16:creationId xmlns:a16="http://schemas.microsoft.com/office/drawing/2014/main" id="{81388CB4-FDD5-A4BC-A168-4AE53213B33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21" name="Group 215">
              <a:extLst>
                <a:ext uri="{FF2B5EF4-FFF2-40B4-BE49-F238E27FC236}">
                  <a16:creationId xmlns:a16="http://schemas.microsoft.com/office/drawing/2014/main" id="{E919EAA4-FCBC-6B16-120B-0F7870095A51}"/>
                </a:ext>
              </a:extLst>
            </p:cNvPr>
            <p:cNvGrpSpPr/>
            <p:nvPr/>
          </p:nvGrpSpPr>
          <p:grpSpPr>
            <a:xfrm>
              <a:off x="1088826" y="6380485"/>
              <a:ext cx="82785" cy="82785"/>
              <a:chOff x="0" y="0"/>
              <a:chExt cx="1913890" cy="1913890"/>
            </a:xfrm>
            <a:grpFill/>
          </p:grpSpPr>
          <p:sp>
            <p:nvSpPr>
              <p:cNvPr id="1286" name="Freeform 216">
                <a:extLst>
                  <a:ext uri="{FF2B5EF4-FFF2-40B4-BE49-F238E27FC236}">
                    <a16:creationId xmlns:a16="http://schemas.microsoft.com/office/drawing/2014/main" id="{BB956FD0-29D3-1F82-096D-D2199398450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22" name="Group 217">
              <a:extLst>
                <a:ext uri="{FF2B5EF4-FFF2-40B4-BE49-F238E27FC236}">
                  <a16:creationId xmlns:a16="http://schemas.microsoft.com/office/drawing/2014/main" id="{2CD0CFD2-4D1D-31BF-4160-195D85239F87}"/>
                </a:ext>
              </a:extLst>
            </p:cNvPr>
            <p:cNvGrpSpPr/>
            <p:nvPr/>
          </p:nvGrpSpPr>
          <p:grpSpPr>
            <a:xfrm>
              <a:off x="1088826" y="3187700"/>
              <a:ext cx="82785" cy="82785"/>
              <a:chOff x="0" y="0"/>
              <a:chExt cx="1913890" cy="1913890"/>
            </a:xfrm>
            <a:grpFill/>
          </p:grpSpPr>
          <p:sp>
            <p:nvSpPr>
              <p:cNvPr id="1285" name="Freeform 218">
                <a:extLst>
                  <a:ext uri="{FF2B5EF4-FFF2-40B4-BE49-F238E27FC236}">
                    <a16:creationId xmlns:a16="http://schemas.microsoft.com/office/drawing/2014/main" id="{345FD040-3F3A-A81F-CDF1-E9ED9D5EF91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23" name="Group 219">
              <a:extLst>
                <a:ext uri="{FF2B5EF4-FFF2-40B4-BE49-F238E27FC236}">
                  <a16:creationId xmlns:a16="http://schemas.microsoft.com/office/drawing/2014/main" id="{FF6A316C-D1F4-17E4-E9CA-CE2C5D000F05}"/>
                </a:ext>
              </a:extLst>
            </p:cNvPr>
            <p:cNvGrpSpPr/>
            <p:nvPr/>
          </p:nvGrpSpPr>
          <p:grpSpPr>
            <a:xfrm>
              <a:off x="1088826" y="9568185"/>
              <a:ext cx="82785" cy="82785"/>
              <a:chOff x="0" y="0"/>
              <a:chExt cx="1913890" cy="1913890"/>
            </a:xfrm>
            <a:grpFill/>
          </p:grpSpPr>
          <p:sp>
            <p:nvSpPr>
              <p:cNvPr id="1284" name="Freeform 220">
                <a:extLst>
                  <a:ext uri="{FF2B5EF4-FFF2-40B4-BE49-F238E27FC236}">
                    <a16:creationId xmlns:a16="http://schemas.microsoft.com/office/drawing/2014/main" id="{41414F48-2BB0-8E0B-91F1-E6214007431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24" name="Group 221">
              <a:extLst>
                <a:ext uri="{FF2B5EF4-FFF2-40B4-BE49-F238E27FC236}">
                  <a16:creationId xmlns:a16="http://schemas.microsoft.com/office/drawing/2014/main" id="{6D237A80-1BA5-002D-0EAD-DDDC9DFA2AB2}"/>
                </a:ext>
              </a:extLst>
            </p:cNvPr>
            <p:cNvGrpSpPr/>
            <p:nvPr/>
          </p:nvGrpSpPr>
          <p:grpSpPr>
            <a:xfrm>
              <a:off x="4276206" y="0"/>
              <a:ext cx="82785" cy="82785"/>
              <a:chOff x="0" y="0"/>
              <a:chExt cx="1913890" cy="1913890"/>
            </a:xfrm>
            <a:grpFill/>
          </p:grpSpPr>
          <p:sp>
            <p:nvSpPr>
              <p:cNvPr id="1283" name="Freeform 222">
                <a:extLst>
                  <a:ext uri="{FF2B5EF4-FFF2-40B4-BE49-F238E27FC236}">
                    <a16:creationId xmlns:a16="http://schemas.microsoft.com/office/drawing/2014/main" id="{29084E45-AE8F-683C-9598-B33EC9C4B18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25" name="Group 223">
              <a:extLst>
                <a:ext uri="{FF2B5EF4-FFF2-40B4-BE49-F238E27FC236}">
                  <a16:creationId xmlns:a16="http://schemas.microsoft.com/office/drawing/2014/main" id="{1E57783F-C4D0-2181-2289-EE3F316AF788}"/>
                </a:ext>
              </a:extLst>
            </p:cNvPr>
            <p:cNvGrpSpPr/>
            <p:nvPr/>
          </p:nvGrpSpPr>
          <p:grpSpPr>
            <a:xfrm>
              <a:off x="4276206" y="6380485"/>
              <a:ext cx="82785" cy="82785"/>
              <a:chOff x="0" y="0"/>
              <a:chExt cx="1913890" cy="1913890"/>
            </a:xfrm>
            <a:grpFill/>
          </p:grpSpPr>
          <p:sp>
            <p:nvSpPr>
              <p:cNvPr id="1282" name="Freeform 224">
                <a:extLst>
                  <a:ext uri="{FF2B5EF4-FFF2-40B4-BE49-F238E27FC236}">
                    <a16:creationId xmlns:a16="http://schemas.microsoft.com/office/drawing/2014/main" id="{867B9E1D-6005-2AFA-C0CE-7F849609201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26" name="Group 225">
              <a:extLst>
                <a:ext uri="{FF2B5EF4-FFF2-40B4-BE49-F238E27FC236}">
                  <a16:creationId xmlns:a16="http://schemas.microsoft.com/office/drawing/2014/main" id="{CDB95504-FDF3-F250-CBF9-D68DAE8E2E74}"/>
                </a:ext>
              </a:extLst>
            </p:cNvPr>
            <p:cNvGrpSpPr/>
            <p:nvPr/>
          </p:nvGrpSpPr>
          <p:grpSpPr>
            <a:xfrm>
              <a:off x="4276206" y="3187700"/>
              <a:ext cx="82785" cy="82785"/>
              <a:chOff x="0" y="0"/>
              <a:chExt cx="1913890" cy="1913890"/>
            </a:xfrm>
            <a:grpFill/>
          </p:grpSpPr>
          <p:sp>
            <p:nvSpPr>
              <p:cNvPr id="1281" name="Freeform 226">
                <a:extLst>
                  <a:ext uri="{FF2B5EF4-FFF2-40B4-BE49-F238E27FC236}">
                    <a16:creationId xmlns:a16="http://schemas.microsoft.com/office/drawing/2014/main" id="{DEBE147D-3668-C9E3-79B0-C00E9366C9B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27" name="Group 227">
              <a:extLst>
                <a:ext uri="{FF2B5EF4-FFF2-40B4-BE49-F238E27FC236}">
                  <a16:creationId xmlns:a16="http://schemas.microsoft.com/office/drawing/2014/main" id="{16D627B0-6FC4-D813-0F2D-43BE019C49AD}"/>
                </a:ext>
              </a:extLst>
            </p:cNvPr>
            <p:cNvGrpSpPr/>
            <p:nvPr/>
          </p:nvGrpSpPr>
          <p:grpSpPr>
            <a:xfrm>
              <a:off x="4276206" y="9568185"/>
              <a:ext cx="82785" cy="82785"/>
              <a:chOff x="0" y="0"/>
              <a:chExt cx="1913890" cy="1913890"/>
            </a:xfrm>
            <a:grpFill/>
          </p:grpSpPr>
          <p:sp>
            <p:nvSpPr>
              <p:cNvPr id="1280" name="Freeform 228">
                <a:extLst>
                  <a:ext uri="{FF2B5EF4-FFF2-40B4-BE49-F238E27FC236}">
                    <a16:creationId xmlns:a16="http://schemas.microsoft.com/office/drawing/2014/main" id="{7AB0684E-F1A4-053E-F8F1-605856E0C5D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28" name="Group 229">
              <a:extLst>
                <a:ext uri="{FF2B5EF4-FFF2-40B4-BE49-F238E27FC236}">
                  <a16:creationId xmlns:a16="http://schemas.microsoft.com/office/drawing/2014/main" id="{A49E6A8B-899D-8B9D-C591-71BC41F067DE}"/>
                </a:ext>
              </a:extLst>
            </p:cNvPr>
            <p:cNvGrpSpPr/>
            <p:nvPr/>
          </p:nvGrpSpPr>
          <p:grpSpPr>
            <a:xfrm>
              <a:off x="1088826" y="1618080"/>
              <a:ext cx="82785" cy="82785"/>
              <a:chOff x="0" y="0"/>
              <a:chExt cx="1913890" cy="1913890"/>
            </a:xfrm>
            <a:grpFill/>
          </p:grpSpPr>
          <p:sp>
            <p:nvSpPr>
              <p:cNvPr id="1279" name="Freeform 230">
                <a:extLst>
                  <a:ext uri="{FF2B5EF4-FFF2-40B4-BE49-F238E27FC236}">
                    <a16:creationId xmlns:a16="http://schemas.microsoft.com/office/drawing/2014/main" id="{AF621916-3F57-9F9B-0751-EF86675C0DA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29" name="Group 231">
              <a:extLst>
                <a:ext uri="{FF2B5EF4-FFF2-40B4-BE49-F238E27FC236}">
                  <a16:creationId xmlns:a16="http://schemas.microsoft.com/office/drawing/2014/main" id="{6E88D548-56D8-BE1F-DD30-CF021E460422}"/>
                </a:ext>
              </a:extLst>
            </p:cNvPr>
            <p:cNvGrpSpPr/>
            <p:nvPr/>
          </p:nvGrpSpPr>
          <p:grpSpPr>
            <a:xfrm>
              <a:off x="1088826" y="7998564"/>
              <a:ext cx="82785" cy="82785"/>
              <a:chOff x="0" y="0"/>
              <a:chExt cx="1913890" cy="1913890"/>
            </a:xfrm>
            <a:grpFill/>
          </p:grpSpPr>
          <p:sp>
            <p:nvSpPr>
              <p:cNvPr id="1278" name="Freeform 232">
                <a:extLst>
                  <a:ext uri="{FF2B5EF4-FFF2-40B4-BE49-F238E27FC236}">
                    <a16:creationId xmlns:a16="http://schemas.microsoft.com/office/drawing/2014/main" id="{4D9481D7-B919-FB87-7AF7-125EB1B32C6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30" name="Group 233">
              <a:extLst>
                <a:ext uri="{FF2B5EF4-FFF2-40B4-BE49-F238E27FC236}">
                  <a16:creationId xmlns:a16="http://schemas.microsoft.com/office/drawing/2014/main" id="{B6C0F6B9-655C-EC55-85DE-7531CA882DC7}"/>
                </a:ext>
              </a:extLst>
            </p:cNvPr>
            <p:cNvGrpSpPr/>
            <p:nvPr/>
          </p:nvGrpSpPr>
          <p:grpSpPr>
            <a:xfrm>
              <a:off x="1088826" y="4805780"/>
              <a:ext cx="82785" cy="82785"/>
              <a:chOff x="0" y="0"/>
              <a:chExt cx="1913890" cy="1913890"/>
            </a:xfrm>
            <a:grpFill/>
          </p:grpSpPr>
          <p:sp>
            <p:nvSpPr>
              <p:cNvPr id="1277" name="Freeform 234">
                <a:extLst>
                  <a:ext uri="{FF2B5EF4-FFF2-40B4-BE49-F238E27FC236}">
                    <a16:creationId xmlns:a16="http://schemas.microsoft.com/office/drawing/2014/main" id="{4DE3E74D-D43C-3829-E151-C2A1346F4A4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31" name="Group 235">
              <a:extLst>
                <a:ext uri="{FF2B5EF4-FFF2-40B4-BE49-F238E27FC236}">
                  <a16:creationId xmlns:a16="http://schemas.microsoft.com/office/drawing/2014/main" id="{8B1101AB-76C4-4CF4-EE64-7DFB9BDEB4BA}"/>
                </a:ext>
              </a:extLst>
            </p:cNvPr>
            <p:cNvGrpSpPr/>
            <p:nvPr/>
          </p:nvGrpSpPr>
          <p:grpSpPr>
            <a:xfrm>
              <a:off x="4276206" y="1618080"/>
              <a:ext cx="82785" cy="82785"/>
              <a:chOff x="0" y="0"/>
              <a:chExt cx="1913890" cy="1913890"/>
            </a:xfrm>
            <a:grpFill/>
          </p:grpSpPr>
          <p:sp>
            <p:nvSpPr>
              <p:cNvPr id="1276" name="Freeform 236">
                <a:extLst>
                  <a:ext uri="{FF2B5EF4-FFF2-40B4-BE49-F238E27FC236}">
                    <a16:creationId xmlns:a16="http://schemas.microsoft.com/office/drawing/2014/main" id="{2CCA8E5E-D3C5-BC0B-C8E4-6C34993E054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32" name="Group 237">
              <a:extLst>
                <a:ext uri="{FF2B5EF4-FFF2-40B4-BE49-F238E27FC236}">
                  <a16:creationId xmlns:a16="http://schemas.microsoft.com/office/drawing/2014/main" id="{5D052386-7243-8254-C49D-208C2383EF64}"/>
                </a:ext>
              </a:extLst>
            </p:cNvPr>
            <p:cNvGrpSpPr/>
            <p:nvPr/>
          </p:nvGrpSpPr>
          <p:grpSpPr>
            <a:xfrm>
              <a:off x="4276206" y="7998564"/>
              <a:ext cx="82785" cy="82785"/>
              <a:chOff x="0" y="0"/>
              <a:chExt cx="1913890" cy="1913890"/>
            </a:xfrm>
            <a:grpFill/>
          </p:grpSpPr>
          <p:sp>
            <p:nvSpPr>
              <p:cNvPr id="1275" name="Freeform 238">
                <a:extLst>
                  <a:ext uri="{FF2B5EF4-FFF2-40B4-BE49-F238E27FC236}">
                    <a16:creationId xmlns:a16="http://schemas.microsoft.com/office/drawing/2014/main" id="{93FA5BF2-68CE-9F3B-9354-51BA9B63870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33" name="Group 239">
              <a:extLst>
                <a:ext uri="{FF2B5EF4-FFF2-40B4-BE49-F238E27FC236}">
                  <a16:creationId xmlns:a16="http://schemas.microsoft.com/office/drawing/2014/main" id="{585898D1-C142-C3F2-CFF9-3C9CDA82F5BF}"/>
                </a:ext>
              </a:extLst>
            </p:cNvPr>
            <p:cNvGrpSpPr/>
            <p:nvPr/>
          </p:nvGrpSpPr>
          <p:grpSpPr>
            <a:xfrm>
              <a:off x="4276206" y="4805780"/>
              <a:ext cx="82785" cy="82785"/>
              <a:chOff x="0" y="0"/>
              <a:chExt cx="1913890" cy="1913890"/>
            </a:xfrm>
            <a:grpFill/>
          </p:grpSpPr>
          <p:sp>
            <p:nvSpPr>
              <p:cNvPr id="1274" name="Freeform 240">
                <a:extLst>
                  <a:ext uri="{FF2B5EF4-FFF2-40B4-BE49-F238E27FC236}">
                    <a16:creationId xmlns:a16="http://schemas.microsoft.com/office/drawing/2014/main" id="{A409D35A-497D-BCB3-E26F-58564C1088B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34" name="Group 241">
              <a:extLst>
                <a:ext uri="{FF2B5EF4-FFF2-40B4-BE49-F238E27FC236}">
                  <a16:creationId xmlns:a16="http://schemas.microsoft.com/office/drawing/2014/main" id="{B163B507-1B23-F6F9-FD52-9F11D5D5C6AD}"/>
                </a:ext>
              </a:extLst>
            </p:cNvPr>
            <p:cNvGrpSpPr/>
            <p:nvPr/>
          </p:nvGrpSpPr>
          <p:grpSpPr>
            <a:xfrm>
              <a:off x="1627486" y="537155"/>
              <a:ext cx="82785" cy="82785"/>
              <a:chOff x="0" y="0"/>
              <a:chExt cx="1913890" cy="1913890"/>
            </a:xfrm>
            <a:grpFill/>
          </p:grpSpPr>
          <p:sp>
            <p:nvSpPr>
              <p:cNvPr id="1273" name="Freeform 242">
                <a:extLst>
                  <a:ext uri="{FF2B5EF4-FFF2-40B4-BE49-F238E27FC236}">
                    <a16:creationId xmlns:a16="http://schemas.microsoft.com/office/drawing/2014/main" id="{784B052C-4385-4A44-9456-1E9E989138A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35" name="Group 243">
              <a:extLst>
                <a:ext uri="{FF2B5EF4-FFF2-40B4-BE49-F238E27FC236}">
                  <a16:creationId xmlns:a16="http://schemas.microsoft.com/office/drawing/2014/main" id="{08A26B95-1ADA-9EA7-538B-6E91A4065263}"/>
                </a:ext>
              </a:extLst>
            </p:cNvPr>
            <p:cNvGrpSpPr/>
            <p:nvPr/>
          </p:nvGrpSpPr>
          <p:grpSpPr>
            <a:xfrm>
              <a:off x="1627486" y="6917640"/>
              <a:ext cx="82785" cy="82785"/>
              <a:chOff x="0" y="0"/>
              <a:chExt cx="1913890" cy="1913890"/>
            </a:xfrm>
            <a:grpFill/>
          </p:grpSpPr>
          <p:sp>
            <p:nvSpPr>
              <p:cNvPr id="1272" name="Freeform 244">
                <a:extLst>
                  <a:ext uri="{FF2B5EF4-FFF2-40B4-BE49-F238E27FC236}">
                    <a16:creationId xmlns:a16="http://schemas.microsoft.com/office/drawing/2014/main" id="{604032C9-C7B1-9121-DC9D-A481469E404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36" name="Group 245">
              <a:extLst>
                <a:ext uri="{FF2B5EF4-FFF2-40B4-BE49-F238E27FC236}">
                  <a16:creationId xmlns:a16="http://schemas.microsoft.com/office/drawing/2014/main" id="{01A7906C-2157-0ADA-AA55-A6764CAF1BAD}"/>
                </a:ext>
              </a:extLst>
            </p:cNvPr>
            <p:cNvGrpSpPr/>
            <p:nvPr/>
          </p:nvGrpSpPr>
          <p:grpSpPr>
            <a:xfrm>
              <a:off x="1627486" y="3724855"/>
              <a:ext cx="82785" cy="82785"/>
              <a:chOff x="0" y="0"/>
              <a:chExt cx="1913890" cy="1913890"/>
            </a:xfrm>
            <a:grpFill/>
          </p:grpSpPr>
          <p:sp>
            <p:nvSpPr>
              <p:cNvPr id="1271" name="Freeform 246">
                <a:extLst>
                  <a:ext uri="{FF2B5EF4-FFF2-40B4-BE49-F238E27FC236}">
                    <a16:creationId xmlns:a16="http://schemas.microsoft.com/office/drawing/2014/main" id="{196E7CE9-38CF-2AC1-B2D0-F7ED1593F05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37" name="Group 247">
              <a:extLst>
                <a:ext uri="{FF2B5EF4-FFF2-40B4-BE49-F238E27FC236}">
                  <a16:creationId xmlns:a16="http://schemas.microsoft.com/office/drawing/2014/main" id="{01DE7196-9D77-1792-B14A-A102F7D7D3B8}"/>
                </a:ext>
              </a:extLst>
            </p:cNvPr>
            <p:cNvGrpSpPr/>
            <p:nvPr/>
          </p:nvGrpSpPr>
          <p:grpSpPr>
            <a:xfrm>
              <a:off x="1627486" y="10105340"/>
              <a:ext cx="82785" cy="82785"/>
              <a:chOff x="0" y="0"/>
              <a:chExt cx="1913890" cy="1913890"/>
            </a:xfrm>
            <a:grpFill/>
          </p:grpSpPr>
          <p:sp>
            <p:nvSpPr>
              <p:cNvPr id="1270" name="Freeform 248">
                <a:extLst>
                  <a:ext uri="{FF2B5EF4-FFF2-40B4-BE49-F238E27FC236}">
                    <a16:creationId xmlns:a16="http://schemas.microsoft.com/office/drawing/2014/main" id="{AD93C543-BAEE-BC2C-FC65-6E4AA7793B6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38" name="Group 249">
              <a:extLst>
                <a:ext uri="{FF2B5EF4-FFF2-40B4-BE49-F238E27FC236}">
                  <a16:creationId xmlns:a16="http://schemas.microsoft.com/office/drawing/2014/main" id="{601F4B9C-D992-1F4C-D3DA-6A5D88F69418}"/>
                </a:ext>
              </a:extLst>
            </p:cNvPr>
            <p:cNvGrpSpPr/>
            <p:nvPr/>
          </p:nvGrpSpPr>
          <p:grpSpPr>
            <a:xfrm>
              <a:off x="1627486" y="2155235"/>
              <a:ext cx="82785" cy="82785"/>
              <a:chOff x="0" y="0"/>
              <a:chExt cx="1913890" cy="1913890"/>
            </a:xfrm>
            <a:grpFill/>
          </p:grpSpPr>
          <p:sp>
            <p:nvSpPr>
              <p:cNvPr id="1269" name="Freeform 250">
                <a:extLst>
                  <a:ext uri="{FF2B5EF4-FFF2-40B4-BE49-F238E27FC236}">
                    <a16:creationId xmlns:a16="http://schemas.microsoft.com/office/drawing/2014/main" id="{587A265A-1FD3-A655-BCF2-9B64D9A8306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39" name="Group 251">
              <a:extLst>
                <a:ext uri="{FF2B5EF4-FFF2-40B4-BE49-F238E27FC236}">
                  <a16:creationId xmlns:a16="http://schemas.microsoft.com/office/drawing/2014/main" id="{F6CF23F9-FC3B-0D0D-48A7-80EA879B9E2C}"/>
                </a:ext>
              </a:extLst>
            </p:cNvPr>
            <p:cNvGrpSpPr/>
            <p:nvPr/>
          </p:nvGrpSpPr>
          <p:grpSpPr>
            <a:xfrm>
              <a:off x="1627486" y="8535719"/>
              <a:ext cx="82785" cy="82785"/>
              <a:chOff x="0" y="0"/>
              <a:chExt cx="1913890" cy="1913890"/>
            </a:xfrm>
            <a:grpFill/>
          </p:grpSpPr>
          <p:sp>
            <p:nvSpPr>
              <p:cNvPr id="1268" name="Freeform 252">
                <a:extLst>
                  <a:ext uri="{FF2B5EF4-FFF2-40B4-BE49-F238E27FC236}">
                    <a16:creationId xmlns:a16="http://schemas.microsoft.com/office/drawing/2014/main" id="{73F70949-7D62-3EAC-630A-9FD93CFC6BE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40" name="Group 253">
              <a:extLst>
                <a:ext uri="{FF2B5EF4-FFF2-40B4-BE49-F238E27FC236}">
                  <a16:creationId xmlns:a16="http://schemas.microsoft.com/office/drawing/2014/main" id="{8C38E69E-6756-A6B7-A523-42F3DDB2ECBF}"/>
                </a:ext>
              </a:extLst>
            </p:cNvPr>
            <p:cNvGrpSpPr/>
            <p:nvPr/>
          </p:nvGrpSpPr>
          <p:grpSpPr>
            <a:xfrm>
              <a:off x="1627486" y="5342935"/>
              <a:ext cx="82785" cy="82785"/>
              <a:chOff x="0" y="0"/>
              <a:chExt cx="1913890" cy="1913890"/>
            </a:xfrm>
            <a:grpFill/>
          </p:grpSpPr>
          <p:sp>
            <p:nvSpPr>
              <p:cNvPr id="1267" name="Freeform 254">
                <a:extLst>
                  <a:ext uri="{FF2B5EF4-FFF2-40B4-BE49-F238E27FC236}">
                    <a16:creationId xmlns:a16="http://schemas.microsoft.com/office/drawing/2014/main" id="{77F83F1C-F25B-1545-6914-5BDFF43DDA3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41" name="Group 255">
              <a:extLst>
                <a:ext uri="{FF2B5EF4-FFF2-40B4-BE49-F238E27FC236}">
                  <a16:creationId xmlns:a16="http://schemas.microsoft.com/office/drawing/2014/main" id="{A14C2F75-50CA-5394-0232-2AF42CBB9AAF}"/>
                </a:ext>
              </a:extLst>
            </p:cNvPr>
            <p:cNvGrpSpPr>
              <a:grpSpLocks noChangeAspect="1"/>
            </p:cNvGrpSpPr>
            <p:nvPr/>
          </p:nvGrpSpPr>
          <p:grpSpPr>
            <a:xfrm>
              <a:off x="78" y="0"/>
              <a:ext cx="95594" cy="82785"/>
              <a:chOff x="0" y="0"/>
              <a:chExt cx="6350000" cy="5499100"/>
            </a:xfrm>
            <a:grpFill/>
          </p:grpSpPr>
          <p:sp>
            <p:nvSpPr>
              <p:cNvPr id="1266" name="Freeform 256">
                <a:extLst>
                  <a:ext uri="{FF2B5EF4-FFF2-40B4-BE49-F238E27FC236}">
                    <a16:creationId xmlns:a16="http://schemas.microsoft.com/office/drawing/2014/main" id="{E648D925-12CB-2C97-D035-69FF3FCFC7F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42" name="Group 257">
              <a:extLst>
                <a:ext uri="{FF2B5EF4-FFF2-40B4-BE49-F238E27FC236}">
                  <a16:creationId xmlns:a16="http://schemas.microsoft.com/office/drawing/2014/main" id="{84FE4DE0-1220-0862-5E36-CC37C33BDE5A}"/>
                </a:ext>
              </a:extLst>
            </p:cNvPr>
            <p:cNvGrpSpPr>
              <a:grpSpLocks noChangeAspect="1"/>
            </p:cNvGrpSpPr>
            <p:nvPr/>
          </p:nvGrpSpPr>
          <p:grpSpPr>
            <a:xfrm>
              <a:off x="78" y="6380485"/>
              <a:ext cx="95594" cy="82785"/>
              <a:chOff x="0" y="0"/>
              <a:chExt cx="6350000" cy="5499100"/>
            </a:xfrm>
            <a:grpFill/>
          </p:grpSpPr>
          <p:sp>
            <p:nvSpPr>
              <p:cNvPr id="1265" name="Freeform 258">
                <a:extLst>
                  <a:ext uri="{FF2B5EF4-FFF2-40B4-BE49-F238E27FC236}">
                    <a16:creationId xmlns:a16="http://schemas.microsoft.com/office/drawing/2014/main" id="{8C3DA078-42D9-759B-753A-158C92AC596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43" name="Group 259">
              <a:extLst>
                <a:ext uri="{FF2B5EF4-FFF2-40B4-BE49-F238E27FC236}">
                  <a16:creationId xmlns:a16="http://schemas.microsoft.com/office/drawing/2014/main" id="{35E9DFE6-0C46-92D0-0D9F-48EF3B4D7EE4}"/>
                </a:ext>
              </a:extLst>
            </p:cNvPr>
            <p:cNvGrpSpPr>
              <a:grpSpLocks noChangeAspect="1"/>
            </p:cNvGrpSpPr>
            <p:nvPr/>
          </p:nvGrpSpPr>
          <p:grpSpPr>
            <a:xfrm>
              <a:off x="78" y="3187700"/>
              <a:ext cx="95594" cy="82785"/>
              <a:chOff x="0" y="0"/>
              <a:chExt cx="6350000" cy="5499100"/>
            </a:xfrm>
            <a:grpFill/>
          </p:grpSpPr>
          <p:sp>
            <p:nvSpPr>
              <p:cNvPr id="1264" name="Freeform 260">
                <a:extLst>
                  <a:ext uri="{FF2B5EF4-FFF2-40B4-BE49-F238E27FC236}">
                    <a16:creationId xmlns:a16="http://schemas.microsoft.com/office/drawing/2014/main" id="{210F4BCA-7B7E-2673-EC19-B2E513A90F7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44" name="Group 261">
              <a:extLst>
                <a:ext uri="{FF2B5EF4-FFF2-40B4-BE49-F238E27FC236}">
                  <a16:creationId xmlns:a16="http://schemas.microsoft.com/office/drawing/2014/main" id="{3A621CC3-B21D-B53B-EB9B-4BC387FF6AA3}"/>
                </a:ext>
              </a:extLst>
            </p:cNvPr>
            <p:cNvGrpSpPr>
              <a:grpSpLocks noChangeAspect="1"/>
            </p:cNvGrpSpPr>
            <p:nvPr/>
          </p:nvGrpSpPr>
          <p:grpSpPr>
            <a:xfrm>
              <a:off x="78" y="9568185"/>
              <a:ext cx="95594" cy="82785"/>
              <a:chOff x="0" y="0"/>
              <a:chExt cx="6350000" cy="5499100"/>
            </a:xfrm>
            <a:grpFill/>
          </p:grpSpPr>
          <p:sp>
            <p:nvSpPr>
              <p:cNvPr id="1263" name="Freeform 262">
                <a:extLst>
                  <a:ext uri="{FF2B5EF4-FFF2-40B4-BE49-F238E27FC236}">
                    <a16:creationId xmlns:a16="http://schemas.microsoft.com/office/drawing/2014/main" id="{5B768390-9013-646D-2BE7-06C121B9946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45" name="Group 263">
              <a:extLst>
                <a:ext uri="{FF2B5EF4-FFF2-40B4-BE49-F238E27FC236}">
                  <a16:creationId xmlns:a16="http://schemas.microsoft.com/office/drawing/2014/main" id="{5C19203D-7B05-501F-72A2-BFBE23D4867C}"/>
                </a:ext>
              </a:extLst>
            </p:cNvPr>
            <p:cNvGrpSpPr>
              <a:grpSpLocks noChangeAspect="1"/>
            </p:cNvGrpSpPr>
            <p:nvPr/>
          </p:nvGrpSpPr>
          <p:grpSpPr>
            <a:xfrm>
              <a:off x="3187459" y="0"/>
              <a:ext cx="95594" cy="82785"/>
              <a:chOff x="0" y="0"/>
              <a:chExt cx="6350000" cy="5499100"/>
            </a:xfrm>
            <a:grpFill/>
          </p:grpSpPr>
          <p:sp>
            <p:nvSpPr>
              <p:cNvPr id="1262" name="Freeform 264">
                <a:extLst>
                  <a:ext uri="{FF2B5EF4-FFF2-40B4-BE49-F238E27FC236}">
                    <a16:creationId xmlns:a16="http://schemas.microsoft.com/office/drawing/2014/main" id="{BAE6FC21-578F-DE6D-44AC-0ADC3724871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46" name="Group 265">
              <a:extLst>
                <a:ext uri="{FF2B5EF4-FFF2-40B4-BE49-F238E27FC236}">
                  <a16:creationId xmlns:a16="http://schemas.microsoft.com/office/drawing/2014/main" id="{F5581CDD-FAE3-4F6D-62ED-C4CE79E25F3D}"/>
                </a:ext>
              </a:extLst>
            </p:cNvPr>
            <p:cNvGrpSpPr>
              <a:grpSpLocks noChangeAspect="1"/>
            </p:cNvGrpSpPr>
            <p:nvPr/>
          </p:nvGrpSpPr>
          <p:grpSpPr>
            <a:xfrm>
              <a:off x="3187459" y="6380485"/>
              <a:ext cx="95594" cy="82785"/>
              <a:chOff x="0" y="0"/>
              <a:chExt cx="6350000" cy="5499100"/>
            </a:xfrm>
            <a:grpFill/>
          </p:grpSpPr>
          <p:sp>
            <p:nvSpPr>
              <p:cNvPr id="1261" name="Freeform 266">
                <a:extLst>
                  <a:ext uri="{FF2B5EF4-FFF2-40B4-BE49-F238E27FC236}">
                    <a16:creationId xmlns:a16="http://schemas.microsoft.com/office/drawing/2014/main" id="{BACADC68-EF6D-40AC-21A4-1D3E1C25C58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47" name="Group 267">
              <a:extLst>
                <a:ext uri="{FF2B5EF4-FFF2-40B4-BE49-F238E27FC236}">
                  <a16:creationId xmlns:a16="http://schemas.microsoft.com/office/drawing/2014/main" id="{61F959E5-DCF0-3EB2-8D06-5669309D19F2}"/>
                </a:ext>
              </a:extLst>
            </p:cNvPr>
            <p:cNvGrpSpPr>
              <a:grpSpLocks noChangeAspect="1"/>
            </p:cNvGrpSpPr>
            <p:nvPr/>
          </p:nvGrpSpPr>
          <p:grpSpPr>
            <a:xfrm>
              <a:off x="3187459" y="3187700"/>
              <a:ext cx="95594" cy="82785"/>
              <a:chOff x="0" y="0"/>
              <a:chExt cx="6350000" cy="5499100"/>
            </a:xfrm>
            <a:grpFill/>
          </p:grpSpPr>
          <p:sp>
            <p:nvSpPr>
              <p:cNvPr id="1260" name="Freeform 268">
                <a:extLst>
                  <a:ext uri="{FF2B5EF4-FFF2-40B4-BE49-F238E27FC236}">
                    <a16:creationId xmlns:a16="http://schemas.microsoft.com/office/drawing/2014/main" id="{7F4774DA-C340-B7B6-5635-F960F015EC4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48" name="Group 269">
              <a:extLst>
                <a:ext uri="{FF2B5EF4-FFF2-40B4-BE49-F238E27FC236}">
                  <a16:creationId xmlns:a16="http://schemas.microsoft.com/office/drawing/2014/main" id="{6965DB4A-AEC3-9338-5E7B-F84DD2BDF01D}"/>
                </a:ext>
              </a:extLst>
            </p:cNvPr>
            <p:cNvGrpSpPr>
              <a:grpSpLocks noChangeAspect="1"/>
            </p:cNvGrpSpPr>
            <p:nvPr/>
          </p:nvGrpSpPr>
          <p:grpSpPr>
            <a:xfrm>
              <a:off x="3187459" y="9568185"/>
              <a:ext cx="95594" cy="82785"/>
              <a:chOff x="0" y="0"/>
              <a:chExt cx="6350000" cy="5499100"/>
            </a:xfrm>
            <a:grpFill/>
          </p:grpSpPr>
          <p:sp>
            <p:nvSpPr>
              <p:cNvPr id="1259" name="Freeform 270">
                <a:extLst>
                  <a:ext uri="{FF2B5EF4-FFF2-40B4-BE49-F238E27FC236}">
                    <a16:creationId xmlns:a16="http://schemas.microsoft.com/office/drawing/2014/main" id="{EC87F643-8202-03F2-7AD2-53B007EDC33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49" name="Group 271">
              <a:extLst>
                <a:ext uri="{FF2B5EF4-FFF2-40B4-BE49-F238E27FC236}">
                  <a16:creationId xmlns:a16="http://schemas.microsoft.com/office/drawing/2014/main" id="{BB8452F5-02F9-7940-5DE1-D0705CBE93C5}"/>
                </a:ext>
              </a:extLst>
            </p:cNvPr>
            <p:cNvGrpSpPr>
              <a:grpSpLocks noChangeAspect="1"/>
            </p:cNvGrpSpPr>
            <p:nvPr/>
          </p:nvGrpSpPr>
          <p:grpSpPr>
            <a:xfrm>
              <a:off x="78" y="1618080"/>
              <a:ext cx="95594" cy="82785"/>
              <a:chOff x="0" y="0"/>
              <a:chExt cx="6350000" cy="5499100"/>
            </a:xfrm>
            <a:grpFill/>
          </p:grpSpPr>
          <p:sp>
            <p:nvSpPr>
              <p:cNvPr id="1258" name="Freeform 272">
                <a:extLst>
                  <a:ext uri="{FF2B5EF4-FFF2-40B4-BE49-F238E27FC236}">
                    <a16:creationId xmlns:a16="http://schemas.microsoft.com/office/drawing/2014/main" id="{F3750739-DD50-71C8-619B-05371F3C503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50" name="Group 273">
              <a:extLst>
                <a:ext uri="{FF2B5EF4-FFF2-40B4-BE49-F238E27FC236}">
                  <a16:creationId xmlns:a16="http://schemas.microsoft.com/office/drawing/2014/main" id="{D0FF2BC2-8441-AD5F-468F-2D27036060FF}"/>
                </a:ext>
              </a:extLst>
            </p:cNvPr>
            <p:cNvGrpSpPr>
              <a:grpSpLocks noChangeAspect="1"/>
            </p:cNvGrpSpPr>
            <p:nvPr/>
          </p:nvGrpSpPr>
          <p:grpSpPr>
            <a:xfrm>
              <a:off x="78" y="7998564"/>
              <a:ext cx="95594" cy="82785"/>
              <a:chOff x="0" y="0"/>
              <a:chExt cx="6350000" cy="5499100"/>
            </a:xfrm>
            <a:grpFill/>
          </p:grpSpPr>
          <p:sp>
            <p:nvSpPr>
              <p:cNvPr id="1257" name="Freeform 274">
                <a:extLst>
                  <a:ext uri="{FF2B5EF4-FFF2-40B4-BE49-F238E27FC236}">
                    <a16:creationId xmlns:a16="http://schemas.microsoft.com/office/drawing/2014/main" id="{CB405146-D27F-6C0B-7289-AAA2C59BE52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51" name="Group 275">
              <a:extLst>
                <a:ext uri="{FF2B5EF4-FFF2-40B4-BE49-F238E27FC236}">
                  <a16:creationId xmlns:a16="http://schemas.microsoft.com/office/drawing/2014/main" id="{22DC0325-C181-1BA0-B38C-7E40947B3777}"/>
                </a:ext>
              </a:extLst>
            </p:cNvPr>
            <p:cNvGrpSpPr>
              <a:grpSpLocks noChangeAspect="1"/>
            </p:cNvGrpSpPr>
            <p:nvPr/>
          </p:nvGrpSpPr>
          <p:grpSpPr>
            <a:xfrm>
              <a:off x="78" y="4805780"/>
              <a:ext cx="95594" cy="82785"/>
              <a:chOff x="0" y="0"/>
              <a:chExt cx="6350000" cy="5499100"/>
            </a:xfrm>
            <a:grpFill/>
          </p:grpSpPr>
          <p:sp>
            <p:nvSpPr>
              <p:cNvPr id="1256" name="Freeform 276">
                <a:extLst>
                  <a:ext uri="{FF2B5EF4-FFF2-40B4-BE49-F238E27FC236}">
                    <a16:creationId xmlns:a16="http://schemas.microsoft.com/office/drawing/2014/main" id="{82408A9A-55D5-B671-006C-C21C069CCAB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52" name="Group 277">
              <a:extLst>
                <a:ext uri="{FF2B5EF4-FFF2-40B4-BE49-F238E27FC236}">
                  <a16:creationId xmlns:a16="http://schemas.microsoft.com/office/drawing/2014/main" id="{E0D3629A-9092-A0E2-E2BE-D95B3DF2C387}"/>
                </a:ext>
              </a:extLst>
            </p:cNvPr>
            <p:cNvGrpSpPr>
              <a:grpSpLocks noChangeAspect="1"/>
            </p:cNvGrpSpPr>
            <p:nvPr/>
          </p:nvGrpSpPr>
          <p:grpSpPr>
            <a:xfrm>
              <a:off x="3187459" y="1618080"/>
              <a:ext cx="95594" cy="82785"/>
              <a:chOff x="0" y="0"/>
              <a:chExt cx="6350000" cy="5499100"/>
            </a:xfrm>
            <a:grpFill/>
          </p:grpSpPr>
          <p:sp>
            <p:nvSpPr>
              <p:cNvPr id="1255" name="Freeform 278">
                <a:extLst>
                  <a:ext uri="{FF2B5EF4-FFF2-40B4-BE49-F238E27FC236}">
                    <a16:creationId xmlns:a16="http://schemas.microsoft.com/office/drawing/2014/main" id="{7ABDD6C6-B686-F49D-F453-5E94DFE7770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53" name="Group 279">
              <a:extLst>
                <a:ext uri="{FF2B5EF4-FFF2-40B4-BE49-F238E27FC236}">
                  <a16:creationId xmlns:a16="http://schemas.microsoft.com/office/drawing/2014/main" id="{D8B26EC8-FD95-B8A9-3E61-DCFCC0FA6A48}"/>
                </a:ext>
              </a:extLst>
            </p:cNvPr>
            <p:cNvGrpSpPr>
              <a:grpSpLocks noChangeAspect="1"/>
            </p:cNvGrpSpPr>
            <p:nvPr/>
          </p:nvGrpSpPr>
          <p:grpSpPr>
            <a:xfrm>
              <a:off x="3187459" y="7998564"/>
              <a:ext cx="95594" cy="82785"/>
              <a:chOff x="0" y="0"/>
              <a:chExt cx="6350000" cy="5499100"/>
            </a:xfrm>
            <a:grpFill/>
          </p:grpSpPr>
          <p:sp>
            <p:nvSpPr>
              <p:cNvPr id="1254" name="Freeform 280">
                <a:extLst>
                  <a:ext uri="{FF2B5EF4-FFF2-40B4-BE49-F238E27FC236}">
                    <a16:creationId xmlns:a16="http://schemas.microsoft.com/office/drawing/2014/main" id="{FBCB89F5-BDE6-D708-4446-0ABFFA523A8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54" name="Group 281">
              <a:extLst>
                <a:ext uri="{FF2B5EF4-FFF2-40B4-BE49-F238E27FC236}">
                  <a16:creationId xmlns:a16="http://schemas.microsoft.com/office/drawing/2014/main" id="{364BC38E-D821-585E-4A9A-22BFAACF24AC}"/>
                </a:ext>
              </a:extLst>
            </p:cNvPr>
            <p:cNvGrpSpPr>
              <a:grpSpLocks noChangeAspect="1"/>
            </p:cNvGrpSpPr>
            <p:nvPr/>
          </p:nvGrpSpPr>
          <p:grpSpPr>
            <a:xfrm>
              <a:off x="3187459" y="4805780"/>
              <a:ext cx="95594" cy="82785"/>
              <a:chOff x="0" y="0"/>
              <a:chExt cx="6350000" cy="5499100"/>
            </a:xfrm>
            <a:grpFill/>
          </p:grpSpPr>
          <p:sp>
            <p:nvSpPr>
              <p:cNvPr id="1253" name="Freeform 282">
                <a:extLst>
                  <a:ext uri="{FF2B5EF4-FFF2-40B4-BE49-F238E27FC236}">
                    <a16:creationId xmlns:a16="http://schemas.microsoft.com/office/drawing/2014/main" id="{7EB22F58-E4D7-B7CD-7620-79A8574CC45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55" name="Group 283">
              <a:extLst>
                <a:ext uri="{FF2B5EF4-FFF2-40B4-BE49-F238E27FC236}">
                  <a16:creationId xmlns:a16="http://schemas.microsoft.com/office/drawing/2014/main" id="{B83710E1-B47F-DC1F-C872-B861D92A160B}"/>
                </a:ext>
              </a:extLst>
            </p:cNvPr>
            <p:cNvGrpSpPr>
              <a:grpSpLocks noChangeAspect="1"/>
            </p:cNvGrpSpPr>
            <p:nvPr/>
          </p:nvGrpSpPr>
          <p:grpSpPr>
            <a:xfrm>
              <a:off x="538739" y="537155"/>
              <a:ext cx="95594" cy="82785"/>
              <a:chOff x="0" y="0"/>
              <a:chExt cx="6350000" cy="5499100"/>
            </a:xfrm>
            <a:grpFill/>
          </p:grpSpPr>
          <p:sp>
            <p:nvSpPr>
              <p:cNvPr id="1252" name="Freeform 284">
                <a:extLst>
                  <a:ext uri="{FF2B5EF4-FFF2-40B4-BE49-F238E27FC236}">
                    <a16:creationId xmlns:a16="http://schemas.microsoft.com/office/drawing/2014/main" id="{9352CBAD-D73A-99E4-53C6-E6917FD0F89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56" name="Group 285">
              <a:extLst>
                <a:ext uri="{FF2B5EF4-FFF2-40B4-BE49-F238E27FC236}">
                  <a16:creationId xmlns:a16="http://schemas.microsoft.com/office/drawing/2014/main" id="{106F02AF-3F09-F402-B670-7F0B26F2EA81}"/>
                </a:ext>
              </a:extLst>
            </p:cNvPr>
            <p:cNvGrpSpPr>
              <a:grpSpLocks noChangeAspect="1"/>
            </p:cNvGrpSpPr>
            <p:nvPr/>
          </p:nvGrpSpPr>
          <p:grpSpPr>
            <a:xfrm>
              <a:off x="538739" y="6917640"/>
              <a:ext cx="95594" cy="82785"/>
              <a:chOff x="0" y="0"/>
              <a:chExt cx="6350000" cy="5499100"/>
            </a:xfrm>
            <a:grpFill/>
          </p:grpSpPr>
          <p:sp>
            <p:nvSpPr>
              <p:cNvPr id="1251" name="Freeform 286">
                <a:extLst>
                  <a:ext uri="{FF2B5EF4-FFF2-40B4-BE49-F238E27FC236}">
                    <a16:creationId xmlns:a16="http://schemas.microsoft.com/office/drawing/2014/main" id="{0956C645-4D49-D1D8-4BE2-BC37E93CF82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57" name="Group 287">
              <a:extLst>
                <a:ext uri="{FF2B5EF4-FFF2-40B4-BE49-F238E27FC236}">
                  <a16:creationId xmlns:a16="http://schemas.microsoft.com/office/drawing/2014/main" id="{F9FBBF90-9240-826B-98F5-1742F91E66C7}"/>
                </a:ext>
              </a:extLst>
            </p:cNvPr>
            <p:cNvGrpSpPr>
              <a:grpSpLocks noChangeAspect="1"/>
            </p:cNvGrpSpPr>
            <p:nvPr/>
          </p:nvGrpSpPr>
          <p:grpSpPr>
            <a:xfrm>
              <a:off x="538739" y="3724855"/>
              <a:ext cx="95594" cy="82785"/>
              <a:chOff x="0" y="0"/>
              <a:chExt cx="6350000" cy="5499100"/>
            </a:xfrm>
            <a:grpFill/>
          </p:grpSpPr>
          <p:sp>
            <p:nvSpPr>
              <p:cNvPr id="1250" name="Freeform 288">
                <a:extLst>
                  <a:ext uri="{FF2B5EF4-FFF2-40B4-BE49-F238E27FC236}">
                    <a16:creationId xmlns:a16="http://schemas.microsoft.com/office/drawing/2014/main" id="{E90E1B73-E3C2-BEF4-B45A-E92F42C06B0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58" name="Group 289">
              <a:extLst>
                <a:ext uri="{FF2B5EF4-FFF2-40B4-BE49-F238E27FC236}">
                  <a16:creationId xmlns:a16="http://schemas.microsoft.com/office/drawing/2014/main" id="{777C790F-A267-E851-B66D-DE4AB397D72D}"/>
                </a:ext>
              </a:extLst>
            </p:cNvPr>
            <p:cNvGrpSpPr>
              <a:grpSpLocks noChangeAspect="1"/>
            </p:cNvGrpSpPr>
            <p:nvPr/>
          </p:nvGrpSpPr>
          <p:grpSpPr>
            <a:xfrm>
              <a:off x="538739" y="10105340"/>
              <a:ext cx="95594" cy="82785"/>
              <a:chOff x="0" y="0"/>
              <a:chExt cx="6350000" cy="5499100"/>
            </a:xfrm>
            <a:grpFill/>
          </p:grpSpPr>
          <p:sp>
            <p:nvSpPr>
              <p:cNvPr id="1249" name="Freeform 290">
                <a:extLst>
                  <a:ext uri="{FF2B5EF4-FFF2-40B4-BE49-F238E27FC236}">
                    <a16:creationId xmlns:a16="http://schemas.microsoft.com/office/drawing/2014/main" id="{1F28DAB4-8C12-ADD2-1D05-BE6D59FFEB1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59" name="Group 291">
              <a:extLst>
                <a:ext uri="{FF2B5EF4-FFF2-40B4-BE49-F238E27FC236}">
                  <a16:creationId xmlns:a16="http://schemas.microsoft.com/office/drawing/2014/main" id="{CDF37F57-0BE5-0B03-D4B4-E8DB1F4E7DAE}"/>
                </a:ext>
              </a:extLst>
            </p:cNvPr>
            <p:cNvGrpSpPr>
              <a:grpSpLocks noChangeAspect="1"/>
            </p:cNvGrpSpPr>
            <p:nvPr/>
          </p:nvGrpSpPr>
          <p:grpSpPr>
            <a:xfrm>
              <a:off x="3726119" y="537155"/>
              <a:ext cx="95594" cy="82785"/>
              <a:chOff x="0" y="0"/>
              <a:chExt cx="6350000" cy="5499100"/>
            </a:xfrm>
            <a:grpFill/>
          </p:grpSpPr>
          <p:sp>
            <p:nvSpPr>
              <p:cNvPr id="1248" name="Freeform 292">
                <a:extLst>
                  <a:ext uri="{FF2B5EF4-FFF2-40B4-BE49-F238E27FC236}">
                    <a16:creationId xmlns:a16="http://schemas.microsoft.com/office/drawing/2014/main" id="{39845972-D02F-494B-D48F-D438958C437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60" name="Group 293">
              <a:extLst>
                <a:ext uri="{FF2B5EF4-FFF2-40B4-BE49-F238E27FC236}">
                  <a16:creationId xmlns:a16="http://schemas.microsoft.com/office/drawing/2014/main" id="{A904622E-401D-3E6A-9D77-383748DFDE2D}"/>
                </a:ext>
              </a:extLst>
            </p:cNvPr>
            <p:cNvGrpSpPr>
              <a:grpSpLocks noChangeAspect="1"/>
            </p:cNvGrpSpPr>
            <p:nvPr/>
          </p:nvGrpSpPr>
          <p:grpSpPr>
            <a:xfrm>
              <a:off x="3726119" y="6917640"/>
              <a:ext cx="95594" cy="82785"/>
              <a:chOff x="0" y="0"/>
              <a:chExt cx="6350000" cy="5499100"/>
            </a:xfrm>
            <a:grpFill/>
          </p:grpSpPr>
          <p:sp>
            <p:nvSpPr>
              <p:cNvPr id="1247" name="Freeform 294">
                <a:extLst>
                  <a:ext uri="{FF2B5EF4-FFF2-40B4-BE49-F238E27FC236}">
                    <a16:creationId xmlns:a16="http://schemas.microsoft.com/office/drawing/2014/main" id="{BD7D1CD6-429C-99CF-0D96-33497F518EF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61" name="Group 295">
              <a:extLst>
                <a:ext uri="{FF2B5EF4-FFF2-40B4-BE49-F238E27FC236}">
                  <a16:creationId xmlns:a16="http://schemas.microsoft.com/office/drawing/2014/main" id="{4426470B-5821-2771-601A-E0B5AA3B444F}"/>
                </a:ext>
              </a:extLst>
            </p:cNvPr>
            <p:cNvGrpSpPr>
              <a:grpSpLocks noChangeAspect="1"/>
            </p:cNvGrpSpPr>
            <p:nvPr/>
          </p:nvGrpSpPr>
          <p:grpSpPr>
            <a:xfrm>
              <a:off x="3726119" y="3724855"/>
              <a:ext cx="95594" cy="82785"/>
              <a:chOff x="0" y="0"/>
              <a:chExt cx="6350000" cy="5499100"/>
            </a:xfrm>
            <a:grpFill/>
          </p:grpSpPr>
          <p:sp>
            <p:nvSpPr>
              <p:cNvPr id="1246" name="Freeform 296">
                <a:extLst>
                  <a:ext uri="{FF2B5EF4-FFF2-40B4-BE49-F238E27FC236}">
                    <a16:creationId xmlns:a16="http://schemas.microsoft.com/office/drawing/2014/main" id="{F1BE9226-2734-713B-EE7A-FA0328C1419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62" name="Group 297">
              <a:extLst>
                <a:ext uri="{FF2B5EF4-FFF2-40B4-BE49-F238E27FC236}">
                  <a16:creationId xmlns:a16="http://schemas.microsoft.com/office/drawing/2014/main" id="{B2D7E410-0D4A-C6E9-6730-27D334A45A31}"/>
                </a:ext>
              </a:extLst>
            </p:cNvPr>
            <p:cNvGrpSpPr>
              <a:grpSpLocks noChangeAspect="1"/>
            </p:cNvGrpSpPr>
            <p:nvPr/>
          </p:nvGrpSpPr>
          <p:grpSpPr>
            <a:xfrm>
              <a:off x="3726119" y="10105340"/>
              <a:ext cx="95594" cy="82785"/>
              <a:chOff x="0" y="0"/>
              <a:chExt cx="6350000" cy="5499100"/>
            </a:xfrm>
            <a:grpFill/>
          </p:grpSpPr>
          <p:sp>
            <p:nvSpPr>
              <p:cNvPr id="1245" name="Freeform 298">
                <a:extLst>
                  <a:ext uri="{FF2B5EF4-FFF2-40B4-BE49-F238E27FC236}">
                    <a16:creationId xmlns:a16="http://schemas.microsoft.com/office/drawing/2014/main" id="{B25F526B-4E37-C56B-D7BA-C0A4803057A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63" name="Group 299">
              <a:extLst>
                <a:ext uri="{FF2B5EF4-FFF2-40B4-BE49-F238E27FC236}">
                  <a16:creationId xmlns:a16="http://schemas.microsoft.com/office/drawing/2014/main" id="{FD432BEC-90D3-66EF-2127-504C7BF9370B}"/>
                </a:ext>
              </a:extLst>
            </p:cNvPr>
            <p:cNvGrpSpPr>
              <a:grpSpLocks noChangeAspect="1"/>
            </p:cNvGrpSpPr>
            <p:nvPr/>
          </p:nvGrpSpPr>
          <p:grpSpPr>
            <a:xfrm>
              <a:off x="538739" y="2155235"/>
              <a:ext cx="95594" cy="82785"/>
              <a:chOff x="0" y="0"/>
              <a:chExt cx="6350000" cy="5499100"/>
            </a:xfrm>
            <a:grpFill/>
          </p:grpSpPr>
          <p:sp>
            <p:nvSpPr>
              <p:cNvPr id="1244" name="Freeform 300">
                <a:extLst>
                  <a:ext uri="{FF2B5EF4-FFF2-40B4-BE49-F238E27FC236}">
                    <a16:creationId xmlns:a16="http://schemas.microsoft.com/office/drawing/2014/main" id="{444F4E74-199A-8929-A7AA-E25F704BAB4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64" name="Group 301">
              <a:extLst>
                <a:ext uri="{FF2B5EF4-FFF2-40B4-BE49-F238E27FC236}">
                  <a16:creationId xmlns:a16="http://schemas.microsoft.com/office/drawing/2014/main" id="{9950383B-6AC6-8FB3-FFB7-FDCBDF8D4174}"/>
                </a:ext>
              </a:extLst>
            </p:cNvPr>
            <p:cNvGrpSpPr>
              <a:grpSpLocks noChangeAspect="1"/>
            </p:cNvGrpSpPr>
            <p:nvPr/>
          </p:nvGrpSpPr>
          <p:grpSpPr>
            <a:xfrm>
              <a:off x="538739" y="8535719"/>
              <a:ext cx="95594" cy="82785"/>
              <a:chOff x="0" y="0"/>
              <a:chExt cx="6350000" cy="5499100"/>
            </a:xfrm>
            <a:grpFill/>
          </p:grpSpPr>
          <p:sp>
            <p:nvSpPr>
              <p:cNvPr id="1243" name="Freeform 302">
                <a:extLst>
                  <a:ext uri="{FF2B5EF4-FFF2-40B4-BE49-F238E27FC236}">
                    <a16:creationId xmlns:a16="http://schemas.microsoft.com/office/drawing/2014/main" id="{0AA4449D-5B4B-2C7C-13FF-599DF2B18A2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65" name="Group 303">
              <a:extLst>
                <a:ext uri="{FF2B5EF4-FFF2-40B4-BE49-F238E27FC236}">
                  <a16:creationId xmlns:a16="http://schemas.microsoft.com/office/drawing/2014/main" id="{A918C57E-FEE8-588D-05C7-184153358146}"/>
                </a:ext>
              </a:extLst>
            </p:cNvPr>
            <p:cNvGrpSpPr>
              <a:grpSpLocks noChangeAspect="1"/>
            </p:cNvGrpSpPr>
            <p:nvPr/>
          </p:nvGrpSpPr>
          <p:grpSpPr>
            <a:xfrm>
              <a:off x="538739" y="5342935"/>
              <a:ext cx="95594" cy="82785"/>
              <a:chOff x="0" y="0"/>
              <a:chExt cx="6350000" cy="5499100"/>
            </a:xfrm>
            <a:grpFill/>
          </p:grpSpPr>
          <p:sp>
            <p:nvSpPr>
              <p:cNvPr id="1242" name="Freeform 304">
                <a:extLst>
                  <a:ext uri="{FF2B5EF4-FFF2-40B4-BE49-F238E27FC236}">
                    <a16:creationId xmlns:a16="http://schemas.microsoft.com/office/drawing/2014/main" id="{3FA4146B-A8F9-EC59-9BE7-3483778F9CB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66" name="Group 305">
              <a:extLst>
                <a:ext uri="{FF2B5EF4-FFF2-40B4-BE49-F238E27FC236}">
                  <a16:creationId xmlns:a16="http://schemas.microsoft.com/office/drawing/2014/main" id="{16B009C0-948F-B13A-816C-49CD27C1A520}"/>
                </a:ext>
              </a:extLst>
            </p:cNvPr>
            <p:cNvGrpSpPr>
              <a:grpSpLocks noChangeAspect="1"/>
            </p:cNvGrpSpPr>
            <p:nvPr/>
          </p:nvGrpSpPr>
          <p:grpSpPr>
            <a:xfrm>
              <a:off x="3726119" y="2155235"/>
              <a:ext cx="95594" cy="82785"/>
              <a:chOff x="0" y="0"/>
              <a:chExt cx="6350000" cy="5499100"/>
            </a:xfrm>
            <a:grpFill/>
          </p:grpSpPr>
          <p:sp>
            <p:nvSpPr>
              <p:cNvPr id="1241" name="Freeform 306">
                <a:extLst>
                  <a:ext uri="{FF2B5EF4-FFF2-40B4-BE49-F238E27FC236}">
                    <a16:creationId xmlns:a16="http://schemas.microsoft.com/office/drawing/2014/main" id="{F80E6B25-04D8-B104-B7CF-B00A018237A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67" name="Group 307">
              <a:extLst>
                <a:ext uri="{FF2B5EF4-FFF2-40B4-BE49-F238E27FC236}">
                  <a16:creationId xmlns:a16="http://schemas.microsoft.com/office/drawing/2014/main" id="{3D99BB51-B880-FFBF-304C-0FF773AB72A5}"/>
                </a:ext>
              </a:extLst>
            </p:cNvPr>
            <p:cNvGrpSpPr>
              <a:grpSpLocks noChangeAspect="1"/>
            </p:cNvGrpSpPr>
            <p:nvPr/>
          </p:nvGrpSpPr>
          <p:grpSpPr>
            <a:xfrm>
              <a:off x="3726119" y="8535719"/>
              <a:ext cx="95594" cy="82785"/>
              <a:chOff x="0" y="0"/>
              <a:chExt cx="6350000" cy="5499100"/>
            </a:xfrm>
            <a:grpFill/>
          </p:grpSpPr>
          <p:sp>
            <p:nvSpPr>
              <p:cNvPr id="1240" name="Freeform 308">
                <a:extLst>
                  <a:ext uri="{FF2B5EF4-FFF2-40B4-BE49-F238E27FC236}">
                    <a16:creationId xmlns:a16="http://schemas.microsoft.com/office/drawing/2014/main" id="{3DDB0160-208B-F047-4637-7544108B58F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68" name="Group 309">
              <a:extLst>
                <a:ext uri="{FF2B5EF4-FFF2-40B4-BE49-F238E27FC236}">
                  <a16:creationId xmlns:a16="http://schemas.microsoft.com/office/drawing/2014/main" id="{50C0F0E2-89E6-83BA-EB28-45BD35C006CB}"/>
                </a:ext>
              </a:extLst>
            </p:cNvPr>
            <p:cNvGrpSpPr>
              <a:grpSpLocks noChangeAspect="1"/>
            </p:cNvGrpSpPr>
            <p:nvPr/>
          </p:nvGrpSpPr>
          <p:grpSpPr>
            <a:xfrm>
              <a:off x="3726119" y="5342935"/>
              <a:ext cx="95594" cy="82785"/>
              <a:chOff x="0" y="0"/>
              <a:chExt cx="6350000" cy="5499100"/>
            </a:xfrm>
            <a:grpFill/>
          </p:grpSpPr>
          <p:sp>
            <p:nvSpPr>
              <p:cNvPr id="1239" name="Freeform 310">
                <a:extLst>
                  <a:ext uri="{FF2B5EF4-FFF2-40B4-BE49-F238E27FC236}">
                    <a16:creationId xmlns:a16="http://schemas.microsoft.com/office/drawing/2014/main" id="{D54C832E-9DDE-1DB5-EBF6-A2E959472F7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69" name="Group 311">
              <a:extLst>
                <a:ext uri="{FF2B5EF4-FFF2-40B4-BE49-F238E27FC236}">
                  <a16:creationId xmlns:a16="http://schemas.microsoft.com/office/drawing/2014/main" id="{BB2439C9-115D-D459-E765-25D3877DC004}"/>
                </a:ext>
              </a:extLst>
            </p:cNvPr>
            <p:cNvGrpSpPr>
              <a:grpSpLocks noChangeAspect="1"/>
            </p:cNvGrpSpPr>
            <p:nvPr/>
          </p:nvGrpSpPr>
          <p:grpSpPr>
            <a:xfrm>
              <a:off x="1078600" y="1075351"/>
              <a:ext cx="95594" cy="82785"/>
              <a:chOff x="0" y="0"/>
              <a:chExt cx="6350000" cy="5499100"/>
            </a:xfrm>
            <a:grpFill/>
          </p:grpSpPr>
          <p:sp>
            <p:nvSpPr>
              <p:cNvPr id="1238" name="Freeform 312">
                <a:extLst>
                  <a:ext uri="{FF2B5EF4-FFF2-40B4-BE49-F238E27FC236}">
                    <a16:creationId xmlns:a16="http://schemas.microsoft.com/office/drawing/2014/main" id="{E364DADD-2F86-73E2-C46F-3014BC8FD9A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70" name="Group 313">
              <a:extLst>
                <a:ext uri="{FF2B5EF4-FFF2-40B4-BE49-F238E27FC236}">
                  <a16:creationId xmlns:a16="http://schemas.microsoft.com/office/drawing/2014/main" id="{3952DAE2-4F43-127D-23A2-73D08CC073DF}"/>
                </a:ext>
              </a:extLst>
            </p:cNvPr>
            <p:cNvGrpSpPr>
              <a:grpSpLocks noChangeAspect="1"/>
            </p:cNvGrpSpPr>
            <p:nvPr/>
          </p:nvGrpSpPr>
          <p:grpSpPr>
            <a:xfrm>
              <a:off x="1078600" y="7455836"/>
              <a:ext cx="95594" cy="82785"/>
              <a:chOff x="0" y="0"/>
              <a:chExt cx="6350000" cy="5499100"/>
            </a:xfrm>
            <a:grpFill/>
          </p:grpSpPr>
          <p:sp>
            <p:nvSpPr>
              <p:cNvPr id="1237" name="Freeform 314">
                <a:extLst>
                  <a:ext uri="{FF2B5EF4-FFF2-40B4-BE49-F238E27FC236}">
                    <a16:creationId xmlns:a16="http://schemas.microsoft.com/office/drawing/2014/main" id="{D63C6BFD-E9A7-3D36-0034-C03065AFA95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71" name="Group 315">
              <a:extLst>
                <a:ext uri="{FF2B5EF4-FFF2-40B4-BE49-F238E27FC236}">
                  <a16:creationId xmlns:a16="http://schemas.microsoft.com/office/drawing/2014/main" id="{8013212F-0B44-85D6-29C7-0A03E6DE1053}"/>
                </a:ext>
              </a:extLst>
            </p:cNvPr>
            <p:cNvGrpSpPr>
              <a:grpSpLocks noChangeAspect="1"/>
            </p:cNvGrpSpPr>
            <p:nvPr/>
          </p:nvGrpSpPr>
          <p:grpSpPr>
            <a:xfrm>
              <a:off x="1078600" y="4263051"/>
              <a:ext cx="95594" cy="82785"/>
              <a:chOff x="0" y="0"/>
              <a:chExt cx="6350000" cy="5499100"/>
            </a:xfrm>
            <a:grpFill/>
          </p:grpSpPr>
          <p:sp>
            <p:nvSpPr>
              <p:cNvPr id="1236" name="Freeform 316">
                <a:extLst>
                  <a:ext uri="{FF2B5EF4-FFF2-40B4-BE49-F238E27FC236}">
                    <a16:creationId xmlns:a16="http://schemas.microsoft.com/office/drawing/2014/main" id="{1D78EDE5-4062-5AB7-A481-538B26D2921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72" name="Group 317">
              <a:extLst>
                <a:ext uri="{FF2B5EF4-FFF2-40B4-BE49-F238E27FC236}">
                  <a16:creationId xmlns:a16="http://schemas.microsoft.com/office/drawing/2014/main" id="{DD3403A5-9D52-130D-177E-075CE7EAABF2}"/>
                </a:ext>
              </a:extLst>
            </p:cNvPr>
            <p:cNvGrpSpPr>
              <a:grpSpLocks noChangeAspect="1"/>
            </p:cNvGrpSpPr>
            <p:nvPr/>
          </p:nvGrpSpPr>
          <p:grpSpPr>
            <a:xfrm>
              <a:off x="1078600" y="10643536"/>
              <a:ext cx="95594" cy="82785"/>
              <a:chOff x="0" y="0"/>
              <a:chExt cx="6350000" cy="5499100"/>
            </a:xfrm>
            <a:grpFill/>
          </p:grpSpPr>
          <p:sp>
            <p:nvSpPr>
              <p:cNvPr id="1235" name="Freeform 318">
                <a:extLst>
                  <a:ext uri="{FF2B5EF4-FFF2-40B4-BE49-F238E27FC236}">
                    <a16:creationId xmlns:a16="http://schemas.microsoft.com/office/drawing/2014/main" id="{E27CBAA9-0B48-3756-1B73-B3D8E9069A5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73" name="Group 319">
              <a:extLst>
                <a:ext uri="{FF2B5EF4-FFF2-40B4-BE49-F238E27FC236}">
                  <a16:creationId xmlns:a16="http://schemas.microsoft.com/office/drawing/2014/main" id="{4239B09E-0127-37FF-C477-885FE4FA6E5D}"/>
                </a:ext>
              </a:extLst>
            </p:cNvPr>
            <p:cNvGrpSpPr>
              <a:grpSpLocks noChangeAspect="1"/>
            </p:cNvGrpSpPr>
            <p:nvPr/>
          </p:nvGrpSpPr>
          <p:grpSpPr>
            <a:xfrm>
              <a:off x="4265980" y="1075351"/>
              <a:ext cx="95594" cy="82785"/>
              <a:chOff x="0" y="0"/>
              <a:chExt cx="6350000" cy="5499100"/>
            </a:xfrm>
            <a:grpFill/>
          </p:grpSpPr>
          <p:sp>
            <p:nvSpPr>
              <p:cNvPr id="1234" name="Freeform 320">
                <a:extLst>
                  <a:ext uri="{FF2B5EF4-FFF2-40B4-BE49-F238E27FC236}">
                    <a16:creationId xmlns:a16="http://schemas.microsoft.com/office/drawing/2014/main" id="{DBD470C8-58B5-095C-987A-C423E7D9E3D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74" name="Group 321">
              <a:extLst>
                <a:ext uri="{FF2B5EF4-FFF2-40B4-BE49-F238E27FC236}">
                  <a16:creationId xmlns:a16="http://schemas.microsoft.com/office/drawing/2014/main" id="{BB2E070A-79F3-9A72-4111-30ABE82EA06F}"/>
                </a:ext>
              </a:extLst>
            </p:cNvPr>
            <p:cNvGrpSpPr>
              <a:grpSpLocks noChangeAspect="1"/>
            </p:cNvGrpSpPr>
            <p:nvPr/>
          </p:nvGrpSpPr>
          <p:grpSpPr>
            <a:xfrm>
              <a:off x="4265980" y="7455836"/>
              <a:ext cx="95594" cy="82785"/>
              <a:chOff x="0" y="0"/>
              <a:chExt cx="6350000" cy="5499100"/>
            </a:xfrm>
            <a:grpFill/>
          </p:grpSpPr>
          <p:sp>
            <p:nvSpPr>
              <p:cNvPr id="1233" name="Freeform 322">
                <a:extLst>
                  <a:ext uri="{FF2B5EF4-FFF2-40B4-BE49-F238E27FC236}">
                    <a16:creationId xmlns:a16="http://schemas.microsoft.com/office/drawing/2014/main" id="{D54F5EB1-A1D1-47F4-0500-1715DCD5160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75" name="Group 323">
              <a:extLst>
                <a:ext uri="{FF2B5EF4-FFF2-40B4-BE49-F238E27FC236}">
                  <a16:creationId xmlns:a16="http://schemas.microsoft.com/office/drawing/2014/main" id="{DA8BEF51-B486-87BB-45E5-D051EC810C72}"/>
                </a:ext>
              </a:extLst>
            </p:cNvPr>
            <p:cNvGrpSpPr>
              <a:grpSpLocks noChangeAspect="1"/>
            </p:cNvGrpSpPr>
            <p:nvPr/>
          </p:nvGrpSpPr>
          <p:grpSpPr>
            <a:xfrm>
              <a:off x="4265980" y="4263051"/>
              <a:ext cx="95594" cy="82785"/>
              <a:chOff x="0" y="0"/>
              <a:chExt cx="6350000" cy="5499100"/>
            </a:xfrm>
            <a:grpFill/>
          </p:grpSpPr>
          <p:sp>
            <p:nvSpPr>
              <p:cNvPr id="1232" name="Freeform 324">
                <a:extLst>
                  <a:ext uri="{FF2B5EF4-FFF2-40B4-BE49-F238E27FC236}">
                    <a16:creationId xmlns:a16="http://schemas.microsoft.com/office/drawing/2014/main" id="{98B41B10-2CCC-D097-2035-34171701143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76" name="Group 325">
              <a:extLst>
                <a:ext uri="{FF2B5EF4-FFF2-40B4-BE49-F238E27FC236}">
                  <a16:creationId xmlns:a16="http://schemas.microsoft.com/office/drawing/2014/main" id="{27953B6F-637A-770E-BC80-5A880C20E729}"/>
                </a:ext>
              </a:extLst>
            </p:cNvPr>
            <p:cNvGrpSpPr>
              <a:grpSpLocks noChangeAspect="1"/>
            </p:cNvGrpSpPr>
            <p:nvPr/>
          </p:nvGrpSpPr>
          <p:grpSpPr>
            <a:xfrm>
              <a:off x="4265980" y="10643536"/>
              <a:ext cx="95594" cy="82785"/>
              <a:chOff x="0" y="0"/>
              <a:chExt cx="6350000" cy="5499100"/>
            </a:xfrm>
            <a:grpFill/>
          </p:grpSpPr>
          <p:sp>
            <p:nvSpPr>
              <p:cNvPr id="1231" name="Freeform 326">
                <a:extLst>
                  <a:ext uri="{FF2B5EF4-FFF2-40B4-BE49-F238E27FC236}">
                    <a16:creationId xmlns:a16="http://schemas.microsoft.com/office/drawing/2014/main" id="{EE77F20E-C657-88CB-AC12-A33B2B90EAE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77" name="Group 327">
              <a:extLst>
                <a:ext uri="{FF2B5EF4-FFF2-40B4-BE49-F238E27FC236}">
                  <a16:creationId xmlns:a16="http://schemas.microsoft.com/office/drawing/2014/main" id="{5F259BCC-2BAD-1D46-AFC6-0E56D8FE259E}"/>
                </a:ext>
              </a:extLst>
            </p:cNvPr>
            <p:cNvGrpSpPr>
              <a:grpSpLocks noChangeAspect="1"/>
            </p:cNvGrpSpPr>
            <p:nvPr/>
          </p:nvGrpSpPr>
          <p:grpSpPr>
            <a:xfrm>
              <a:off x="1078600" y="2693431"/>
              <a:ext cx="95594" cy="82785"/>
              <a:chOff x="0" y="0"/>
              <a:chExt cx="6350000" cy="5499100"/>
            </a:xfrm>
            <a:grpFill/>
          </p:grpSpPr>
          <p:sp>
            <p:nvSpPr>
              <p:cNvPr id="1230" name="Freeform 328">
                <a:extLst>
                  <a:ext uri="{FF2B5EF4-FFF2-40B4-BE49-F238E27FC236}">
                    <a16:creationId xmlns:a16="http://schemas.microsoft.com/office/drawing/2014/main" id="{8ABA78AC-1196-A8D0-C6AF-0226B9B5FA1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78" name="Group 329">
              <a:extLst>
                <a:ext uri="{FF2B5EF4-FFF2-40B4-BE49-F238E27FC236}">
                  <a16:creationId xmlns:a16="http://schemas.microsoft.com/office/drawing/2014/main" id="{F0409B1A-7348-38A2-F68F-3C3FB2B61C92}"/>
                </a:ext>
              </a:extLst>
            </p:cNvPr>
            <p:cNvGrpSpPr>
              <a:grpSpLocks noChangeAspect="1"/>
            </p:cNvGrpSpPr>
            <p:nvPr/>
          </p:nvGrpSpPr>
          <p:grpSpPr>
            <a:xfrm>
              <a:off x="1078600" y="9073915"/>
              <a:ext cx="95594" cy="82785"/>
              <a:chOff x="0" y="0"/>
              <a:chExt cx="6350000" cy="5499100"/>
            </a:xfrm>
            <a:grpFill/>
          </p:grpSpPr>
          <p:sp>
            <p:nvSpPr>
              <p:cNvPr id="1229" name="Freeform 330">
                <a:extLst>
                  <a:ext uri="{FF2B5EF4-FFF2-40B4-BE49-F238E27FC236}">
                    <a16:creationId xmlns:a16="http://schemas.microsoft.com/office/drawing/2014/main" id="{3A74CCE6-1258-D44B-23AB-D768C9D7F0B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79" name="Group 331">
              <a:extLst>
                <a:ext uri="{FF2B5EF4-FFF2-40B4-BE49-F238E27FC236}">
                  <a16:creationId xmlns:a16="http://schemas.microsoft.com/office/drawing/2014/main" id="{C5DB993F-AF7E-B8E4-BBCB-3DD51F7C3181}"/>
                </a:ext>
              </a:extLst>
            </p:cNvPr>
            <p:cNvGrpSpPr>
              <a:grpSpLocks noChangeAspect="1"/>
            </p:cNvGrpSpPr>
            <p:nvPr/>
          </p:nvGrpSpPr>
          <p:grpSpPr>
            <a:xfrm>
              <a:off x="1078600" y="5881131"/>
              <a:ext cx="95594" cy="82785"/>
              <a:chOff x="0" y="0"/>
              <a:chExt cx="6350000" cy="5499100"/>
            </a:xfrm>
            <a:grpFill/>
          </p:grpSpPr>
          <p:sp>
            <p:nvSpPr>
              <p:cNvPr id="1228" name="Freeform 332">
                <a:extLst>
                  <a:ext uri="{FF2B5EF4-FFF2-40B4-BE49-F238E27FC236}">
                    <a16:creationId xmlns:a16="http://schemas.microsoft.com/office/drawing/2014/main" id="{6616D036-D463-B588-CA64-FC3CF7826C0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80" name="Group 333">
              <a:extLst>
                <a:ext uri="{FF2B5EF4-FFF2-40B4-BE49-F238E27FC236}">
                  <a16:creationId xmlns:a16="http://schemas.microsoft.com/office/drawing/2014/main" id="{4AA65631-574B-AF4E-8FC3-FAEDEABB0487}"/>
                </a:ext>
              </a:extLst>
            </p:cNvPr>
            <p:cNvGrpSpPr>
              <a:grpSpLocks noChangeAspect="1"/>
            </p:cNvGrpSpPr>
            <p:nvPr/>
          </p:nvGrpSpPr>
          <p:grpSpPr>
            <a:xfrm>
              <a:off x="4265980" y="2693431"/>
              <a:ext cx="95594" cy="82785"/>
              <a:chOff x="0" y="0"/>
              <a:chExt cx="6350000" cy="5499100"/>
            </a:xfrm>
            <a:grpFill/>
          </p:grpSpPr>
          <p:sp>
            <p:nvSpPr>
              <p:cNvPr id="1227" name="Freeform 334">
                <a:extLst>
                  <a:ext uri="{FF2B5EF4-FFF2-40B4-BE49-F238E27FC236}">
                    <a16:creationId xmlns:a16="http://schemas.microsoft.com/office/drawing/2014/main" id="{B64E0A41-1B15-1535-3ACA-E3DDBAC0E1C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81" name="Group 335">
              <a:extLst>
                <a:ext uri="{FF2B5EF4-FFF2-40B4-BE49-F238E27FC236}">
                  <a16:creationId xmlns:a16="http://schemas.microsoft.com/office/drawing/2014/main" id="{8B9C924F-75C7-DAA0-6CA5-10CA08F3FE3E}"/>
                </a:ext>
              </a:extLst>
            </p:cNvPr>
            <p:cNvGrpSpPr>
              <a:grpSpLocks noChangeAspect="1"/>
            </p:cNvGrpSpPr>
            <p:nvPr/>
          </p:nvGrpSpPr>
          <p:grpSpPr>
            <a:xfrm>
              <a:off x="4265980" y="9073915"/>
              <a:ext cx="95594" cy="82785"/>
              <a:chOff x="0" y="0"/>
              <a:chExt cx="6350000" cy="5499100"/>
            </a:xfrm>
            <a:grpFill/>
          </p:grpSpPr>
          <p:sp>
            <p:nvSpPr>
              <p:cNvPr id="1226" name="Freeform 336">
                <a:extLst>
                  <a:ext uri="{FF2B5EF4-FFF2-40B4-BE49-F238E27FC236}">
                    <a16:creationId xmlns:a16="http://schemas.microsoft.com/office/drawing/2014/main" id="{A43E11B3-2AEE-6F31-B92D-40FD7427689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82" name="Group 337">
              <a:extLst>
                <a:ext uri="{FF2B5EF4-FFF2-40B4-BE49-F238E27FC236}">
                  <a16:creationId xmlns:a16="http://schemas.microsoft.com/office/drawing/2014/main" id="{187F157D-9FD6-89A4-7362-24735D9196A2}"/>
                </a:ext>
              </a:extLst>
            </p:cNvPr>
            <p:cNvGrpSpPr>
              <a:grpSpLocks noChangeAspect="1"/>
            </p:cNvGrpSpPr>
            <p:nvPr/>
          </p:nvGrpSpPr>
          <p:grpSpPr>
            <a:xfrm>
              <a:off x="4265980" y="5881131"/>
              <a:ext cx="95594" cy="82785"/>
              <a:chOff x="0" y="0"/>
              <a:chExt cx="6350000" cy="5499100"/>
            </a:xfrm>
            <a:grpFill/>
          </p:grpSpPr>
          <p:sp>
            <p:nvSpPr>
              <p:cNvPr id="1225" name="Freeform 338">
                <a:extLst>
                  <a:ext uri="{FF2B5EF4-FFF2-40B4-BE49-F238E27FC236}">
                    <a16:creationId xmlns:a16="http://schemas.microsoft.com/office/drawing/2014/main" id="{2920DBBE-3CDC-3483-2FDC-47A05E4FBF1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83" name="Group 339">
              <a:extLst>
                <a:ext uri="{FF2B5EF4-FFF2-40B4-BE49-F238E27FC236}">
                  <a16:creationId xmlns:a16="http://schemas.microsoft.com/office/drawing/2014/main" id="{3A685E5F-C0A5-6956-7C46-4FF4F2172273}"/>
                </a:ext>
              </a:extLst>
            </p:cNvPr>
            <p:cNvGrpSpPr>
              <a:grpSpLocks noChangeAspect="1"/>
            </p:cNvGrpSpPr>
            <p:nvPr/>
          </p:nvGrpSpPr>
          <p:grpSpPr>
            <a:xfrm>
              <a:off x="2648719" y="1075351"/>
              <a:ext cx="95594" cy="82785"/>
              <a:chOff x="0" y="0"/>
              <a:chExt cx="6350000" cy="5499100"/>
            </a:xfrm>
            <a:grpFill/>
          </p:grpSpPr>
          <p:sp>
            <p:nvSpPr>
              <p:cNvPr id="1224" name="Freeform 340">
                <a:extLst>
                  <a:ext uri="{FF2B5EF4-FFF2-40B4-BE49-F238E27FC236}">
                    <a16:creationId xmlns:a16="http://schemas.microsoft.com/office/drawing/2014/main" id="{F6E9006F-4E9C-4ECD-EEC9-3D093B25DA2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84" name="Group 341">
              <a:extLst>
                <a:ext uri="{FF2B5EF4-FFF2-40B4-BE49-F238E27FC236}">
                  <a16:creationId xmlns:a16="http://schemas.microsoft.com/office/drawing/2014/main" id="{84C50DED-861D-1EB9-4ABD-F8AA228C0BDE}"/>
                </a:ext>
              </a:extLst>
            </p:cNvPr>
            <p:cNvGrpSpPr>
              <a:grpSpLocks noChangeAspect="1"/>
            </p:cNvGrpSpPr>
            <p:nvPr/>
          </p:nvGrpSpPr>
          <p:grpSpPr>
            <a:xfrm>
              <a:off x="2648719" y="7455836"/>
              <a:ext cx="95594" cy="82785"/>
              <a:chOff x="0" y="0"/>
              <a:chExt cx="6350000" cy="5499100"/>
            </a:xfrm>
            <a:grpFill/>
          </p:grpSpPr>
          <p:sp>
            <p:nvSpPr>
              <p:cNvPr id="1223" name="Freeform 342">
                <a:extLst>
                  <a:ext uri="{FF2B5EF4-FFF2-40B4-BE49-F238E27FC236}">
                    <a16:creationId xmlns:a16="http://schemas.microsoft.com/office/drawing/2014/main" id="{CD28BEA9-3650-D2CB-8714-DAC9F272CFD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85" name="Group 343">
              <a:extLst>
                <a:ext uri="{FF2B5EF4-FFF2-40B4-BE49-F238E27FC236}">
                  <a16:creationId xmlns:a16="http://schemas.microsoft.com/office/drawing/2014/main" id="{B34C9AB4-77A7-4B09-C498-9E80C302CC53}"/>
                </a:ext>
              </a:extLst>
            </p:cNvPr>
            <p:cNvGrpSpPr>
              <a:grpSpLocks noChangeAspect="1"/>
            </p:cNvGrpSpPr>
            <p:nvPr/>
          </p:nvGrpSpPr>
          <p:grpSpPr>
            <a:xfrm>
              <a:off x="2648719" y="4263051"/>
              <a:ext cx="95594" cy="82785"/>
              <a:chOff x="0" y="0"/>
              <a:chExt cx="6350000" cy="5499100"/>
            </a:xfrm>
            <a:grpFill/>
          </p:grpSpPr>
          <p:sp>
            <p:nvSpPr>
              <p:cNvPr id="1222" name="Freeform 344">
                <a:extLst>
                  <a:ext uri="{FF2B5EF4-FFF2-40B4-BE49-F238E27FC236}">
                    <a16:creationId xmlns:a16="http://schemas.microsoft.com/office/drawing/2014/main" id="{F2BD31F1-0C41-60B2-B286-F82B26394CE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86" name="Group 345">
              <a:extLst>
                <a:ext uri="{FF2B5EF4-FFF2-40B4-BE49-F238E27FC236}">
                  <a16:creationId xmlns:a16="http://schemas.microsoft.com/office/drawing/2014/main" id="{9B24DFF1-F3CB-44BB-9F3E-48DAB2D366E5}"/>
                </a:ext>
              </a:extLst>
            </p:cNvPr>
            <p:cNvGrpSpPr>
              <a:grpSpLocks noChangeAspect="1"/>
            </p:cNvGrpSpPr>
            <p:nvPr/>
          </p:nvGrpSpPr>
          <p:grpSpPr>
            <a:xfrm>
              <a:off x="2648719" y="10643536"/>
              <a:ext cx="95594" cy="82785"/>
              <a:chOff x="0" y="0"/>
              <a:chExt cx="6350000" cy="5499100"/>
            </a:xfrm>
            <a:grpFill/>
          </p:grpSpPr>
          <p:sp>
            <p:nvSpPr>
              <p:cNvPr id="1221" name="Freeform 346">
                <a:extLst>
                  <a:ext uri="{FF2B5EF4-FFF2-40B4-BE49-F238E27FC236}">
                    <a16:creationId xmlns:a16="http://schemas.microsoft.com/office/drawing/2014/main" id="{2EEE52F5-FAC6-EF75-388C-94F87D21359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87" name="Group 347">
              <a:extLst>
                <a:ext uri="{FF2B5EF4-FFF2-40B4-BE49-F238E27FC236}">
                  <a16:creationId xmlns:a16="http://schemas.microsoft.com/office/drawing/2014/main" id="{6D96685D-6504-DE4C-542D-1B259675C3BB}"/>
                </a:ext>
              </a:extLst>
            </p:cNvPr>
            <p:cNvGrpSpPr>
              <a:grpSpLocks noChangeAspect="1"/>
            </p:cNvGrpSpPr>
            <p:nvPr/>
          </p:nvGrpSpPr>
          <p:grpSpPr>
            <a:xfrm>
              <a:off x="2648719" y="2693431"/>
              <a:ext cx="95594" cy="82785"/>
              <a:chOff x="0" y="0"/>
              <a:chExt cx="6350000" cy="5499100"/>
            </a:xfrm>
            <a:grpFill/>
          </p:grpSpPr>
          <p:sp>
            <p:nvSpPr>
              <p:cNvPr id="1220" name="Freeform 348">
                <a:extLst>
                  <a:ext uri="{FF2B5EF4-FFF2-40B4-BE49-F238E27FC236}">
                    <a16:creationId xmlns:a16="http://schemas.microsoft.com/office/drawing/2014/main" id="{0B9EDD58-BA98-90CE-E001-BF437B9315E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88" name="Group 349">
              <a:extLst>
                <a:ext uri="{FF2B5EF4-FFF2-40B4-BE49-F238E27FC236}">
                  <a16:creationId xmlns:a16="http://schemas.microsoft.com/office/drawing/2014/main" id="{9B7741B3-EBCE-88F5-15A4-EDE35F78C3E3}"/>
                </a:ext>
              </a:extLst>
            </p:cNvPr>
            <p:cNvGrpSpPr>
              <a:grpSpLocks noChangeAspect="1"/>
            </p:cNvGrpSpPr>
            <p:nvPr/>
          </p:nvGrpSpPr>
          <p:grpSpPr>
            <a:xfrm>
              <a:off x="2648719" y="9073915"/>
              <a:ext cx="95594" cy="82785"/>
              <a:chOff x="0" y="0"/>
              <a:chExt cx="6350000" cy="5499100"/>
            </a:xfrm>
            <a:grpFill/>
          </p:grpSpPr>
          <p:sp>
            <p:nvSpPr>
              <p:cNvPr id="1219" name="Freeform 350">
                <a:extLst>
                  <a:ext uri="{FF2B5EF4-FFF2-40B4-BE49-F238E27FC236}">
                    <a16:creationId xmlns:a16="http://schemas.microsoft.com/office/drawing/2014/main" id="{A78E86CD-B33D-47D1-8EF4-4886AEC50D6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89" name="Group 351">
              <a:extLst>
                <a:ext uri="{FF2B5EF4-FFF2-40B4-BE49-F238E27FC236}">
                  <a16:creationId xmlns:a16="http://schemas.microsoft.com/office/drawing/2014/main" id="{DC21DDE2-CFC3-7853-B96E-1B2D71EB9274}"/>
                </a:ext>
              </a:extLst>
            </p:cNvPr>
            <p:cNvGrpSpPr>
              <a:grpSpLocks noChangeAspect="1"/>
            </p:cNvGrpSpPr>
            <p:nvPr/>
          </p:nvGrpSpPr>
          <p:grpSpPr>
            <a:xfrm>
              <a:off x="2648719" y="5881131"/>
              <a:ext cx="95594" cy="82785"/>
              <a:chOff x="0" y="0"/>
              <a:chExt cx="6350000" cy="5499100"/>
            </a:xfrm>
            <a:grpFill/>
          </p:grpSpPr>
          <p:sp>
            <p:nvSpPr>
              <p:cNvPr id="1218" name="Freeform 352">
                <a:extLst>
                  <a:ext uri="{FF2B5EF4-FFF2-40B4-BE49-F238E27FC236}">
                    <a16:creationId xmlns:a16="http://schemas.microsoft.com/office/drawing/2014/main" id="{835F0816-D3A1-4E3B-215F-2B329B65785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90" name="Group 353">
              <a:extLst>
                <a:ext uri="{FF2B5EF4-FFF2-40B4-BE49-F238E27FC236}">
                  <a16:creationId xmlns:a16="http://schemas.microsoft.com/office/drawing/2014/main" id="{98292E84-A8F6-61BB-546A-23E9168E5AE9}"/>
                </a:ext>
              </a:extLst>
            </p:cNvPr>
            <p:cNvGrpSpPr>
              <a:grpSpLocks noChangeAspect="1"/>
            </p:cNvGrpSpPr>
            <p:nvPr/>
          </p:nvGrpSpPr>
          <p:grpSpPr>
            <a:xfrm>
              <a:off x="1627565" y="0"/>
              <a:ext cx="95594" cy="82785"/>
              <a:chOff x="0" y="0"/>
              <a:chExt cx="6350000" cy="5499100"/>
            </a:xfrm>
            <a:grpFill/>
          </p:grpSpPr>
          <p:sp>
            <p:nvSpPr>
              <p:cNvPr id="1217" name="Freeform 354">
                <a:extLst>
                  <a:ext uri="{FF2B5EF4-FFF2-40B4-BE49-F238E27FC236}">
                    <a16:creationId xmlns:a16="http://schemas.microsoft.com/office/drawing/2014/main" id="{67F0C07D-5CED-5126-99F8-43C2DEDABE6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91" name="Group 355">
              <a:extLst>
                <a:ext uri="{FF2B5EF4-FFF2-40B4-BE49-F238E27FC236}">
                  <a16:creationId xmlns:a16="http://schemas.microsoft.com/office/drawing/2014/main" id="{9543102B-9157-77BC-0C12-3D619DE0C63A}"/>
                </a:ext>
              </a:extLst>
            </p:cNvPr>
            <p:cNvGrpSpPr>
              <a:grpSpLocks noChangeAspect="1"/>
            </p:cNvGrpSpPr>
            <p:nvPr/>
          </p:nvGrpSpPr>
          <p:grpSpPr>
            <a:xfrm>
              <a:off x="1627565" y="6380485"/>
              <a:ext cx="95594" cy="82785"/>
              <a:chOff x="0" y="0"/>
              <a:chExt cx="6350000" cy="5499100"/>
            </a:xfrm>
            <a:grpFill/>
          </p:grpSpPr>
          <p:sp>
            <p:nvSpPr>
              <p:cNvPr id="1216" name="Freeform 356">
                <a:extLst>
                  <a:ext uri="{FF2B5EF4-FFF2-40B4-BE49-F238E27FC236}">
                    <a16:creationId xmlns:a16="http://schemas.microsoft.com/office/drawing/2014/main" id="{EA2274DE-D726-001D-16EF-79C8E6A735B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92" name="Group 357">
              <a:extLst>
                <a:ext uri="{FF2B5EF4-FFF2-40B4-BE49-F238E27FC236}">
                  <a16:creationId xmlns:a16="http://schemas.microsoft.com/office/drawing/2014/main" id="{9D0CCBD1-EA96-1C66-6809-245B3D5FDB98}"/>
                </a:ext>
              </a:extLst>
            </p:cNvPr>
            <p:cNvGrpSpPr>
              <a:grpSpLocks noChangeAspect="1"/>
            </p:cNvGrpSpPr>
            <p:nvPr/>
          </p:nvGrpSpPr>
          <p:grpSpPr>
            <a:xfrm>
              <a:off x="1627565" y="3187700"/>
              <a:ext cx="95594" cy="82785"/>
              <a:chOff x="0" y="0"/>
              <a:chExt cx="6350000" cy="5499100"/>
            </a:xfrm>
            <a:grpFill/>
          </p:grpSpPr>
          <p:sp>
            <p:nvSpPr>
              <p:cNvPr id="1215" name="Freeform 358">
                <a:extLst>
                  <a:ext uri="{FF2B5EF4-FFF2-40B4-BE49-F238E27FC236}">
                    <a16:creationId xmlns:a16="http://schemas.microsoft.com/office/drawing/2014/main" id="{E0844024-623B-898D-6466-F25730D42F8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93" name="Group 359">
              <a:extLst>
                <a:ext uri="{FF2B5EF4-FFF2-40B4-BE49-F238E27FC236}">
                  <a16:creationId xmlns:a16="http://schemas.microsoft.com/office/drawing/2014/main" id="{61FCBF84-DBBC-528F-2079-1DB3A2782A5C}"/>
                </a:ext>
              </a:extLst>
            </p:cNvPr>
            <p:cNvGrpSpPr>
              <a:grpSpLocks noChangeAspect="1"/>
            </p:cNvGrpSpPr>
            <p:nvPr/>
          </p:nvGrpSpPr>
          <p:grpSpPr>
            <a:xfrm>
              <a:off x="1627565" y="9568185"/>
              <a:ext cx="95594" cy="82785"/>
              <a:chOff x="0" y="0"/>
              <a:chExt cx="6350000" cy="5499100"/>
            </a:xfrm>
            <a:grpFill/>
          </p:grpSpPr>
          <p:sp>
            <p:nvSpPr>
              <p:cNvPr id="1214" name="Freeform 360">
                <a:extLst>
                  <a:ext uri="{FF2B5EF4-FFF2-40B4-BE49-F238E27FC236}">
                    <a16:creationId xmlns:a16="http://schemas.microsoft.com/office/drawing/2014/main" id="{45D6D6AC-635B-9E88-8E72-2DDE133DE08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94" name="Group 361">
              <a:extLst>
                <a:ext uri="{FF2B5EF4-FFF2-40B4-BE49-F238E27FC236}">
                  <a16:creationId xmlns:a16="http://schemas.microsoft.com/office/drawing/2014/main" id="{9115CF7A-601B-986C-8391-994BC085BC23}"/>
                </a:ext>
              </a:extLst>
            </p:cNvPr>
            <p:cNvGrpSpPr>
              <a:grpSpLocks noChangeAspect="1"/>
            </p:cNvGrpSpPr>
            <p:nvPr/>
          </p:nvGrpSpPr>
          <p:grpSpPr>
            <a:xfrm>
              <a:off x="1627565" y="1618080"/>
              <a:ext cx="95594" cy="82785"/>
              <a:chOff x="0" y="0"/>
              <a:chExt cx="6350000" cy="5499100"/>
            </a:xfrm>
            <a:grpFill/>
          </p:grpSpPr>
          <p:sp>
            <p:nvSpPr>
              <p:cNvPr id="1213" name="Freeform 362">
                <a:extLst>
                  <a:ext uri="{FF2B5EF4-FFF2-40B4-BE49-F238E27FC236}">
                    <a16:creationId xmlns:a16="http://schemas.microsoft.com/office/drawing/2014/main" id="{F0360F11-57FA-D6E0-FBE7-01B4C2D084A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95" name="Group 363">
              <a:extLst>
                <a:ext uri="{FF2B5EF4-FFF2-40B4-BE49-F238E27FC236}">
                  <a16:creationId xmlns:a16="http://schemas.microsoft.com/office/drawing/2014/main" id="{8051DD96-CCA7-9500-E4FC-2C2EC45F3005}"/>
                </a:ext>
              </a:extLst>
            </p:cNvPr>
            <p:cNvGrpSpPr>
              <a:grpSpLocks noChangeAspect="1"/>
            </p:cNvGrpSpPr>
            <p:nvPr/>
          </p:nvGrpSpPr>
          <p:grpSpPr>
            <a:xfrm>
              <a:off x="1627565" y="7998564"/>
              <a:ext cx="95594" cy="82785"/>
              <a:chOff x="0" y="0"/>
              <a:chExt cx="6350000" cy="5499100"/>
            </a:xfrm>
            <a:grpFill/>
          </p:grpSpPr>
          <p:sp>
            <p:nvSpPr>
              <p:cNvPr id="1212" name="Freeform 364">
                <a:extLst>
                  <a:ext uri="{FF2B5EF4-FFF2-40B4-BE49-F238E27FC236}">
                    <a16:creationId xmlns:a16="http://schemas.microsoft.com/office/drawing/2014/main" id="{3DAEC245-9C94-B96A-057C-75C2AA6ECBF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96" name="Group 365">
              <a:extLst>
                <a:ext uri="{FF2B5EF4-FFF2-40B4-BE49-F238E27FC236}">
                  <a16:creationId xmlns:a16="http://schemas.microsoft.com/office/drawing/2014/main" id="{5C246C10-4DE4-11FD-0F80-A0F79026635A}"/>
                </a:ext>
              </a:extLst>
            </p:cNvPr>
            <p:cNvGrpSpPr>
              <a:grpSpLocks noChangeAspect="1"/>
            </p:cNvGrpSpPr>
            <p:nvPr/>
          </p:nvGrpSpPr>
          <p:grpSpPr>
            <a:xfrm>
              <a:off x="1627565" y="4805780"/>
              <a:ext cx="95594" cy="82785"/>
              <a:chOff x="0" y="0"/>
              <a:chExt cx="6350000" cy="5499100"/>
            </a:xfrm>
            <a:grpFill/>
          </p:grpSpPr>
          <p:sp>
            <p:nvSpPr>
              <p:cNvPr id="1211" name="Freeform 366">
                <a:extLst>
                  <a:ext uri="{FF2B5EF4-FFF2-40B4-BE49-F238E27FC236}">
                    <a16:creationId xmlns:a16="http://schemas.microsoft.com/office/drawing/2014/main" id="{592290F0-D248-1760-80F2-5FDF50A9D07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97" name="Group 367">
              <a:extLst>
                <a:ext uri="{FF2B5EF4-FFF2-40B4-BE49-F238E27FC236}">
                  <a16:creationId xmlns:a16="http://schemas.microsoft.com/office/drawing/2014/main" id="{EA0A7D67-28A3-9279-3424-271C580B9217}"/>
                </a:ext>
              </a:extLst>
            </p:cNvPr>
            <p:cNvGrpSpPr>
              <a:grpSpLocks noChangeAspect="1"/>
            </p:cNvGrpSpPr>
            <p:nvPr/>
          </p:nvGrpSpPr>
          <p:grpSpPr>
            <a:xfrm>
              <a:off x="2103575" y="537155"/>
              <a:ext cx="95594" cy="82785"/>
              <a:chOff x="0" y="0"/>
              <a:chExt cx="6350000" cy="5499100"/>
            </a:xfrm>
            <a:grpFill/>
          </p:grpSpPr>
          <p:sp>
            <p:nvSpPr>
              <p:cNvPr id="1210" name="Freeform 368">
                <a:extLst>
                  <a:ext uri="{FF2B5EF4-FFF2-40B4-BE49-F238E27FC236}">
                    <a16:creationId xmlns:a16="http://schemas.microsoft.com/office/drawing/2014/main" id="{A4CB4CA0-14D4-EC39-07E1-FB81FBBFC75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98" name="Group 369">
              <a:extLst>
                <a:ext uri="{FF2B5EF4-FFF2-40B4-BE49-F238E27FC236}">
                  <a16:creationId xmlns:a16="http://schemas.microsoft.com/office/drawing/2014/main" id="{F2F8C93F-EC84-13C2-F594-CE777FA37C6E}"/>
                </a:ext>
              </a:extLst>
            </p:cNvPr>
            <p:cNvGrpSpPr>
              <a:grpSpLocks noChangeAspect="1"/>
            </p:cNvGrpSpPr>
            <p:nvPr/>
          </p:nvGrpSpPr>
          <p:grpSpPr>
            <a:xfrm>
              <a:off x="2103575" y="6917640"/>
              <a:ext cx="95594" cy="82785"/>
              <a:chOff x="0" y="0"/>
              <a:chExt cx="6350000" cy="5499100"/>
            </a:xfrm>
            <a:grpFill/>
          </p:grpSpPr>
          <p:sp>
            <p:nvSpPr>
              <p:cNvPr id="1209" name="Freeform 370">
                <a:extLst>
                  <a:ext uri="{FF2B5EF4-FFF2-40B4-BE49-F238E27FC236}">
                    <a16:creationId xmlns:a16="http://schemas.microsoft.com/office/drawing/2014/main" id="{0317A0AD-8E7F-1A35-4B21-768A080B541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199" name="Group 371">
              <a:extLst>
                <a:ext uri="{FF2B5EF4-FFF2-40B4-BE49-F238E27FC236}">
                  <a16:creationId xmlns:a16="http://schemas.microsoft.com/office/drawing/2014/main" id="{D6A83E10-5CFD-C815-EF73-5B34692F5193}"/>
                </a:ext>
              </a:extLst>
            </p:cNvPr>
            <p:cNvGrpSpPr>
              <a:grpSpLocks noChangeAspect="1"/>
            </p:cNvGrpSpPr>
            <p:nvPr/>
          </p:nvGrpSpPr>
          <p:grpSpPr>
            <a:xfrm>
              <a:off x="2103575" y="3724855"/>
              <a:ext cx="95594" cy="82785"/>
              <a:chOff x="0" y="0"/>
              <a:chExt cx="6350000" cy="5499100"/>
            </a:xfrm>
            <a:grpFill/>
          </p:grpSpPr>
          <p:sp>
            <p:nvSpPr>
              <p:cNvPr id="1208" name="Freeform 372">
                <a:extLst>
                  <a:ext uri="{FF2B5EF4-FFF2-40B4-BE49-F238E27FC236}">
                    <a16:creationId xmlns:a16="http://schemas.microsoft.com/office/drawing/2014/main" id="{D2973C16-35DD-8BAC-B912-1B753AEDFC3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200" name="Group 373">
              <a:extLst>
                <a:ext uri="{FF2B5EF4-FFF2-40B4-BE49-F238E27FC236}">
                  <a16:creationId xmlns:a16="http://schemas.microsoft.com/office/drawing/2014/main" id="{E8133762-E3CC-9537-8552-090CAB4B24E9}"/>
                </a:ext>
              </a:extLst>
            </p:cNvPr>
            <p:cNvGrpSpPr>
              <a:grpSpLocks noChangeAspect="1"/>
            </p:cNvGrpSpPr>
            <p:nvPr/>
          </p:nvGrpSpPr>
          <p:grpSpPr>
            <a:xfrm>
              <a:off x="2103575" y="10105340"/>
              <a:ext cx="95594" cy="82785"/>
              <a:chOff x="0" y="0"/>
              <a:chExt cx="6350000" cy="5499100"/>
            </a:xfrm>
            <a:grpFill/>
          </p:grpSpPr>
          <p:sp>
            <p:nvSpPr>
              <p:cNvPr id="1207" name="Freeform 374">
                <a:extLst>
                  <a:ext uri="{FF2B5EF4-FFF2-40B4-BE49-F238E27FC236}">
                    <a16:creationId xmlns:a16="http://schemas.microsoft.com/office/drawing/2014/main" id="{DE759AC2-51DA-92AF-92E5-E50315903C5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201" name="Group 375">
              <a:extLst>
                <a:ext uri="{FF2B5EF4-FFF2-40B4-BE49-F238E27FC236}">
                  <a16:creationId xmlns:a16="http://schemas.microsoft.com/office/drawing/2014/main" id="{2FFA575F-F1B2-AB4B-1DC1-A2B2F1BFE51B}"/>
                </a:ext>
              </a:extLst>
            </p:cNvPr>
            <p:cNvGrpSpPr>
              <a:grpSpLocks noChangeAspect="1"/>
            </p:cNvGrpSpPr>
            <p:nvPr/>
          </p:nvGrpSpPr>
          <p:grpSpPr>
            <a:xfrm>
              <a:off x="2103575" y="2155235"/>
              <a:ext cx="95594" cy="82785"/>
              <a:chOff x="0" y="0"/>
              <a:chExt cx="6350000" cy="5499100"/>
            </a:xfrm>
            <a:grpFill/>
          </p:grpSpPr>
          <p:sp>
            <p:nvSpPr>
              <p:cNvPr id="1206" name="Freeform 376">
                <a:extLst>
                  <a:ext uri="{FF2B5EF4-FFF2-40B4-BE49-F238E27FC236}">
                    <a16:creationId xmlns:a16="http://schemas.microsoft.com/office/drawing/2014/main" id="{FD4C1E4E-7FFE-87EE-554F-C2858878864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202" name="Group 377">
              <a:extLst>
                <a:ext uri="{FF2B5EF4-FFF2-40B4-BE49-F238E27FC236}">
                  <a16:creationId xmlns:a16="http://schemas.microsoft.com/office/drawing/2014/main" id="{6383BEA3-D83F-A722-5D72-273F6FA281E4}"/>
                </a:ext>
              </a:extLst>
            </p:cNvPr>
            <p:cNvGrpSpPr>
              <a:grpSpLocks noChangeAspect="1"/>
            </p:cNvGrpSpPr>
            <p:nvPr/>
          </p:nvGrpSpPr>
          <p:grpSpPr>
            <a:xfrm>
              <a:off x="2103575" y="8535719"/>
              <a:ext cx="95594" cy="82785"/>
              <a:chOff x="0" y="0"/>
              <a:chExt cx="6350000" cy="5499100"/>
            </a:xfrm>
            <a:grpFill/>
          </p:grpSpPr>
          <p:sp>
            <p:nvSpPr>
              <p:cNvPr id="1205" name="Freeform 378">
                <a:extLst>
                  <a:ext uri="{FF2B5EF4-FFF2-40B4-BE49-F238E27FC236}">
                    <a16:creationId xmlns:a16="http://schemas.microsoft.com/office/drawing/2014/main" id="{1AF36A71-6CE4-F76F-8A39-BA51E58F1C5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203" name="Group 379">
              <a:extLst>
                <a:ext uri="{FF2B5EF4-FFF2-40B4-BE49-F238E27FC236}">
                  <a16:creationId xmlns:a16="http://schemas.microsoft.com/office/drawing/2014/main" id="{43475079-98EA-8EAF-3762-56CEDB83F3F7}"/>
                </a:ext>
              </a:extLst>
            </p:cNvPr>
            <p:cNvGrpSpPr>
              <a:grpSpLocks noChangeAspect="1"/>
            </p:cNvGrpSpPr>
            <p:nvPr/>
          </p:nvGrpSpPr>
          <p:grpSpPr>
            <a:xfrm>
              <a:off x="2103575" y="5342935"/>
              <a:ext cx="95594" cy="82785"/>
              <a:chOff x="0" y="0"/>
              <a:chExt cx="6350000" cy="5499100"/>
            </a:xfrm>
            <a:grpFill/>
          </p:grpSpPr>
          <p:sp>
            <p:nvSpPr>
              <p:cNvPr id="1204" name="Freeform 380">
                <a:extLst>
                  <a:ext uri="{FF2B5EF4-FFF2-40B4-BE49-F238E27FC236}">
                    <a16:creationId xmlns:a16="http://schemas.microsoft.com/office/drawing/2014/main" id="{EE3B9B6F-06F7-1585-3272-CF84F8D8225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pic>
        <p:nvPicPr>
          <p:cNvPr id="2" name="Picture 2"/>
          <p:cNvPicPr>
            <a:picLocks noChangeAspect="1"/>
          </p:cNvPicPr>
          <p:nvPr/>
        </p:nvPicPr>
        <p:blipFill>
          <a:blip r:embed="rId3"/>
          <a:srcRect/>
          <a:stretch>
            <a:fillRect/>
          </a:stretch>
        </p:blipFill>
        <p:spPr>
          <a:xfrm>
            <a:off x="2771535" y="971007"/>
            <a:ext cx="12949084" cy="8229600"/>
          </a:xfrm>
          <a:prstGeom prst="rect">
            <a:avLst/>
          </a:prstGeom>
        </p:spPr>
      </p:pic>
      <p:grpSp>
        <p:nvGrpSpPr>
          <p:cNvPr id="3" name="Group 637">
            <a:extLst>
              <a:ext uri="{FF2B5EF4-FFF2-40B4-BE49-F238E27FC236}">
                <a16:creationId xmlns:a16="http://schemas.microsoft.com/office/drawing/2014/main" id="{201036FF-94E0-DA21-9980-B51DC5F81C93}"/>
              </a:ext>
            </a:extLst>
          </p:cNvPr>
          <p:cNvGrpSpPr/>
          <p:nvPr/>
        </p:nvGrpSpPr>
        <p:grpSpPr>
          <a:xfrm>
            <a:off x="1158906" y="9191241"/>
            <a:ext cx="15050295" cy="1133859"/>
            <a:chOff x="0" y="0"/>
            <a:chExt cx="4531293" cy="793817"/>
          </a:xfrm>
          <a:noFill/>
        </p:grpSpPr>
        <p:sp>
          <p:nvSpPr>
            <p:cNvPr id="4" name="AutoShape 638">
              <a:extLst>
                <a:ext uri="{FF2B5EF4-FFF2-40B4-BE49-F238E27FC236}">
                  <a16:creationId xmlns:a16="http://schemas.microsoft.com/office/drawing/2014/main" id="{181D32E9-9D72-415A-4247-2C6BBEC15835}"/>
                </a:ext>
              </a:extLst>
            </p:cNvPr>
            <p:cNvSpPr/>
            <p:nvPr/>
          </p:nvSpPr>
          <p:spPr>
            <a:xfrm>
              <a:off x="0" y="0"/>
              <a:ext cx="4528780" cy="793817"/>
            </a:xfrm>
            <a:prstGeom prst="rect">
              <a:avLst/>
            </a:prstGeom>
            <a:grpFill/>
          </p:spPr>
          <p:txBody>
            <a:bodyPr/>
            <a:lstStyle/>
            <a:p>
              <a:endParaRPr lang="es-ES_tradnl" dirty="0"/>
            </a:p>
          </p:txBody>
        </p:sp>
        <p:sp>
          <p:nvSpPr>
            <p:cNvPr id="5" name="TextBox 639">
              <a:extLst>
                <a:ext uri="{FF2B5EF4-FFF2-40B4-BE49-F238E27FC236}">
                  <a16:creationId xmlns:a16="http://schemas.microsoft.com/office/drawing/2014/main" id="{229F7C64-884F-7ABF-226C-BD3D70DD8D3E}"/>
                </a:ext>
              </a:extLst>
            </p:cNvPr>
            <p:cNvSpPr txBox="1"/>
            <p:nvPr/>
          </p:nvSpPr>
          <p:spPr>
            <a:xfrm>
              <a:off x="476994" y="153644"/>
              <a:ext cx="4054299" cy="198327"/>
            </a:xfrm>
            <a:prstGeom prst="rect">
              <a:avLst/>
            </a:prstGeom>
            <a:grpFill/>
          </p:spPr>
          <p:txBody>
            <a:bodyPr lIns="0" tIns="0" rIns="0" bIns="0" rtlCol="0" anchor="t">
              <a:spAutoFit/>
            </a:bodyPr>
            <a:lstStyle/>
            <a:p>
              <a:pPr>
                <a:lnSpc>
                  <a:spcPts val="2100"/>
                </a:lnSpc>
              </a:pPr>
              <a:r>
                <a:rPr lang="es-ES_tradnl" sz="2600" i="1" spc="75" dirty="0">
                  <a:solidFill>
                    <a:schemeClr val="bg1">
                      <a:lumMod val="50000"/>
                    </a:schemeClr>
                  </a:solidFill>
                  <a:latin typeface="Clear Sans Regular"/>
                </a:rPr>
                <a:t>*Hay otras guías visuales disponibles si esta no se ajusta a su contexto.</a:t>
              </a:r>
            </a:p>
          </p:txBody>
        </p:sp>
      </p:grpSp>
      <p:sp>
        <p:nvSpPr>
          <p:cNvPr id="6" name="CuadroTexto 5">
            <a:extLst>
              <a:ext uri="{FF2B5EF4-FFF2-40B4-BE49-F238E27FC236}">
                <a16:creationId xmlns:a16="http://schemas.microsoft.com/office/drawing/2014/main" id="{B14D7556-6CFB-283D-D411-DF5AA3E54E8F}"/>
              </a:ext>
            </a:extLst>
          </p:cNvPr>
          <p:cNvSpPr txBox="1"/>
          <p:nvPr/>
        </p:nvSpPr>
        <p:spPr>
          <a:xfrm>
            <a:off x="3123601" y="7723882"/>
            <a:ext cx="1997738" cy="1077218"/>
          </a:xfrm>
          <a:prstGeom prst="rect">
            <a:avLst/>
          </a:prstGeom>
          <a:solidFill>
            <a:schemeClr val="bg1"/>
          </a:solidFill>
        </p:spPr>
        <p:txBody>
          <a:bodyPr wrap="square" rtlCol="0">
            <a:spAutoFit/>
          </a:bodyPr>
          <a:lstStyle/>
          <a:p>
            <a:pPr algn="ctr"/>
            <a:r>
              <a:rPr lang="es-ES_tradnl" sz="3200" b="1" dirty="0"/>
              <a:t>Nada difícil</a:t>
            </a:r>
          </a:p>
        </p:txBody>
      </p:sp>
      <p:sp>
        <p:nvSpPr>
          <p:cNvPr id="7" name="CuadroTexto 6">
            <a:extLst>
              <a:ext uri="{FF2B5EF4-FFF2-40B4-BE49-F238E27FC236}">
                <a16:creationId xmlns:a16="http://schemas.microsoft.com/office/drawing/2014/main" id="{7261513B-507A-CE21-C1BE-C8B7DB83FB22}"/>
              </a:ext>
            </a:extLst>
          </p:cNvPr>
          <p:cNvSpPr txBox="1"/>
          <p:nvPr/>
        </p:nvSpPr>
        <p:spPr>
          <a:xfrm>
            <a:off x="5843720" y="7728292"/>
            <a:ext cx="1997738" cy="1015663"/>
          </a:xfrm>
          <a:prstGeom prst="rect">
            <a:avLst/>
          </a:prstGeom>
          <a:solidFill>
            <a:schemeClr val="bg1"/>
          </a:solidFill>
        </p:spPr>
        <p:txBody>
          <a:bodyPr wrap="square" rtlCol="0">
            <a:spAutoFit/>
          </a:bodyPr>
          <a:lstStyle/>
          <a:p>
            <a:pPr algn="ctr"/>
            <a:r>
              <a:rPr lang="es-ES_tradnl" sz="3000" b="1" dirty="0"/>
              <a:t>Un poco difícil</a:t>
            </a:r>
          </a:p>
        </p:txBody>
      </p:sp>
      <p:sp>
        <p:nvSpPr>
          <p:cNvPr id="8" name="CuadroTexto 7">
            <a:extLst>
              <a:ext uri="{FF2B5EF4-FFF2-40B4-BE49-F238E27FC236}">
                <a16:creationId xmlns:a16="http://schemas.microsoft.com/office/drawing/2014/main" id="{3DE2A02C-5AD8-CEE7-3F06-80FA449CBBBA}"/>
              </a:ext>
            </a:extLst>
          </p:cNvPr>
          <p:cNvSpPr txBox="1"/>
          <p:nvPr/>
        </p:nvSpPr>
        <p:spPr>
          <a:xfrm>
            <a:off x="8161146" y="7817130"/>
            <a:ext cx="2345672" cy="830997"/>
          </a:xfrm>
          <a:prstGeom prst="rect">
            <a:avLst/>
          </a:prstGeom>
          <a:solidFill>
            <a:schemeClr val="bg1"/>
          </a:solidFill>
        </p:spPr>
        <p:txBody>
          <a:bodyPr wrap="square" rtlCol="0">
            <a:spAutoFit/>
          </a:bodyPr>
          <a:lstStyle/>
          <a:p>
            <a:pPr algn="ctr"/>
            <a:r>
              <a:rPr lang="es-ES_tradnl" sz="2400" b="1" dirty="0"/>
              <a:t>Moderadamente difícil</a:t>
            </a:r>
          </a:p>
        </p:txBody>
      </p:sp>
      <p:sp>
        <p:nvSpPr>
          <p:cNvPr id="9" name="CuadroTexto 8">
            <a:extLst>
              <a:ext uri="{FF2B5EF4-FFF2-40B4-BE49-F238E27FC236}">
                <a16:creationId xmlns:a16="http://schemas.microsoft.com/office/drawing/2014/main" id="{D0AFB326-1EF9-EF0D-3FC9-667938A5F73C}"/>
              </a:ext>
            </a:extLst>
          </p:cNvPr>
          <p:cNvSpPr txBox="1"/>
          <p:nvPr/>
        </p:nvSpPr>
        <p:spPr>
          <a:xfrm>
            <a:off x="10710040" y="7940240"/>
            <a:ext cx="2345672" cy="584775"/>
          </a:xfrm>
          <a:prstGeom prst="rect">
            <a:avLst/>
          </a:prstGeom>
          <a:solidFill>
            <a:schemeClr val="bg1"/>
          </a:solidFill>
        </p:spPr>
        <p:txBody>
          <a:bodyPr wrap="square" rtlCol="0">
            <a:spAutoFit/>
          </a:bodyPr>
          <a:lstStyle/>
          <a:p>
            <a:pPr algn="ctr"/>
            <a:r>
              <a:rPr lang="es-ES_tradnl" sz="3200" b="1" dirty="0"/>
              <a:t>Muy difícil</a:t>
            </a:r>
          </a:p>
        </p:txBody>
      </p:sp>
      <p:sp>
        <p:nvSpPr>
          <p:cNvPr id="10" name="CuadroTexto 9">
            <a:extLst>
              <a:ext uri="{FF2B5EF4-FFF2-40B4-BE49-F238E27FC236}">
                <a16:creationId xmlns:a16="http://schemas.microsoft.com/office/drawing/2014/main" id="{013514E3-BE50-3B5A-BC29-A97683275D6E}"/>
              </a:ext>
            </a:extLst>
          </p:cNvPr>
          <p:cNvSpPr txBox="1"/>
          <p:nvPr/>
        </p:nvSpPr>
        <p:spPr>
          <a:xfrm>
            <a:off x="13170733" y="7757134"/>
            <a:ext cx="2345672" cy="1077218"/>
          </a:xfrm>
          <a:prstGeom prst="rect">
            <a:avLst/>
          </a:prstGeom>
          <a:solidFill>
            <a:schemeClr val="bg1"/>
          </a:solidFill>
        </p:spPr>
        <p:txBody>
          <a:bodyPr wrap="square" rtlCol="0">
            <a:spAutoFit/>
          </a:bodyPr>
          <a:lstStyle/>
          <a:p>
            <a:pPr algn="ctr"/>
            <a:r>
              <a:rPr lang="es-ES_tradnl" sz="3200" b="1" dirty="0"/>
              <a:t>No puedo hacer esto</a:t>
            </a:r>
          </a:p>
        </p:txBody>
      </p:sp>
      <p:sp>
        <p:nvSpPr>
          <p:cNvPr id="11" name="CuadroTexto 10">
            <a:extLst>
              <a:ext uri="{FF2B5EF4-FFF2-40B4-BE49-F238E27FC236}">
                <a16:creationId xmlns:a16="http://schemas.microsoft.com/office/drawing/2014/main" id="{68E5DCE9-1FA2-A9D2-040B-B482F9F9E9B4}"/>
              </a:ext>
            </a:extLst>
          </p:cNvPr>
          <p:cNvSpPr txBox="1"/>
          <p:nvPr/>
        </p:nvSpPr>
        <p:spPr>
          <a:xfrm>
            <a:off x="6625886" y="1350242"/>
            <a:ext cx="4107988" cy="914400"/>
          </a:xfrm>
          <a:prstGeom prst="rect">
            <a:avLst/>
          </a:prstGeom>
          <a:solidFill>
            <a:schemeClr val="bg1"/>
          </a:solidFill>
        </p:spPr>
        <p:txBody>
          <a:bodyPr wrap="square" rtlCol="0">
            <a:spAutoFit/>
          </a:bodyPr>
          <a:lstStyle/>
          <a:p>
            <a:pPr algn="ctr"/>
            <a:r>
              <a:rPr lang="es-ES_tradnl" sz="2800" b="1" dirty="0"/>
              <a:t>Escala de bienestar psicosocial: guía visual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9144000" y="2290153"/>
            <a:ext cx="7559026" cy="5748947"/>
            <a:chOff x="0" y="-28575"/>
            <a:chExt cx="10078702" cy="7665262"/>
          </a:xfrm>
        </p:grpSpPr>
        <p:sp>
          <p:nvSpPr>
            <p:cNvPr id="3" name="TextBox 3"/>
            <p:cNvSpPr txBox="1"/>
            <p:nvPr/>
          </p:nvSpPr>
          <p:spPr>
            <a:xfrm>
              <a:off x="0" y="-28575"/>
              <a:ext cx="10078702" cy="4821833"/>
            </a:xfrm>
            <a:prstGeom prst="rect">
              <a:avLst/>
            </a:prstGeom>
          </p:spPr>
          <p:txBody>
            <a:bodyPr lIns="0" tIns="0" rIns="0" bIns="0" rtlCol="0" anchor="t">
              <a:spAutoFit/>
            </a:bodyPr>
            <a:lstStyle/>
            <a:p>
              <a:pPr>
                <a:lnSpc>
                  <a:spcPts val="9375"/>
                </a:lnSpc>
              </a:pPr>
              <a:r>
                <a:rPr lang="es-ES_tradnl" sz="7500" dirty="0">
                  <a:solidFill>
                    <a:srgbClr val="FFFFFF"/>
                  </a:solidFill>
                  <a:latin typeface="League Spartan Bold"/>
                </a:rPr>
                <a:t>Escala de percepción del estigma</a:t>
              </a:r>
            </a:p>
          </p:txBody>
        </p:sp>
        <p:sp>
          <p:nvSpPr>
            <p:cNvPr id="4" name="TextBox 4"/>
            <p:cNvSpPr txBox="1"/>
            <p:nvPr/>
          </p:nvSpPr>
          <p:spPr>
            <a:xfrm>
              <a:off x="0" y="5037685"/>
              <a:ext cx="10078702" cy="2599002"/>
            </a:xfrm>
            <a:prstGeom prst="rect">
              <a:avLst/>
            </a:prstGeom>
          </p:spPr>
          <p:txBody>
            <a:bodyPr lIns="0" tIns="0" rIns="0" bIns="0" rtlCol="0" anchor="t">
              <a:spAutoFit/>
            </a:bodyPr>
            <a:lstStyle/>
            <a:p>
              <a:pPr>
                <a:lnSpc>
                  <a:spcPts val="3750"/>
                </a:lnSpc>
              </a:pPr>
              <a:r>
                <a:rPr lang="es-ES_tradnl" sz="3000" dirty="0">
                  <a:solidFill>
                    <a:srgbClr val="1B1B1B"/>
                  </a:solidFill>
                  <a:latin typeface="League Spartan Bold"/>
                </a:rPr>
                <a:t>Este cuestionario de 10 preguntas evalúa el estigma percibido e interiorizado por mujeres y chicas adolescentes.</a:t>
              </a:r>
            </a:p>
          </p:txBody>
        </p:sp>
      </p:grpSp>
      <p:grpSp>
        <p:nvGrpSpPr>
          <p:cNvPr id="5" name="Group 5"/>
          <p:cNvGrpSpPr/>
          <p:nvPr/>
        </p:nvGrpSpPr>
        <p:grpSpPr>
          <a:xfrm>
            <a:off x="1028700" y="1121130"/>
            <a:ext cx="5755220" cy="8044740"/>
            <a:chOff x="0" y="0"/>
            <a:chExt cx="7673626" cy="10726320"/>
          </a:xfrm>
        </p:grpSpPr>
        <p:grpSp>
          <p:nvGrpSpPr>
            <p:cNvPr id="6" name="Group 6"/>
            <p:cNvGrpSpPr/>
            <p:nvPr/>
          </p:nvGrpSpPr>
          <p:grpSpPr>
            <a:xfrm>
              <a:off x="6405" y="0"/>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 name="Group 8"/>
            <p:cNvGrpSpPr/>
            <p:nvPr/>
          </p:nvGrpSpPr>
          <p:grpSpPr>
            <a:xfrm>
              <a:off x="6405" y="6380485"/>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 name="Group 10"/>
            <p:cNvGrpSpPr/>
            <p:nvPr/>
          </p:nvGrpSpPr>
          <p:grpSpPr>
            <a:xfrm>
              <a:off x="6405" y="3187700"/>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 name="Group 12"/>
            <p:cNvGrpSpPr/>
            <p:nvPr/>
          </p:nvGrpSpPr>
          <p:grpSpPr>
            <a:xfrm>
              <a:off x="6405" y="9568185"/>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 name="Group 14"/>
            <p:cNvGrpSpPr/>
            <p:nvPr/>
          </p:nvGrpSpPr>
          <p:grpSpPr>
            <a:xfrm>
              <a:off x="6405" y="1618080"/>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 name="Group 16"/>
            <p:cNvGrpSpPr/>
            <p:nvPr/>
          </p:nvGrpSpPr>
          <p:grpSpPr>
            <a:xfrm>
              <a:off x="6405" y="799856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 name="Group 18"/>
            <p:cNvGrpSpPr/>
            <p:nvPr/>
          </p:nvGrpSpPr>
          <p:grpSpPr>
            <a:xfrm>
              <a:off x="6405" y="4805780"/>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 name="Group 20"/>
            <p:cNvGrpSpPr/>
            <p:nvPr/>
          </p:nvGrpSpPr>
          <p:grpSpPr>
            <a:xfrm>
              <a:off x="6500554" y="0"/>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2" name="Group 22"/>
            <p:cNvGrpSpPr/>
            <p:nvPr/>
          </p:nvGrpSpPr>
          <p:grpSpPr>
            <a:xfrm>
              <a:off x="6500554" y="6380485"/>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4" name="Group 24"/>
            <p:cNvGrpSpPr/>
            <p:nvPr/>
          </p:nvGrpSpPr>
          <p:grpSpPr>
            <a:xfrm>
              <a:off x="6500554" y="318770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6" name="Group 26"/>
            <p:cNvGrpSpPr/>
            <p:nvPr/>
          </p:nvGrpSpPr>
          <p:grpSpPr>
            <a:xfrm>
              <a:off x="6500554" y="9568185"/>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8" name="Group 28"/>
            <p:cNvGrpSpPr/>
            <p:nvPr/>
          </p:nvGrpSpPr>
          <p:grpSpPr>
            <a:xfrm>
              <a:off x="6500554" y="161808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0" name="Group 30"/>
            <p:cNvGrpSpPr/>
            <p:nvPr/>
          </p:nvGrpSpPr>
          <p:grpSpPr>
            <a:xfrm>
              <a:off x="6500554" y="799856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2" name="Group 32"/>
            <p:cNvGrpSpPr/>
            <p:nvPr/>
          </p:nvGrpSpPr>
          <p:grpSpPr>
            <a:xfrm>
              <a:off x="6500554" y="48057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4" name="Group 34"/>
            <p:cNvGrpSpPr/>
            <p:nvPr/>
          </p:nvGrpSpPr>
          <p:grpSpPr>
            <a:xfrm>
              <a:off x="3254270" y="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6" name="Group 36"/>
            <p:cNvGrpSpPr/>
            <p:nvPr/>
          </p:nvGrpSpPr>
          <p:grpSpPr>
            <a:xfrm>
              <a:off x="3254270" y="6380485"/>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8" name="Group 38"/>
            <p:cNvGrpSpPr/>
            <p:nvPr/>
          </p:nvGrpSpPr>
          <p:grpSpPr>
            <a:xfrm>
              <a:off x="3254270"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0" name="Group 40"/>
            <p:cNvGrpSpPr/>
            <p:nvPr/>
          </p:nvGrpSpPr>
          <p:grpSpPr>
            <a:xfrm>
              <a:off x="3254270" y="9568185"/>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2" name="Group 42"/>
            <p:cNvGrpSpPr/>
            <p:nvPr/>
          </p:nvGrpSpPr>
          <p:grpSpPr>
            <a:xfrm>
              <a:off x="3254270" y="1618080"/>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4" name="Group 44"/>
            <p:cNvGrpSpPr/>
            <p:nvPr/>
          </p:nvGrpSpPr>
          <p:grpSpPr>
            <a:xfrm>
              <a:off x="3254270" y="7998564"/>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6" name="Group 46"/>
            <p:cNvGrpSpPr/>
            <p:nvPr/>
          </p:nvGrpSpPr>
          <p:grpSpPr>
            <a:xfrm>
              <a:off x="3254270" y="4805780"/>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8" name="Group 48"/>
            <p:cNvGrpSpPr/>
            <p:nvPr/>
          </p:nvGrpSpPr>
          <p:grpSpPr>
            <a:xfrm>
              <a:off x="545066" y="537155"/>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0" name="Group 50"/>
            <p:cNvGrpSpPr/>
            <p:nvPr/>
          </p:nvGrpSpPr>
          <p:grpSpPr>
            <a:xfrm>
              <a:off x="545066" y="6917640"/>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2" name="Group 52"/>
            <p:cNvGrpSpPr/>
            <p:nvPr/>
          </p:nvGrpSpPr>
          <p:grpSpPr>
            <a:xfrm>
              <a:off x="545066" y="372485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4" name="Group 54"/>
            <p:cNvGrpSpPr/>
            <p:nvPr/>
          </p:nvGrpSpPr>
          <p:grpSpPr>
            <a:xfrm>
              <a:off x="545066" y="10105340"/>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6" name="Group 56"/>
            <p:cNvGrpSpPr/>
            <p:nvPr/>
          </p:nvGrpSpPr>
          <p:grpSpPr>
            <a:xfrm>
              <a:off x="545066" y="2155235"/>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8" name="Group 58"/>
            <p:cNvGrpSpPr/>
            <p:nvPr/>
          </p:nvGrpSpPr>
          <p:grpSpPr>
            <a:xfrm>
              <a:off x="545066" y="8535719"/>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0" name="Group 60"/>
            <p:cNvGrpSpPr/>
            <p:nvPr/>
          </p:nvGrpSpPr>
          <p:grpSpPr>
            <a:xfrm>
              <a:off x="545066" y="534293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2" name="Group 62"/>
            <p:cNvGrpSpPr/>
            <p:nvPr/>
          </p:nvGrpSpPr>
          <p:grpSpPr>
            <a:xfrm>
              <a:off x="7039214" y="53715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4" name="Group 64"/>
            <p:cNvGrpSpPr/>
            <p:nvPr/>
          </p:nvGrpSpPr>
          <p:grpSpPr>
            <a:xfrm>
              <a:off x="7039214" y="691764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6" name="Group 66"/>
            <p:cNvGrpSpPr/>
            <p:nvPr/>
          </p:nvGrpSpPr>
          <p:grpSpPr>
            <a:xfrm>
              <a:off x="7039214" y="372485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8" name="Group 68"/>
            <p:cNvGrpSpPr/>
            <p:nvPr/>
          </p:nvGrpSpPr>
          <p:grpSpPr>
            <a:xfrm>
              <a:off x="7039214" y="1010534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0" name="Group 70"/>
            <p:cNvGrpSpPr/>
            <p:nvPr/>
          </p:nvGrpSpPr>
          <p:grpSpPr>
            <a:xfrm>
              <a:off x="7039214" y="215523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2" name="Group 72"/>
            <p:cNvGrpSpPr/>
            <p:nvPr/>
          </p:nvGrpSpPr>
          <p:grpSpPr>
            <a:xfrm>
              <a:off x="7039214" y="8535719"/>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4" name="Group 74"/>
            <p:cNvGrpSpPr/>
            <p:nvPr/>
          </p:nvGrpSpPr>
          <p:grpSpPr>
            <a:xfrm>
              <a:off x="7039214" y="5342935"/>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6" name="Group 76"/>
            <p:cNvGrpSpPr/>
            <p:nvPr/>
          </p:nvGrpSpPr>
          <p:grpSpPr>
            <a:xfrm>
              <a:off x="3792930" y="537155"/>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8" name="Group 78"/>
            <p:cNvGrpSpPr/>
            <p:nvPr/>
          </p:nvGrpSpPr>
          <p:grpSpPr>
            <a:xfrm>
              <a:off x="3792930" y="6917640"/>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0" name="Group 80"/>
            <p:cNvGrpSpPr/>
            <p:nvPr/>
          </p:nvGrpSpPr>
          <p:grpSpPr>
            <a:xfrm>
              <a:off x="3792930" y="3724855"/>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2" name="Group 82"/>
            <p:cNvGrpSpPr/>
            <p:nvPr/>
          </p:nvGrpSpPr>
          <p:grpSpPr>
            <a:xfrm>
              <a:off x="3792930" y="10105340"/>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4" name="Group 84"/>
            <p:cNvGrpSpPr/>
            <p:nvPr/>
          </p:nvGrpSpPr>
          <p:grpSpPr>
            <a:xfrm>
              <a:off x="3792930" y="2155235"/>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6" name="Group 86"/>
            <p:cNvGrpSpPr/>
            <p:nvPr/>
          </p:nvGrpSpPr>
          <p:grpSpPr>
            <a:xfrm>
              <a:off x="3792930" y="853571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8" name="Group 88"/>
            <p:cNvGrpSpPr/>
            <p:nvPr/>
          </p:nvGrpSpPr>
          <p:grpSpPr>
            <a:xfrm>
              <a:off x="3792930" y="5342935"/>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0" name="Group 90"/>
            <p:cNvGrpSpPr/>
            <p:nvPr/>
          </p:nvGrpSpPr>
          <p:grpSpPr>
            <a:xfrm>
              <a:off x="1084926" y="1075351"/>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2" name="Group 92"/>
            <p:cNvGrpSpPr/>
            <p:nvPr/>
          </p:nvGrpSpPr>
          <p:grpSpPr>
            <a:xfrm>
              <a:off x="1084926" y="7455836"/>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4" name="Group 94"/>
            <p:cNvGrpSpPr/>
            <p:nvPr/>
          </p:nvGrpSpPr>
          <p:grpSpPr>
            <a:xfrm>
              <a:off x="1084926" y="4263051"/>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6" name="Group 96"/>
            <p:cNvGrpSpPr/>
            <p:nvPr/>
          </p:nvGrpSpPr>
          <p:grpSpPr>
            <a:xfrm>
              <a:off x="1084926" y="10643536"/>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8" name="Group 98"/>
            <p:cNvGrpSpPr/>
            <p:nvPr/>
          </p:nvGrpSpPr>
          <p:grpSpPr>
            <a:xfrm>
              <a:off x="1084926" y="2693431"/>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0" name="Group 100"/>
            <p:cNvGrpSpPr/>
            <p:nvPr/>
          </p:nvGrpSpPr>
          <p:grpSpPr>
            <a:xfrm>
              <a:off x="1084926" y="907391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2" name="Group 102"/>
            <p:cNvGrpSpPr/>
            <p:nvPr/>
          </p:nvGrpSpPr>
          <p:grpSpPr>
            <a:xfrm>
              <a:off x="1084926" y="5881131"/>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4" name="Group 104"/>
            <p:cNvGrpSpPr/>
            <p:nvPr/>
          </p:nvGrpSpPr>
          <p:grpSpPr>
            <a:xfrm>
              <a:off x="7579075" y="1075351"/>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6" name="Group 106"/>
            <p:cNvGrpSpPr/>
            <p:nvPr/>
          </p:nvGrpSpPr>
          <p:grpSpPr>
            <a:xfrm>
              <a:off x="7579075" y="7455836"/>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8" name="Group 108"/>
            <p:cNvGrpSpPr/>
            <p:nvPr/>
          </p:nvGrpSpPr>
          <p:grpSpPr>
            <a:xfrm>
              <a:off x="7579075" y="4263051"/>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0" name="Group 110"/>
            <p:cNvGrpSpPr/>
            <p:nvPr/>
          </p:nvGrpSpPr>
          <p:grpSpPr>
            <a:xfrm>
              <a:off x="7579075" y="10643536"/>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2" name="Group 112"/>
            <p:cNvGrpSpPr/>
            <p:nvPr/>
          </p:nvGrpSpPr>
          <p:grpSpPr>
            <a:xfrm>
              <a:off x="7579075" y="2693431"/>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4" name="Group 114"/>
            <p:cNvGrpSpPr/>
            <p:nvPr/>
          </p:nvGrpSpPr>
          <p:grpSpPr>
            <a:xfrm>
              <a:off x="7579075" y="9073915"/>
              <a:ext cx="82785" cy="82785"/>
              <a:chOff x="0" y="0"/>
              <a:chExt cx="6350000" cy="6350000"/>
            </a:xfrm>
          </p:grpSpPr>
          <p:sp>
            <p:nvSpPr>
              <p:cNvPr id="115" name="Freeform 1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6" name="Group 116"/>
            <p:cNvGrpSpPr/>
            <p:nvPr/>
          </p:nvGrpSpPr>
          <p:grpSpPr>
            <a:xfrm>
              <a:off x="7579075" y="5881131"/>
              <a:ext cx="82785" cy="82785"/>
              <a:chOff x="0" y="0"/>
              <a:chExt cx="6350000" cy="6350000"/>
            </a:xfrm>
          </p:grpSpPr>
          <p:sp>
            <p:nvSpPr>
              <p:cNvPr id="117" name="Freeform 1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8" name="Group 118"/>
            <p:cNvGrpSpPr/>
            <p:nvPr/>
          </p:nvGrpSpPr>
          <p:grpSpPr>
            <a:xfrm>
              <a:off x="4332791" y="1075351"/>
              <a:ext cx="82785" cy="82785"/>
              <a:chOff x="0" y="0"/>
              <a:chExt cx="6350000" cy="6350000"/>
            </a:xfrm>
          </p:grpSpPr>
          <p:sp>
            <p:nvSpPr>
              <p:cNvPr id="119" name="Freeform 1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0" name="Group 120"/>
            <p:cNvGrpSpPr/>
            <p:nvPr/>
          </p:nvGrpSpPr>
          <p:grpSpPr>
            <a:xfrm>
              <a:off x="4332791" y="7455836"/>
              <a:ext cx="82785" cy="82785"/>
              <a:chOff x="0" y="0"/>
              <a:chExt cx="6350000" cy="6350000"/>
            </a:xfrm>
          </p:grpSpPr>
          <p:sp>
            <p:nvSpPr>
              <p:cNvPr id="121" name="Freeform 1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2" name="Group 122"/>
            <p:cNvGrpSpPr/>
            <p:nvPr/>
          </p:nvGrpSpPr>
          <p:grpSpPr>
            <a:xfrm>
              <a:off x="4332791" y="4263051"/>
              <a:ext cx="82785" cy="82785"/>
              <a:chOff x="0" y="0"/>
              <a:chExt cx="6350000" cy="6350000"/>
            </a:xfrm>
          </p:grpSpPr>
          <p:sp>
            <p:nvSpPr>
              <p:cNvPr id="123" name="Freeform 1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4" name="Group 124"/>
            <p:cNvGrpSpPr/>
            <p:nvPr/>
          </p:nvGrpSpPr>
          <p:grpSpPr>
            <a:xfrm>
              <a:off x="4332791" y="10643536"/>
              <a:ext cx="82785" cy="82785"/>
              <a:chOff x="0" y="0"/>
              <a:chExt cx="6350000" cy="6350000"/>
            </a:xfrm>
          </p:grpSpPr>
          <p:sp>
            <p:nvSpPr>
              <p:cNvPr id="125" name="Freeform 1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6" name="Group 126"/>
            <p:cNvGrpSpPr/>
            <p:nvPr/>
          </p:nvGrpSpPr>
          <p:grpSpPr>
            <a:xfrm>
              <a:off x="4332791" y="2693431"/>
              <a:ext cx="82785" cy="82785"/>
              <a:chOff x="0" y="0"/>
              <a:chExt cx="6350000" cy="6350000"/>
            </a:xfrm>
          </p:grpSpPr>
          <p:sp>
            <p:nvSpPr>
              <p:cNvPr id="127" name="Freeform 1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8" name="Group 128"/>
            <p:cNvGrpSpPr/>
            <p:nvPr/>
          </p:nvGrpSpPr>
          <p:grpSpPr>
            <a:xfrm>
              <a:off x="4332791" y="9073915"/>
              <a:ext cx="82785" cy="82785"/>
              <a:chOff x="0" y="0"/>
              <a:chExt cx="6350000" cy="6350000"/>
            </a:xfrm>
          </p:grpSpPr>
          <p:sp>
            <p:nvSpPr>
              <p:cNvPr id="129" name="Freeform 1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0" name="Group 130"/>
            <p:cNvGrpSpPr/>
            <p:nvPr/>
          </p:nvGrpSpPr>
          <p:grpSpPr>
            <a:xfrm>
              <a:off x="4332791" y="5881131"/>
              <a:ext cx="82785" cy="82785"/>
              <a:chOff x="0" y="0"/>
              <a:chExt cx="6350000" cy="6350000"/>
            </a:xfrm>
          </p:grpSpPr>
          <p:sp>
            <p:nvSpPr>
              <p:cNvPr id="131" name="Freeform 1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2" name="Group 132"/>
            <p:cNvGrpSpPr/>
            <p:nvPr/>
          </p:nvGrpSpPr>
          <p:grpSpPr>
            <a:xfrm>
              <a:off x="1633891" y="0"/>
              <a:ext cx="82785" cy="82785"/>
              <a:chOff x="0" y="0"/>
              <a:chExt cx="6350000" cy="6350000"/>
            </a:xfrm>
          </p:grpSpPr>
          <p:sp>
            <p:nvSpPr>
              <p:cNvPr id="133" name="Freeform 1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4" name="Group 134"/>
            <p:cNvGrpSpPr/>
            <p:nvPr/>
          </p:nvGrpSpPr>
          <p:grpSpPr>
            <a:xfrm>
              <a:off x="1633891" y="6380485"/>
              <a:ext cx="82785" cy="82785"/>
              <a:chOff x="0" y="0"/>
              <a:chExt cx="6350000" cy="6350000"/>
            </a:xfrm>
          </p:grpSpPr>
          <p:sp>
            <p:nvSpPr>
              <p:cNvPr id="135" name="Freeform 1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6" name="Group 136"/>
            <p:cNvGrpSpPr/>
            <p:nvPr/>
          </p:nvGrpSpPr>
          <p:grpSpPr>
            <a:xfrm>
              <a:off x="1633891" y="3187700"/>
              <a:ext cx="82785" cy="82785"/>
              <a:chOff x="0" y="0"/>
              <a:chExt cx="6350000" cy="6350000"/>
            </a:xfrm>
          </p:grpSpPr>
          <p:sp>
            <p:nvSpPr>
              <p:cNvPr id="137" name="Freeform 1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8" name="Group 138"/>
            <p:cNvGrpSpPr/>
            <p:nvPr/>
          </p:nvGrpSpPr>
          <p:grpSpPr>
            <a:xfrm>
              <a:off x="1633891" y="9568185"/>
              <a:ext cx="82785" cy="82785"/>
              <a:chOff x="0" y="0"/>
              <a:chExt cx="6350000" cy="6350000"/>
            </a:xfrm>
          </p:grpSpPr>
          <p:sp>
            <p:nvSpPr>
              <p:cNvPr id="139" name="Freeform 1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0" name="Group 140"/>
            <p:cNvGrpSpPr/>
            <p:nvPr/>
          </p:nvGrpSpPr>
          <p:grpSpPr>
            <a:xfrm>
              <a:off x="1633891" y="1618080"/>
              <a:ext cx="82785" cy="82785"/>
              <a:chOff x="0" y="0"/>
              <a:chExt cx="6350000" cy="6350000"/>
            </a:xfrm>
          </p:grpSpPr>
          <p:sp>
            <p:nvSpPr>
              <p:cNvPr id="141" name="Freeform 1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2" name="Group 142"/>
            <p:cNvGrpSpPr/>
            <p:nvPr/>
          </p:nvGrpSpPr>
          <p:grpSpPr>
            <a:xfrm>
              <a:off x="1633891" y="7998564"/>
              <a:ext cx="82785" cy="82785"/>
              <a:chOff x="0" y="0"/>
              <a:chExt cx="6350000" cy="6350000"/>
            </a:xfrm>
          </p:grpSpPr>
          <p:sp>
            <p:nvSpPr>
              <p:cNvPr id="143" name="Freeform 1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4" name="Group 144"/>
            <p:cNvGrpSpPr/>
            <p:nvPr/>
          </p:nvGrpSpPr>
          <p:grpSpPr>
            <a:xfrm>
              <a:off x="1633891" y="4805780"/>
              <a:ext cx="82785" cy="82785"/>
              <a:chOff x="0" y="0"/>
              <a:chExt cx="6350000" cy="6350000"/>
            </a:xfrm>
          </p:grpSpPr>
          <p:sp>
            <p:nvSpPr>
              <p:cNvPr id="145" name="Freeform 1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6" name="Group 146"/>
            <p:cNvGrpSpPr/>
            <p:nvPr/>
          </p:nvGrpSpPr>
          <p:grpSpPr>
            <a:xfrm>
              <a:off x="4881756" y="0"/>
              <a:ext cx="82785" cy="82785"/>
              <a:chOff x="0" y="0"/>
              <a:chExt cx="6350000" cy="6350000"/>
            </a:xfrm>
          </p:grpSpPr>
          <p:sp>
            <p:nvSpPr>
              <p:cNvPr id="147" name="Freeform 1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8" name="Group 148"/>
            <p:cNvGrpSpPr/>
            <p:nvPr/>
          </p:nvGrpSpPr>
          <p:grpSpPr>
            <a:xfrm>
              <a:off x="4881756" y="6380485"/>
              <a:ext cx="82785" cy="82785"/>
              <a:chOff x="0" y="0"/>
              <a:chExt cx="6350000" cy="6350000"/>
            </a:xfrm>
          </p:grpSpPr>
          <p:sp>
            <p:nvSpPr>
              <p:cNvPr id="149" name="Freeform 1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0" name="Group 150"/>
            <p:cNvGrpSpPr/>
            <p:nvPr/>
          </p:nvGrpSpPr>
          <p:grpSpPr>
            <a:xfrm>
              <a:off x="4881756" y="3187700"/>
              <a:ext cx="82785" cy="82785"/>
              <a:chOff x="0" y="0"/>
              <a:chExt cx="6350000" cy="6350000"/>
            </a:xfrm>
          </p:grpSpPr>
          <p:sp>
            <p:nvSpPr>
              <p:cNvPr id="151" name="Freeform 1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2" name="Group 152"/>
            <p:cNvGrpSpPr/>
            <p:nvPr/>
          </p:nvGrpSpPr>
          <p:grpSpPr>
            <a:xfrm>
              <a:off x="4881756" y="9568185"/>
              <a:ext cx="82785" cy="82785"/>
              <a:chOff x="0" y="0"/>
              <a:chExt cx="6350000" cy="6350000"/>
            </a:xfrm>
          </p:grpSpPr>
          <p:sp>
            <p:nvSpPr>
              <p:cNvPr id="153" name="Freeform 1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4" name="Group 154"/>
            <p:cNvGrpSpPr/>
            <p:nvPr/>
          </p:nvGrpSpPr>
          <p:grpSpPr>
            <a:xfrm>
              <a:off x="4881756" y="1618080"/>
              <a:ext cx="82785" cy="82785"/>
              <a:chOff x="0" y="0"/>
              <a:chExt cx="6350000" cy="6350000"/>
            </a:xfrm>
          </p:grpSpPr>
          <p:sp>
            <p:nvSpPr>
              <p:cNvPr id="155" name="Freeform 1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6" name="Group 156"/>
            <p:cNvGrpSpPr/>
            <p:nvPr/>
          </p:nvGrpSpPr>
          <p:grpSpPr>
            <a:xfrm>
              <a:off x="4881756" y="7998564"/>
              <a:ext cx="82785" cy="82785"/>
              <a:chOff x="0" y="0"/>
              <a:chExt cx="6350000" cy="6350000"/>
            </a:xfrm>
          </p:grpSpPr>
          <p:sp>
            <p:nvSpPr>
              <p:cNvPr id="157" name="Freeform 1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8" name="Group 158"/>
            <p:cNvGrpSpPr/>
            <p:nvPr/>
          </p:nvGrpSpPr>
          <p:grpSpPr>
            <a:xfrm>
              <a:off x="4881756" y="4805780"/>
              <a:ext cx="82785" cy="82785"/>
              <a:chOff x="0" y="0"/>
              <a:chExt cx="6350000" cy="6350000"/>
            </a:xfrm>
          </p:grpSpPr>
          <p:sp>
            <p:nvSpPr>
              <p:cNvPr id="159" name="Freeform 1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0" name="Group 160"/>
            <p:cNvGrpSpPr/>
            <p:nvPr/>
          </p:nvGrpSpPr>
          <p:grpSpPr>
            <a:xfrm>
              <a:off x="2172552" y="537155"/>
              <a:ext cx="82785" cy="82785"/>
              <a:chOff x="0" y="0"/>
              <a:chExt cx="6350000" cy="6350000"/>
            </a:xfrm>
          </p:grpSpPr>
          <p:sp>
            <p:nvSpPr>
              <p:cNvPr id="161" name="Freeform 1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2" name="Group 162"/>
            <p:cNvGrpSpPr/>
            <p:nvPr/>
          </p:nvGrpSpPr>
          <p:grpSpPr>
            <a:xfrm>
              <a:off x="2172552" y="6917640"/>
              <a:ext cx="82785" cy="82785"/>
              <a:chOff x="0" y="0"/>
              <a:chExt cx="6350000" cy="6350000"/>
            </a:xfrm>
          </p:grpSpPr>
          <p:sp>
            <p:nvSpPr>
              <p:cNvPr id="163" name="Freeform 1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4" name="Group 164"/>
            <p:cNvGrpSpPr/>
            <p:nvPr/>
          </p:nvGrpSpPr>
          <p:grpSpPr>
            <a:xfrm>
              <a:off x="2172552" y="3724855"/>
              <a:ext cx="82785" cy="82785"/>
              <a:chOff x="0" y="0"/>
              <a:chExt cx="6350000" cy="6350000"/>
            </a:xfrm>
          </p:grpSpPr>
          <p:sp>
            <p:nvSpPr>
              <p:cNvPr id="165" name="Freeform 1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6" name="Group 166"/>
            <p:cNvGrpSpPr/>
            <p:nvPr/>
          </p:nvGrpSpPr>
          <p:grpSpPr>
            <a:xfrm>
              <a:off x="2172552" y="10105340"/>
              <a:ext cx="82785" cy="82785"/>
              <a:chOff x="0" y="0"/>
              <a:chExt cx="6350000" cy="6350000"/>
            </a:xfrm>
          </p:grpSpPr>
          <p:sp>
            <p:nvSpPr>
              <p:cNvPr id="167" name="Freeform 1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8" name="Group 168"/>
            <p:cNvGrpSpPr/>
            <p:nvPr/>
          </p:nvGrpSpPr>
          <p:grpSpPr>
            <a:xfrm>
              <a:off x="2172552" y="2155235"/>
              <a:ext cx="82785" cy="82785"/>
              <a:chOff x="0" y="0"/>
              <a:chExt cx="6350000" cy="6350000"/>
            </a:xfrm>
          </p:grpSpPr>
          <p:sp>
            <p:nvSpPr>
              <p:cNvPr id="169" name="Freeform 1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0" name="Group 170"/>
            <p:cNvGrpSpPr/>
            <p:nvPr/>
          </p:nvGrpSpPr>
          <p:grpSpPr>
            <a:xfrm>
              <a:off x="2172552" y="8535719"/>
              <a:ext cx="82785" cy="82785"/>
              <a:chOff x="0" y="0"/>
              <a:chExt cx="6350000" cy="6350000"/>
            </a:xfrm>
          </p:grpSpPr>
          <p:sp>
            <p:nvSpPr>
              <p:cNvPr id="171" name="Freeform 1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2" name="Group 172"/>
            <p:cNvGrpSpPr/>
            <p:nvPr/>
          </p:nvGrpSpPr>
          <p:grpSpPr>
            <a:xfrm>
              <a:off x="2172552" y="5342935"/>
              <a:ext cx="82785" cy="82785"/>
              <a:chOff x="0" y="0"/>
              <a:chExt cx="6350000" cy="6350000"/>
            </a:xfrm>
          </p:grpSpPr>
          <p:sp>
            <p:nvSpPr>
              <p:cNvPr id="173" name="Freeform 1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4" name="Group 174"/>
            <p:cNvGrpSpPr/>
            <p:nvPr/>
          </p:nvGrpSpPr>
          <p:grpSpPr>
            <a:xfrm>
              <a:off x="5420417" y="537155"/>
              <a:ext cx="82785" cy="82785"/>
              <a:chOff x="0" y="0"/>
              <a:chExt cx="6350000" cy="6350000"/>
            </a:xfrm>
          </p:grpSpPr>
          <p:sp>
            <p:nvSpPr>
              <p:cNvPr id="175" name="Freeform 1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6" name="Group 176"/>
            <p:cNvGrpSpPr/>
            <p:nvPr/>
          </p:nvGrpSpPr>
          <p:grpSpPr>
            <a:xfrm>
              <a:off x="5420417" y="6917640"/>
              <a:ext cx="82785" cy="82785"/>
              <a:chOff x="0" y="0"/>
              <a:chExt cx="6350000" cy="6350000"/>
            </a:xfrm>
          </p:grpSpPr>
          <p:sp>
            <p:nvSpPr>
              <p:cNvPr id="177" name="Freeform 1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8" name="Group 178"/>
            <p:cNvGrpSpPr/>
            <p:nvPr/>
          </p:nvGrpSpPr>
          <p:grpSpPr>
            <a:xfrm>
              <a:off x="5420417" y="3724855"/>
              <a:ext cx="82785" cy="82785"/>
              <a:chOff x="0" y="0"/>
              <a:chExt cx="6350000" cy="6350000"/>
            </a:xfrm>
          </p:grpSpPr>
          <p:sp>
            <p:nvSpPr>
              <p:cNvPr id="179" name="Freeform 1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0" name="Group 180"/>
            <p:cNvGrpSpPr/>
            <p:nvPr/>
          </p:nvGrpSpPr>
          <p:grpSpPr>
            <a:xfrm>
              <a:off x="5420417" y="10105340"/>
              <a:ext cx="82785" cy="82785"/>
              <a:chOff x="0" y="0"/>
              <a:chExt cx="6350000" cy="6350000"/>
            </a:xfrm>
          </p:grpSpPr>
          <p:sp>
            <p:nvSpPr>
              <p:cNvPr id="181" name="Freeform 1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2" name="Group 182"/>
            <p:cNvGrpSpPr/>
            <p:nvPr/>
          </p:nvGrpSpPr>
          <p:grpSpPr>
            <a:xfrm>
              <a:off x="5420417" y="2155235"/>
              <a:ext cx="82785" cy="82785"/>
              <a:chOff x="0" y="0"/>
              <a:chExt cx="6350000" cy="6350000"/>
            </a:xfrm>
          </p:grpSpPr>
          <p:sp>
            <p:nvSpPr>
              <p:cNvPr id="183" name="Freeform 1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4" name="Group 184"/>
            <p:cNvGrpSpPr/>
            <p:nvPr/>
          </p:nvGrpSpPr>
          <p:grpSpPr>
            <a:xfrm>
              <a:off x="5420417" y="8535719"/>
              <a:ext cx="82785" cy="82785"/>
              <a:chOff x="0" y="0"/>
              <a:chExt cx="6350000" cy="6350000"/>
            </a:xfrm>
          </p:grpSpPr>
          <p:sp>
            <p:nvSpPr>
              <p:cNvPr id="185" name="Freeform 1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6" name="Group 186"/>
            <p:cNvGrpSpPr/>
            <p:nvPr/>
          </p:nvGrpSpPr>
          <p:grpSpPr>
            <a:xfrm>
              <a:off x="5420417" y="5342935"/>
              <a:ext cx="82785" cy="82785"/>
              <a:chOff x="0" y="0"/>
              <a:chExt cx="6350000" cy="6350000"/>
            </a:xfrm>
          </p:grpSpPr>
          <p:sp>
            <p:nvSpPr>
              <p:cNvPr id="187" name="Freeform 1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8" name="Group 188"/>
            <p:cNvGrpSpPr/>
            <p:nvPr/>
          </p:nvGrpSpPr>
          <p:grpSpPr>
            <a:xfrm>
              <a:off x="2712413" y="1075351"/>
              <a:ext cx="82785" cy="82785"/>
              <a:chOff x="0" y="0"/>
              <a:chExt cx="6350000" cy="6350000"/>
            </a:xfrm>
          </p:grpSpPr>
          <p:sp>
            <p:nvSpPr>
              <p:cNvPr id="189" name="Freeform 1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0" name="Group 190"/>
            <p:cNvGrpSpPr/>
            <p:nvPr/>
          </p:nvGrpSpPr>
          <p:grpSpPr>
            <a:xfrm>
              <a:off x="2712413" y="7455836"/>
              <a:ext cx="82785" cy="82785"/>
              <a:chOff x="0" y="0"/>
              <a:chExt cx="6350000" cy="6350000"/>
            </a:xfrm>
          </p:grpSpPr>
          <p:sp>
            <p:nvSpPr>
              <p:cNvPr id="191" name="Freeform 1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2" name="Group 192"/>
            <p:cNvGrpSpPr/>
            <p:nvPr/>
          </p:nvGrpSpPr>
          <p:grpSpPr>
            <a:xfrm>
              <a:off x="2712413" y="4263051"/>
              <a:ext cx="82785" cy="82785"/>
              <a:chOff x="0" y="0"/>
              <a:chExt cx="6350000" cy="6350000"/>
            </a:xfrm>
          </p:grpSpPr>
          <p:sp>
            <p:nvSpPr>
              <p:cNvPr id="193" name="Freeform 1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4" name="Group 194"/>
            <p:cNvGrpSpPr/>
            <p:nvPr/>
          </p:nvGrpSpPr>
          <p:grpSpPr>
            <a:xfrm>
              <a:off x="2712413" y="10643536"/>
              <a:ext cx="82785" cy="82785"/>
              <a:chOff x="0" y="0"/>
              <a:chExt cx="6350000" cy="6350000"/>
            </a:xfrm>
          </p:grpSpPr>
          <p:sp>
            <p:nvSpPr>
              <p:cNvPr id="195" name="Freeform 1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6" name="Group 196"/>
            <p:cNvGrpSpPr/>
            <p:nvPr/>
          </p:nvGrpSpPr>
          <p:grpSpPr>
            <a:xfrm>
              <a:off x="2712413" y="2693431"/>
              <a:ext cx="82785" cy="82785"/>
              <a:chOff x="0" y="0"/>
              <a:chExt cx="6350000" cy="6350000"/>
            </a:xfrm>
          </p:grpSpPr>
          <p:sp>
            <p:nvSpPr>
              <p:cNvPr id="197" name="Freeform 1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8" name="Group 198"/>
            <p:cNvGrpSpPr/>
            <p:nvPr/>
          </p:nvGrpSpPr>
          <p:grpSpPr>
            <a:xfrm>
              <a:off x="2712413" y="9073915"/>
              <a:ext cx="82785" cy="82785"/>
              <a:chOff x="0" y="0"/>
              <a:chExt cx="6350000" cy="6350000"/>
            </a:xfrm>
          </p:grpSpPr>
          <p:sp>
            <p:nvSpPr>
              <p:cNvPr id="199" name="Freeform 1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0" name="Group 200"/>
            <p:cNvGrpSpPr/>
            <p:nvPr/>
          </p:nvGrpSpPr>
          <p:grpSpPr>
            <a:xfrm>
              <a:off x="2712413" y="5881131"/>
              <a:ext cx="82785" cy="82785"/>
              <a:chOff x="0" y="0"/>
              <a:chExt cx="6350000" cy="6350000"/>
            </a:xfrm>
          </p:grpSpPr>
          <p:sp>
            <p:nvSpPr>
              <p:cNvPr id="201" name="Freeform 2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2" name="Group 202"/>
            <p:cNvGrpSpPr/>
            <p:nvPr/>
          </p:nvGrpSpPr>
          <p:grpSpPr>
            <a:xfrm>
              <a:off x="5960278" y="1075351"/>
              <a:ext cx="82785" cy="82785"/>
              <a:chOff x="0" y="0"/>
              <a:chExt cx="6350000" cy="6350000"/>
            </a:xfrm>
          </p:grpSpPr>
          <p:sp>
            <p:nvSpPr>
              <p:cNvPr id="203" name="Freeform 2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4" name="Group 204"/>
            <p:cNvGrpSpPr/>
            <p:nvPr/>
          </p:nvGrpSpPr>
          <p:grpSpPr>
            <a:xfrm>
              <a:off x="5960278" y="7455836"/>
              <a:ext cx="82785" cy="82785"/>
              <a:chOff x="0" y="0"/>
              <a:chExt cx="6350000" cy="6350000"/>
            </a:xfrm>
          </p:grpSpPr>
          <p:sp>
            <p:nvSpPr>
              <p:cNvPr id="205" name="Freeform 2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6" name="Group 206"/>
            <p:cNvGrpSpPr/>
            <p:nvPr/>
          </p:nvGrpSpPr>
          <p:grpSpPr>
            <a:xfrm>
              <a:off x="5960278" y="4263051"/>
              <a:ext cx="82785" cy="82785"/>
              <a:chOff x="0" y="0"/>
              <a:chExt cx="6350000" cy="6350000"/>
            </a:xfrm>
          </p:grpSpPr>
          <p:sp>
            <p:nvSpPr>
              <p:cNvPr id="207" name="Freeform 2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8" name="Group 208"/>
            <p:cNvGrpSpPr/>
            <p:nvPr/>
          </p:nvGrpSpPr>
          <p:grpSpPr>
            <a:xfrm>
              <a:off x="5960278" y="10643536"/>
              <a:ext cx="82785" cy="82785"/>
              <a:chOff x="0" y="0"/>
              <a:chExt cx="6350000" cy="6350000"/>
            </a:xfrm>
          </p:grpSpPr>
          <p:sp>
            <p:nvSpPr>
              <p:cNvPr id="209" name="Freeform 2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10" name="Group 210"/>
            <p:cNvGrpSpPr/>
            <p:nvPr/>
          </p:nvGrpSpPr>
          <p:grpSpPr>
            <a:xfrm>
              <a:off x="5960278" y="2693431"/>
              <a:ext cx="82785" cy="82785"/>
              <a:chOff x="0" y="0"/>
              <a:chExt cx="6350000" cy="6350000"/>
            </a:xfrm>
          </p:grpSpPr>
          <p:sp>
            <p:nvSpPr>
              <p:cNvPr id="211" name="Freeform 2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12" name="Group 212"/>
            <p:cNvGrpSpPr/>
            <p:nvPr/>
          </p:nvGrpSpPr>
          <p:grpSpPr>
            <a:xfrm>
              <a:off x="5960278" y="9073915"/>
              <a:ext cx="82785" cy="82785"/>
              <a:chOff x="0" y="0"/>
              <a:chExt cx="6350000" cy="6350000"/>
            </a:xfrm>
          </p:grpSpPr>
          <p:sp>
            <p:nvSpPr>
              <p:cNvPr id="213" name="Freeform 2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14" name="Group 214"/>
            <p:cNvGrpSpPr/>
            <p:nvPr/>
          </p:nvGrpSpPr>
          <p:grpSpPr>
            <a:xfrm>
              <a:off x="5960278" y="5881131"/>
              <a:ext cx="82785" cy="82785"/>
              <a:chOff x="0" y="0"/>
              <a:chExt cx="6350000" cy="6350000"/>
            </a:xfrm>
          </p:grpSpPr>
          <p:sp>
            <p:nvSpPr>
              <p:cNvPr id="215" name="Freeform 2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16" name="Group 216"/>
            <p:cNvGrpSpPr/>
            <p:nvPr/>
          </p:nvGrpSpPr>
          <p:grpSpPr>
            <a:xfrm>
              <a:off x="545144" y="0"/>
              <a:ext cx="82785" cy="82785"/>
              <a:chOff x="0" y="0"/>
              <a:chExt cx="1913890" cy="1913890"/>
            </a:xfrm>
          </p:grpSpPr>
          <p:sp>
            <p:nvSpPr>
              <p:cNvPr id="217" name="Freeform 2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18" name="Group 218"/>
            <p:cNvGrpSpPr/>
            <p:nvPr/>
          </p:nvGrpSpPr>
          <p:grpSpPr>
            <a:xfrm>
              <a:off x="545144" y="6380485"/>
              <a:ext cx="82785" cy="82785"/>
              <a:chOff x="0" y="0"/>
              <a:chExt cx="1913890" cy="1913890"/>
            </a:xfrm>
          </p:grpSpPr>
          <p:sp>
            <p:nvSpPr>
              <p:cNvPr id="219" name="Freeform 2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0" name="Group 220"/>
            <p:cNvGrpSpPr/>
            <p:nvPr/>
          </p:nvGrpSpPr>
          <p:grpSpPr>
            <a:xfrm>
              <a:off x="545144" y="3187700"/>
              <a:ext cx="82785" cy="82785"/>
              <a:chOff x="0" y="0"/>
              <a:chExt cx="1913890" cy="1913890"/>
            </a:xfrm>
          </p:grpSpPr>
          <p:sp>
            <p:nvSpPr>
              <p:cNvPr id="221" name="Freeform 2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2" name="Group 222"/>
            <p:cNvGrpSpPr/>
            <p:nvPr/>
          </p:nvGrpSpPr>
          <p:grpSpPr>
            <a:xfrm>
              <a:off x="545144" y="9568185"/>
              <a:ext cx="82785" cy="82785"/>
              <a:chOff x="0" y="0"/>
              <a:chExt cx="1913890" cy="1913890"/>
            </a:xfrm>
          </p:grpSpPr>
          <p:sp>
            <p:nvSpPr>
              <p:cNvPr id="223" name="Freeform 2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4" name="Group 224"/>
            <p:cNvGrpSpPr/>
            <p:nvPr/>
          </p:nvGrpSpPr>
          <p:grpSpPr>
            <a:xfrm>
              <a:off x="545144" y="1618080"/>
              <a:ext cx="82785" cy="82785"/>
              <a:chOff x="0" y="0"/>
              <a:chExt cx="1913890" cy="1913890"/>
            </a:xfrm>
          </p:grpSpPr>
          <p:sp>
            <p:nvSpPr>
              <p:cNvPr id="225" name="Freeform 2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6" name="Group 226"/>
            <p:cNvGrpSpPr/>
            <p:nvPr/>
          </p:nvGrpSpPr>
          <p:grpSpPr>
            <a:xfrm>
              <a:off x="545144" y="7998564"/>
              <a:ext cx="82785" cy="82785"/>
              <a:chOff x="0" y="0"/>
              <a:chExt cx="1913890" cy="1913890"/>
            </a:xfrm>
          </p:grpSpPr>
          <p:sp>
            <p:nvSpPr>
              <p:cNvPr id="227" name="Freeform 2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8" name="Group 228"/>
            <p:cNvGrpSpPr/>
            <p:nvPr/>
          </p:nvGrpSpPr>
          <p:grpSpPr>
            <a:xfrm>
              <a:off x="545144" y="4805780"/>
              <a:ext cx="82785" cy="82785"/>
              <a:chOff x="0" y="0"/>
              <a:chExt cx="1913890" cy="1913890"/>
            </a:xfrm>
          </p:grpSpPr>
          <p:sp>
            <p:nvSpPr>
              <p:cNvPr id="229" name="Freeform 2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30" name="Group 230"/>
            <p:cNvGrpSpPr/>
            <p:nvPr/>
          </p:nvGrpSpPr>
          <p:grpSpPr>
            <a:xfrm>
              <a:off x="7039293" y="0"/>
              <a:ext cx="82785" cy="82785"/>
              <a:chOff x="0" y="0"/>
              <a:chExt cx="1913890" cy="1913890"/>
            </a:xfrm>
          </p:grpSpPr>
          <p:sp>
            <p:nvSpPr>
              <p:cNvPr id="231" name="Freeform 2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32" name="Group 232"/>
            <p:cNvGrpSpPr/>
            <p:nvPr/>
          </p:nvGrpSpPr>
          <p:grpSpPr>
            <a:xfrm>
              <a:off x="7039293" y="6380485"/>
              <a:ext cx="82785" cy="82785"/>
              <a:chOff x="0" y="0"/>
              <a:chExt cx="1913890" cy="1913890"/>
            </a:xfrm>
          </p:grpSpPr>
          <p:sp>
            <p:nvSpPr>
              <p:cNvPr id="233" name="Freeform 2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34" name="Group 234"/>
            <p:cNvGrpSpPr/>
            <p:nvPr/>
          </p:nvGrpSpPr>
          <p:grpSpPr>
            <a:xfrm>
              <a:off x="7039293" y="3187700"/>
              <a:ext cx="82785" cy="82785"/>
              <a:chOff x="0" y="0"/>
              <a:chExt cx="1913890" cy="1913890"/>
            </a:xfrm>
          </p:grpSpPr>
          <p:sp>
            <p:nvSpPr>
              <p:cNvPr id="235" name="Freeform 2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36" name="Group 236"/>
            <p:cNvGrpSpPr/>
            <p:nvPr/>
          </p:nvGrpSpPr>
          <p:grpSpPr>
            <a:xfrm>
              <a:off x="7039293" y="9568185"/>
              <a:ext cx="82785" cy="82785"/>
              <a:chOff x="0" y="0"/>
              <a:chExt cx="1913890" cy="1913890"/>
            </a:xfrm>
          </p:grpSpPr>
          <p:sp>
            <p:nvSpPr>
              <p:cNvPr id="237" name="Freeform 2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38" name="Group 238"/>
            <p:cNvGrpSpPr/>
            <p:nvPr/>
          </p:nvGrpSpPr>
          <p:grpSpPr>
            <a:xfrm>
              <a:off x="7039293" y="1618080"/>
              <a:ext cx="82785" cy="82785"/>
              <a:chOff x="0" y="0"/>
              <a:chExt cx="1913890" cy="1913890"/>
            </a:xfrm>
          </p:grpSpPr>
          <p:sp>
            <p:nvSpPr>
              <p:cNvPr id="239" name="Freeform 2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40" name="Group 240"/>
            <p:cNvGrpSpPr/>
            <p:nvPr/>
          </p:nvGrpSpPr>
          <p:grpSpPr>
            <a:xfrm>
              <a:off x="7039293" y="7998564"/>
              <a:ext cx="82785" cy="82785"/>
              <a:chOff x="0" y="0"/>
              <a:chExt cx="1913890" cy="1913890"/>
            </a:xfrm>
          </p:grpSpPr>
          <p:sp>
            <p:nvSpPr>
              <p:cNvPr id="241" name="Freeform 2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42" name="Group 242"/>
            <p:cNvGrpSpPr/>
            <p:nvPr/>
          </p:nvGrpSpPr>
          <p:grpSpPr>
            <a:xfrm>
              <a:off x="7039293" y="4805780"/>
              <a:ext cx="82785" cy="82785"/>
              <a:chOff x="0" y="0"/>
              <a:chExt cx="1913890" cy="1913890"/>
            </a:xfrm>
          </p:grpSpPr>
          <p:sp>
            <p:nvSpPr>
              <p:cNvPr id="243" name="Freeform 2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44" name="Group 244"/>
            <p:cNvGrpSpPr/>
            <p:nvPr/>
          </p:nvGrpSpPr>
          <p:grpSpPr>
            <a:xfrm>
              <a:off x="3793009" y="0"/>
              <a:ext cx="82785" cy="82785"/>
              <a:chOff x="0" y="0"/>
              <a:chExt cx="1913890" cy="1913890"/>
            </a:xfrm>
          </p:grpSpPr>
          <p:sp>
            <p:nvSpPr>
              <p:cNvPr id="245" name="Freeform 2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46" name="Group 246"/>
            <p:cNvGrpSpPr/>
            <p:nvPr/>
          </p:nvGrpSpPr>
          <p:grpSpPr>
            <a:xfrm>
              <a:off x="3793009" y="6380485"/>
              <a:ext cx="82785" cy="82785"/>
              <a:chOff x="0" y="0"/>
              <a:chExt cx="1913890" cy="1913890"/>
            </a:xfrm>
          </p:grpSpPr>
          <p:sp>
            <p:nvSpPr>
              <p:cNvPr id="247" name="Freeform 2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48" name="Group 248"/>
            <p:cNvGrpSpPr/>
            <p:nvPr/>
          </p:nvGrpSpPr>
          <p:grpSpPr>
            <a:xfrm>
              <a:off x="3793009" y="3187700"/>
              <a:ext cx="82785" cy="82785"/>
              <a:chOff x="0" y="0"/>
              <a:chExt cx="1913890" cy="1913890"/>
            </a:xfrm>
          </p:grpSpPr>
          <p:sp>
            <p:nvSpPr>
              <p:cNvPr id="249" name="Freeform 2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50" name="Group 250"/>
            <p:cNvGrpSpPr/>
            <p:nvPr/>
          </p:nvGrpSpPr>
          <p:grpSpPr>
            <a:xfrm>
              <a:off x="3793009" y="9568185"/>
              <a:ext cx="82785" cy="82785"/>
              <a:chOff x="0" y="0"/>
              <a:chExt cx="1913890" cy="1913890"/>
            </a:xfrm>
          </p:grpSpPr>
          <p:sp>
            <p:nvSpPr>
              <p:cNvPr id="251" name="Freeform 2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52" name="Group 252"/>
            <p:cNvGrpSpPr/>
            <p:nvPr/>
          </p:nvGrpSpPr>
          <p:grpSpPr>
            <a:xfrm>
              <a:off x="3793009" y="1618080"/>
              <a:ext cx="82785" cy="82785"/>
              <a:chOff x="0" y="0"/>
              <a:chExt cx="1913890" cy="1913890"/>
            </a:xfrm>
          </p:grpSpPr>
          <p:sp>
            <p:nvSpPr>
              <p:cNvPr id="253" name="Freeform 2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54" name="Group 254"/>
            <p:cNvGrpSpPr/>
            <p:nvPr/>
          </p:nvGrpSpPr>
          <p:grpSpPr>
            <a:xfrm>
              <a:off x="3793009" y="7998564"/>
              <a:ext cx="82785" cy="82785"/>
              <a:chOff x="0" y="0"/>
              <a:chExt cx="1913890" cy="1913890"/>
            </a:xfrm>
          </p:grpSpPr>
          <p:sp>
            <p:nvSpPr>
              <p:cNvPr id="255" name="Freeform 2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56" name="Group 256"/>
            <p:cNvGrpSpPr/>
            <p:nvPr/>
          </p:nvGrpSpPr>
          <p:grpSpPr>
            <a:xfrm>
              <a:off x="3793009" y="4805780"/>
              <a:ext cx="82785" cy="82785"/>
              <a:chOff x="0" y="0"/>
              <a:chExt cx="1913890" cy="1913890"/>
            </a:xfrm>
          </p:grpSpPr>
          <p:sp>
            <p:nvSpPr>
              <p:cNvPr id="257" name="Freeform 2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58" name="Group 258"/>
            <p:cNvGrpSpPr/>
            <p:nvPr/>
          </p:nvGrpSpPr>
          <p:grpSpPr>
            <a:xfrm>
              <a:off x="1083805" y="537155"/>
              <a:ext cx="82785" cy="82785"/>
              <a:chOff x="0" y="0"/>
              <a:chExt cx="1913890" cy="1913890"/>
            </a:xfrm>
          </p:grpSpPr>
          <p:sp>
            <p:nvSpPr>
              <p:cNvPr id="259" name="Freeform 2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60" name="Group 260"/>
            <p:cNvGrpSpPr/>
            <p:nvPr/>
          </p:nvGrpSpPr>
          <p:grpSpPr>
            <a:xfrm>
              <a:off x="1083805" y="6917640"/>
              <a:ext cx="82785" cy="82785"/>
              <a:chOff x="0" y="0"/>
              <a:chExt cx="1913890" cy="1913890"/>
            </a:xfrm>
          </p:grpSpPr>
          <p:sp>
            <p:nvSpPr>
              <p:cNvPr id="261" name="Freeform 2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62" name="Group 262"/>
            <p:cNvGrpSpPr/>
            <p:nvPr/>
          </p:nvGrpSpPr>
          <p:grpSpPr>
            <a:xfrm>
              <a:off x="1083805" y="3724855"/>
              <a:ext cx="82785" cy="82785"/>
              <a:chOff x="0" y="0"/>
              <a:chExt cx="1913890" cy="1913890"/>
            </a:xfrm>
          </p:grpSpPr>
          <p:sp>
            <p:nvSpPr>
              <p:cNvPr id="263" name="Freeform 2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64" name="Group 264"/>
            <p:cNvGrpSpPr/>
            <p:nvPr/>
          </p:nvGrpSpPr>
          <p:grpSpPr>
            <a:xfrm>
              <a:off x="1083805" y="10105340"/>
              <a:ext cx="82785" cy="82785"/>
              <a:chOff x="0" y="0"/>
              <a:chExt cx="1913890" cy="1913890"/>
            </a:xfrm>
          </p:grpSpPr>
          <p:sp>
            <p:nvSpPr>
              <p:cNvPr id="265" name="Freeform 2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66" name="Group 266"/>
            <p:cNvGrpSpPr/>
            <p:nvPr/>
          </p:nvGrpSpPr>
          <p:grpSpPr>
            <a:xfrm>
              <a:off x="1083805" y="2155235"/>
              <a:ext cx="82785" cy="82785"/>
              <a:chOff x="0" y="0"/>
              <a:chExt cx="1913890" cy="1913890"/>
            </a:xfrm>
          </p:grpSpPr>
          <p:sp>
            <p:nvSpPr>
              <p:cNvPr id="267" name="Freeform 2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68" name="Group 268"/>
            <p:cNvGrpSpPr/>
            <p:nvPr/>
          </p:nvGrpSpPr>
          <p:grpSpPr>
            <a:xfrm>
              <a:off x="1083805" y="8535719"/>
              <a:ext cx="82785" cy="82785"/>
              <a:chOff x="0" y="0"/>
              <a:chExt cx="1913890" cy="1913890"/>
            </a:xfrm>
          </p:grpSpPr>
          <p:sp>
            <p:nvSpPr>
              <p:cNvPr id="269" name="Freeform 2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70" name="Group 270"/>
            <p:cNvGrpSpPr/>
            <p:nvPr/>
          </p:nvGrpSpPr>
          <p:grpSpPr>
            <a:xfrm>
              <a:off x="1083805" y="5342935"/>
              <a:ext cx="82785" cy="82785"/>
              <a:chOff x="0" y="0"/>
              <a:chExt cx="1913890" cy="1913890"/>
            </a:xfrm>
          </p:grpSpPr>
          <p:sp>
            <p:nvSpPr>
              <p:cNvPr id="271" name="Freeform 2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72" name="Group 272"/>
            <p:cNvGrpSpPr/>
            <p:nvPr/>
          </p:nvGrpSpPr>
          <p:grpSpPr>
            <a:xfrm>
              <a:off x="7577954" y="537155"/>
              <a:ext cx="82785" cy="82785"/>
              <a:chOff x="0" y="0"/>
              <a:chExt cx="1913890" cy="1913890"/>
            </a:xfrm>
          </p:grpSpPr>
          <p:sp>
            <p:nvSpPr>
              <p:cNvPr id="273" name="Freeform 2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74" name="Group 274"/>
            <p:cNvGrpSpPr/>
            <p:nvPr/>
          </p:nvGrpSpPr>
          <p:grpSpPr>
            <a:xfrm>
              <a:off x="7577954" y="6917640"/>
              <a:ext cx="82785" cy="82785"/>
              <a:chOff x="0" y="0"/>
              <a:chExt cx="1913890" cy="1913890"/>
            </a:xfrm>
          </p:grpSpPr>
          <p:sp>
            <p:nvSpPr>
              <p:cNvPr id="275" name="Freeform 2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76" name="Group 276"/>
            <p:cNvGrpSpPr/>
            <p:nvPr/>
          </p:nvGrpSpPr>
          <p:grpSpPr>
            <a:xfrm>
              <a:off x="7577954" y="3724855"/>
              <a:ext cx="82785" cy="82785"/>
              <a:chOff x="0" y="0"/>
              <a:chExt cx="1913890" cy="1913890"/>
            </a:xfrm>
          </p:grpSpPr>
          <p:sp>
            <p:nvSpPr>
              <p:cNvPr id="277" name="Freeform 2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78" name="Group 278"/>
            <p:cNvGrpSpPr/>
            <p:nvPr/>
          </p:nvGrpSpPr>
          <p:grpSpPr>
            <a:xfrm>
              <a:off x="7577954" y="10105340"/>
              <a:ext cx="82785" cy="82785"/>
              <a:chOff x="0" y="0"/>
              <a:chExt cx="1913890" cy="1913890"/>
            </a:xfrm>
          </p:grpSpPr>
          <p:sp>
            <p:nvSpPr>
              <p:cNvPr id="279" name="Freeform 2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80" name="Group 280"/>
            <p:cNvGrpSpPr/>
            <p:nvPr/>
          </p:nvGrpSpPr>
          <p:grpSpPr>
            <a:xfrm>
              <a:off x="7577954" y="2155235"/>
              <a:ext cx="82785" cy="82785"/>
              <a:chOff x="0" y="0"/>
              <a:chExt cx="1913890" cy="1913890"/>
            </a:xfrm>
          </p:grpSpPr>
          <p:sp>
            <p:nvSpPr>
              <p:cNvPr id="281" name="Freeform 2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82" name="Group 282"/>
            <p:cNvGrpSpPr/>
            <p:nvPr/>
          </p:nvGrpSpPr>
          <p:grpSpPr>
            <a:xfrm>
              <a:off x="7577954" y="8535719"/>
              <a:ext cx="82785" cy="82785"/>
              <a:chOff x="0" y="0"/>
              <a:chExt cx="1913890" cy="1913890"/>
            </a:xfrm>
          </p:grpSpPr>
          <p:sp>
            <p:nvSpPr>
              <p:cNvPr id="283" name="Freeform 2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84" name="Group 284"/>
            <p:cNvGrpSpPr/>
            <p:nvPr/>
          </p:nvGrpSpPr>
          <p:grpSpPr>
            <a:xfrm>
              <a:off x="7577954" y="5342935"/>
              <a:ext cx="82785" cy="82785"/>
              <a:chOff x="0" y="0"/>
              <a:chExt cx="1913890" cy="1913890"/>
            </a:xfrm>
          </p:grpSpPr>
          <p:sp>
            <p:nvSpPr>
              <p:cNvPr id="285" name="Freeform 2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86" name="Group 286"/>
            <p:cNvGrpSpPr/>
            <p:nvPr/>
          </p:nvGrpSpPr>
          <p:grpSpPr>
            <a:xfrm>
              <a:off x="4331670" y="537155"/>
              <a:ext cx="82785" cy="82785"/>
              <a:chOff x="0" y="0"/>
              <a:chExt cx="1913890" cy="1913890"/>
            </a:xfrm>
          </p:grpSpPr>
          <p:sp>
            <p:nvSpPr>
              <p:cNvPr id="287" name="Freeform 2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88" name="Group 288"/>
            <p:cNvGrpSpPr/>
            <p:nvPr/>
          </p:nvGrpSpPr>
          <p:grpSpPr>
            <a:xfrm>
              <a:off x="4331670" y="6917640"/>
              <a:ext cx="82785" cy="82785"/>
              <a:chOff x="0" y="0"/>
              <a:chExt cx="1913890" cy="1913890"/>
            </a:xfrm>
          </p:grpSpPr>
          <p:sp>
            <p:nvSpPr>
              <p:cNvPr id="289" name="Freeform 2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90" name="Group 290"/>
            <p:cNvGrpSpPr/>
            <p:nvPr/>
          </p:nvGrpSpPr>
          <p:grpSpPr>
            <a:xfrm>
              <a:off x="4331670" y="3724855"/>
              <a:ext cx="82785" cy="82785"/>
              <a:chOff x="0" y="0"/>
              <a:chExt cx="1913890" cy="1913890"/>
            </a:xfrm>
          </p:grpSpPr>
          <p:sp>
            <p:nvSpPr>
              <p:cNvPr id="291" name="Freeform 2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92" name="Group 292"/>
            <p:cNvGrpSpPr/>
            <p:nvPr/>
          </p:nvGrpSpPr>
          <p:grpSpPr>
            <a:xfrm>
              <a:off x="4331670" y="10105340"/>
              <a:ext cx="82785" cy="82785"/>
              <a:chOff x="0" y="0"/>
              <a:chExt cx="1913890" cy="1913890"/>
            </a:xfrm>
          </p:grpSpPr>
          <p:sp>
            <p:nvSpPr>
              <p:cNvPr id="293" name="Freeform 2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94" name="Group 294"/>
            <p:cNvGrpSpPr/>
            <p:nvPr/>
          </p:nvGrpSpPr>
          <p:grpSpPr>
            <a:xfrm>
              <a:off x="4331670" y="2155235"/>
              <a:ext cx="82785" cy="82785"/>
              <a:chOff x="0" y="0"/>
              <a:chExt cx="1913890" cy="1913890"/>
            </a:xfrm>
          </p:grpSpPr>
          <p:sp>
            <p:nvSpPr>
              <p:cNvPr id="295" name="Freeform 2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96" name="Group 296"/>
            <p:cNvGrpSpPr/>
            <p:nvPr/>
          </p:nvGrpSpPr>
          <p:grpSpPr>
            <a:xfrm>
              <a:off x="4331670" y="8535719"/>
              <a:ext cx="82785" cy="82785"/>
              <a:chOff x="0" y="0"/>
              <a:chExt cx="1913890" cy="1913890"/>
            </a:xfrm>
          </p:grpSpPr>
          <p:sp>
            <p:nvSpPr>
              <p:cNvPr id="297" name="Freeform 2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98" name="Group 298"/>
            <p:cNvGrpSpPr/>
            <p:nvPr/>
          </p:nvGrpSpPr>
          <p:grpSpPr>
            <a:xfrm>
              <a:off x="4331670" y="5342935"/>
              <a:ext cx="82785" cy="82785"/>
              <a:chOff x="0" y="0"/>
              <a:chExt cx="1913890" cy="1913890"/>
            </a:xfrm>
          </p:grpSpPr>
          <p:sp>
            <p:nvSpPr>
              <p:cNvPr id="299" name="Freeform 2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00" name="Group 300"/>
            <p:cNvGrpSpPr/>
            <p:nvPr/>
          </p:nvGrpSpPr>
          <p:grpSpPr>
            <a:xfrm>
              <a:off x="1623665" y="1075351"/>
              <a:ext cx="82785" cy="82785"/>
              <a:chOff x="0" y="0"/>
              <a:chExt cx="1913890" cy="1913890"/>
            </a:xfrm>
          </p:grpSpPr>
          <p:sp>
            <p:nvSpPr>
              <p:cNvPr id="301" name="Freeform 3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02" name="Group 302"/>
            <p:cNvGrpSpPr/>
            <p:nvPr/>
          </p:nvGrpSpPr>
          <p:grpSpPr>
            <a:xfrm>
              <a:off x="1623665" y="7455836"/>
              <a:ext cx="82785" cy="82785"/>
              <a:chOff x="0" y="0"/>
              <a:chExt cx="1913890" cy="1913890"/>
            </a:xfrm>
          </p:grpSpPr>
          <p:sp>
            <p:nvSpPr>
              <p:cNvPr id="303" name="Freeform 3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04" name="Group 304"/>
            <p:cNvGrpSpPr/>
            <p:nvPr/>
          </p:nvGrpSpPr>
          <p:grpSpPr>
            <a:xfrm>
              <a:off x="1623665" y="4263051"/>
              <a:ext cx="82785" cy="82785"/>
              <a:chOff x="0" y="0"/>
              <a:chExt cx="1913890" cy="1913890"/>
            </a:xfrm>
          </p:grpSpPr>
          <p:sp>
            <p:nvSpPr>
              <p:cNvPr id="305" name="Freeform 3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06" name="Group 306"/>
            <p:cNvGrpSpPr/>
            <p:nvPr/>
          </p:nvGrpSpPr>
          <p:grpSpPr>
            <a:xfrm>
              <a:off x="1623665" y="10643536"/>
              <a:ext cx="82785" cy="82785"/>
              <a:chOff x="0" y="0"/>
              <a:chExt cx="1913890" cy="1913890"/>
            </a:xfrm>
          </p:grpSpPr>
          <p:sp>
            <p:nvSpPr>
              <p:cNvPr id="307" name="Freeform 3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08" name="Group 308"/>
            <p:cNvGrpSpPr/>
            <p:nvPr/>
          </p:nvGrpSpPr>
          <p:grpSpPr>
            <a:xfrm>
              <a:off x="1623665" y="2693431"/>
              <a:ext cx="82785" cy="82785"/>
              <a:chOff x="0" y="0"/>
              <a:chExt cx="1913890" cy="1913890"/>
            </a:xfrm>
          </p:grpSpPr>
          <p:sp>
            <p:nvSpPr>
              <p:cNvPr id="309" name="Freeform 3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10" name="Group 310"/>
            <p:cNvGrpSpPr/>
            <p:nvPr/>
          </p:nvGrpSpPr>
          <p:grpSpPr>
            <a:xfrm>
              <a:off x="1623665" y="9073915"/>
              <a:ext cx="82785" cy="82785"/>
              <a:chOff x="0" y="0"/>
              <a:chExt cx="1913890" cy="1913890"/>
            </a:xfrm>
          </p:grpSpPr>
          <p:sp>
            <p:nvSpPr>
              <p:cNvPr id="311" name="Freeform 3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12" name="Group 312"/>
            <p:cNvGrpSpPr/>
            <p:nvPr/>
          </p:nvGrpSpPr>
          <p:grpSpPr>
            <a:xfrm>
              <a:off x="1623665" y="5881131"/>
              <a:ext cx="82785" cy="82785"/>
              <a:chOff x="0" y="0"/>
              <a:chExt cx="1913890" cy="1913890"/>
            </a:xfrm>
          </p:grpSpPr>
          <p:sp>
            <p:nvSpPr>
              <p:cNvPr id="313" name="Freeform 3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14" name="Group 314"/>
            <p:cNvGrpSpPr/>
            <p:nvPr/>
          </p:nvGrpSpPr>
          <p:grpSpPr>
            <a:xfrm>
              <a:off x="4871530" y="1075351"/>
              <a:ext cx="82785" cy="82785"/>
              <a:chOff x="0" y="0"/>
              <a:chExt cx="1913890" cy="1913890"/>
            </a:xfrm>
          </p:grpSpPr>
          <p:sp>
            <p:nvSpPr>
              <p:cNvPr id="315" name="Freeform 3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16" name="Group 316"/>
            <p:cNvGrpSpPr/>
            <p:nvPr/>
          </p:nvGrpSpPr>
          <p:grpSpPr>
            <a:xfrm>
              <a:off x="4871530" y="7455836"/>
              <a:ext cx="82785" cy="82785"/>
              <a:chOff x="0" y="0"/>
              <a:chExt cx="1913890" cy="1913890"/>
            </a:xfrm>
          </p:grpSpPr>
          <p:sp>
            <p:nvSpPr>
              <p:cNvPr id="317" name="Freeform 3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18" name="Group 318"/>
            <p:cNvGrpSpPr/>
            <p:nvPr/>
          </p:nvGrpSpPr>
          <p:grpSpPr>
            <a:xfrm>
              <a:off x="4871530" y="4263051"/>
              <a:ext cx="82785" cy="82785"/>
              <a:chOff x="0" y="0"/>
              <a:chExt cx="1913890" cy="1913890"/>
            </a:xfrm>
          </p:grpSpPr>
          <p:sp>
            <p:nvSpPr>
              <p:cNvPr id="319" name="Freeform 3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20" name="Group 320"/>
            <p:cNvGrpSpPr/>
            <p:nvPr/>
          </p:nvGrpSpPr>
          <p:grpSpPr>
            <a:xfrm>
              <a:off x="4871530" y="10643536"/>
              <a:ext cx="82785" cy="82785"/>
              <a:chOff x="0" y="0"/>
              <a:chExt cx="1913890" cy="1913890"/>
            </a:xfrm>
          </p:grpSpPr>
          <p:sp>
            <p:nvSpPr>
              <p:cNvPr id="321" name="Freeform 3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22" name="Group 322"/>
            <p:cNvGrpSpPr/>
            <p:nvPr/>
          </p:nvGrpSpPr>
          <p:grpSpPr>
            <a:xfrm>
              <a:off x="4871530" y="2693431"/>
              <a:ext cx="82785" cy="82785"/>
              <a:chOff x="0" y="0"/>
              <a:chExt cx="1913890" cy="1913890"/>
            </a:xfrm>
          </p:grpSpPr>
          <p:sp>
            <p:nvSpPr>
              <p:cNvPr id="323" name="Freeform 3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24" name="Group 324"/>
            <p:cNvGrpSpPr/>
            <p:nvPr/>
          </p:nvGrpSpPr>
          <p:grpSpPr>
            <a:xfrm>
              <a:off x="4871530" y="9073915"/>
              <a:ext cx="82785" cy="82785"/>
              <a:chOff x="0" y="0"/>
              <a:chExt cx="1913890" cy="1913890"/>
            </a:xfrm>
          </p:grpSpPr>
          <p:sp>
            <p:nvSpPr>
              <p:cNvPr id="325" name="Freeform 3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26" name="Group 326"/>
            <p:cNvGrpSpPr/>
            <p:nvPr/>
          </p:nvGrpSpPr>
          <p:grpSpPr>
            <a:xfrm>
              <a:off x="4871530" y="5881131"/>
              <a:ext cx="82785" cy="82785"/>
              <a:chOff x="0" y="0"/>
              <a:chExt cx="1913890" cy="1913890"/>
            </a:xfrm>
          </p:grpSpPr>
          <p:sp>
            <p:nvSpPr>
              <p:cNvPr id="327" name="Freeform 3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28" name="Group 328"/>
            <p:cNvGrpSpPr/>
            <p:nvPr/>
          </p:nvGrpSpPr>
          <p:grpSpPr>
            <a:xfrm>
              <a:off x="6405" y="1075351"/>
              <a:ext cx="82785" cy="82785"/>
              <a:chOff x="0" y="0"/>
              <a:chExt cx="1913890" cy="1913890"/>
            </a:xfrm>
          </p:grpSpPr>
          <p:sp>
            <p:nvSpPr>
              <p:cNvPr id="329" name="Freeform 3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30" name="Group 330"/>
            <p:cNvGrpSpPr/>
            <p:nvPr/>
          </p:nvGrpSpPr>
          <p:grpSpPr>
            <a:xfrm>
              <a:off x="6405" y="7455836"/>
              <a:ext cx="82785" cy="82785"/>
              <a:chOff x="0" y="0"/>
              <a:chExt cx="1913890" cy="1913890"/>
            </a:xfrm>
          </p:grpSpPr>
          <p:sp>
            <p:nvSpPr>
              <p:cNvPr id="331" name="Freeform 3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32" name="Group 332"/>
            <p:cNvGrpSpPr/>
            <p:nvPr/>
          </p:nvGrpSpPr>
          <p:grpSpPr>
            <a:xfrm>
              <a:off x="6405" y="4263051"/>
              <a:ext cx="82785" cy="82785"/>
              <a:chOff x="0" y="0"/>
              <a:chExt cx="1913890" cy="1913890"/>
            </a:xfrm>
          </p:grpSpPr>
          <p:sp>
            <p:nvSpPr>
              <p:cNvPr id="333" name="Freeform 3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34" name="Group 334"/>
            <p:cNvGrpSpPr/>
            <p:nvPr/>
          </p:nvGrpSpPr>
          <p:grpSpPr>
            <a:xfrm>
              <a:off x="6405" y="10643536"/>
              <a:ext cx="82785" cy="82785"/>
              <a:chOff x="0" y="0"/>
              <a:chExt cx="1913890" cy="1913890"/>
            </a:xfrm>
          </p:grpSpPr>
          <p:sp>
            <p:nvSpPr>
              <p:cNvPr id="335" name="Freeform 3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36" name="Group 336"/>
            <p:cNvGrpSpPr/>
            <p:nvPr/>
          </p:nvGrpSpPr>
          <p:grpSpPr>
            <a:xfrm>
              <a:off x="6405" y="2693431"/>
              <a:ext cx="82785" cy="82785"/>
              <a:chOff x="0" y="0"/>
              <a:chExt cx="1913890" cy="1913890"/>
            </a:xfrm>
          </p:grpSpPr>
          <p:sp>
            <p:nvSpPr>
              <p:cNvPr id="337" name="Freeform 3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38" name="Group 338"/>
            <p:cNvGrpSpPr/>
            <p:nvPr/>
          </p:nvGrpSpPr>
          <p:grpSpPr>
            <a:xfrm>
              <a:off x="6405" y="9073915"/>
              <a:ext cx="82785" cy="82785"/>
              <a:chOff x="0" y="0"/>
              <a:chExt cx="1913890" cy="1913890"/>
            </a:xfrm>
          </p:grpSpPr>
          <p:sp>
            <p:nvSpPr>
              <p:cNvPr id="339" name="Freeform 3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40" name="Group 340"/>
            <p:cNvGrpSpPr/>
            <p:nvPr/>
          </p:nvGrpSpPr>
          <p:grpSpPr>
            <a:xfrm>
              <a:off x="6405" y="5881131"/>
              <a:ext cx="82785" cy="82785"/>
              <a:chOff x="0" y="0"/>
              <a:chExt cx="1913890" cy="1913890"/>
            </a:xfrm>
          </p:grpSpPr>
          <p:sp>
            <p:nvSpPr>
              <p:cNvPr id="341" name="Freeform 3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42" name="Group 342"/>
            <p:cNvGrpSpPr/>
            <p:nvPr/>
          </p:nvGrpSpPr>
          <p:grpSpPr>
            <a:xfrm>
              <a:off x="6500554" y="1075351"/>
              <a:ext cx="82785" cy="82785"/>
              <a:chOff x="0" y="0"/>
              <a:chExt cx="1913890" cy="1913890"/>
            </a:xfrm>
          </p:grpSpPr>
          <p:sp>
            <p:nvSpPr>
              <p:cNvPr id="343" name="Freeform 3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44" name="Group 344"/>
            <p:cNvGrpSpPr/>
            <p:nvPr/>
          </p:nvGrpSpPr>
          <p:grpSpPr>
            <a:xfrm>
              <a:off x="6500554" y="7455836"/>
              <a:ext cx="82785" cy="82785"/>
              <a:chOff x="0" y="0"/>
              <a:chExt cx="1913890" cy="1913890"/>
            </a:xfrm>
          </p:grpSpPr>
          <p:sp>
            <p:nvSpPr>
              <p:cNvPr id="345" name="Freeform 3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46" name="Group 346"/>
            <p:cNvGrpSpPr/>
            <p:nvPr/>
          </p:nvGrpSpPr>
          <p:grpSpPr>
            <a:xfrm>
              <a:off x="6500554" y="4263051"/>
              <a:ext cx="82785" cy="82785"/>
              <a:chOff x="0" y="0"/>
              <a:chExt cx="1913890" cy="1913890"/>
            </a:xfrm>
          </p:grpSpPr>
          <p:sp>
            <p:nvSpPr>
              <p:cNvPr id="347" name="Freeform 3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48" name="Group 348"/>
            <p:cNvGrpSpPr/>
            <p:nvPr/>
          </p:nvGrpSpPr>
          <p:grpSpPr>
            <a:xfrm>
              <a:off x="6500554" y="10643536"/>
              <a:ext cx="82785" cy="82785"/>
              <a:chOff x="0" y="0"/>
              <a:chExt cx="1913890" cy="1913890"/>
            </a:xfrm>
          </p:grpSpPr>
          <p:sp>
            <p:nvSpPr>
              <p:cNvPr id="349" name="Freeform 3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50" name="Group 350"/>
            <p:cNvGrpSpPr/>
            <p:nvPr/>
          </p:nvGrpSpPr>
          <p:grpSpPr>
            <a:xfrm>
              <a:off x="6500554" y="2693431"/>
              <a:ext cx="82785" cy="82785"/>
              <a:chOff x="0" y="0"/>
              <a:chExt cx="1913890" cy="1913890"/>
            </a:xfrm>
          </p:grpSpPr>
          <p:sp>
            <p:nvSpPr>
              <p:cNvPr id="351" name="Freeform 3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52" name="Group 352"/>
            <p:cNvGrpSpPr/>
            <p:nvPr/>
          </p:nvGrpSpPr>
          <p:grpSpPr>
            <a:xfrm>
              <a:off x="6500554" y="9073915"/>
              <a:ext cx="82785" cy="82785"/>
              <a:chOff x="0" y="0"/>
              <a:chExt cx="1913890" cy="1913890"/>
            </a:xfrm>
          </p:grpSpPr>
          <p:sp>
            <p:nvSpPr>
              <p:cNvPr id="353" name="Freeform 3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54" name="Group 354"/>
            <p:cNvGrpSpPr/>
            <p:nvPr/>
          </p:nvGrpSpPr>
          <p:grpSpPr>
            <a:xfrm>
              <a:off x="6500554" y="5881131"/>
              <a:ext cx="82785" cy="82785"/>
              <a:chOff x="0" y="0"/>
              <a:chExt cx="1913890" cy="1913890"/>
            </a:xfrm>
          </p:grpSpPr>
          <p:sp>
            <p:nvSpPr>
              <p:cNvPr id="355" name="Freeform 3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56" name="Group 356"/>
            <p:cNvGrpSpPr/>
            <p:nvPr/>
          </p:nvGrpSpPr>
          <p:grpSpPr>
            <a:xfrm>
              <a:off x="3254270" y="1075351"/>
              <a:ext cx="82785" cy="82785"/>
              <a:chOff x="0" y="0"/>
              <a:chExt cx="1913890" cy="1913890"/>
            </a:xfrm>
          </p:grpSpPr>
          <p:sp>
            <p:nvSpPr>
              <p:cNvPr id="357" name="Freeform 3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58" name="Group 358"/>
            <p:cNvGrpSpPr/>
            <p:nvPr/>
          </p:nvGrpSpPr>
          <p:grpSpPr>
            <a:xfrm>
              <a:off x="3254270" y="7455836"/>
              <a:ext cx="82785" cy="82785"/>
              <a:chOff x="0" y="0"/>
              <a:chExt cx="1913890" cy="1913890"/>
            </a:xfrm>
          </p:grpSpPr>
          <p:sp>
            <p:nvSpPr>
              <p:cNvPr id="359" name="Freeform 3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60" name="Group 360"/>
            <p:cNvGrpSpPr/>
            <p:nvPr/>
          </p:nvGrpSpPr>
          <p:grpSpPr>
            <a:xfrm>
              <a:off x="3254270" y="4263051"/>
              <a:ext cx="82785" cy="82785"/>
              <a:chOff x="0" y="0"/>
              <a:chExt cx="1913890" cy="1913890"/>
            </a:xfrm>
          </p:grpSpPr>
          <p:sp>
            <p:nvSpPr>
              <p:cNvPr id="361" name="Freeform 3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62" name="Group 362"/>
            <p:cNvGrpSpPr/>
            <p:nvPr/>
          </p:nvGrpSpPr>
          <p:grpSpPr>
            <a:xfrm>
              <a:off x="3254270" y="10643536"/>
              <a:ext cx="82785" cy="82785"/>
              <a:chOff x="0" y="0"/>
              <a:chExt cx="1913890" cy="1913890"/>
            </a:xfrm>
          </p:grpSpPr>
          <p:sp>
            <p:nvSpPr>
              <p:cNvPr id="363" name="Freeform 3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64" name="Group 364"/>
            <p:cNvGrpSpPr/>
            <p:nvPr/>
          </p:nvGrpSpPr>
          <p:grpSpPr>
            <a:xfrm>
              <a:off x="3254270" y="2693431"/>
              <a:ext cx="82785" cy="82785"/>
              <a:chOff x="0" y="0"/>
              <a:chExt cx="1913890" cy="1913890"/>
            </a:xfrm>
          </p:grpSpPr>
          <p:sp>
            <p:nvSpPr>
              <p:cNvPr id="365" name="Freeform 3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66" name="Group 366"/>
            <p:cNvGrpSpPr/>
            <p:nvPr/>
          </p:nvGrpSpPr>
          <p:grpSpPr>
            <a:xfrm>
              <a:off x="3254270" y="9073915"/>
              <a:ext cx="82785" cy="82785"/>
              <a:chOff x="0" y="0"/>
              <a:chExt cx="1913890" cy="1913890"/>
            </a:xfrm>
          </p:grpSpPr>
          <p:sp>
            <p:nvSpPr>
              <p:cNvPr id="367" name="Freeform 3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68" name="Group 368"/>
            <p:cNvGrpSpPr/>
            <p:nvPr/>
          </p:nvGrpSpPr>
          <p:grpSpPr>
            <a:xfrm>
              <a:off x="3254270" y="5881131"/>
              <a:ext cx="82785" cy="82785"/>
              <a:chOff x="0" y="0"/>
              <a:chExt cx="1913890" cy="1913890"/>
            </a:xfrm>
          </p:grpSpPr>
          <p:sp>
            <p:nvSpPr>
              <p:cNvPr id="369" name="Freeform 3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70" name="Group 370"/>
            <p:cNvGrpSpPr/>
            <p:nvPr/>
          </p:nvGrpSpPr>
          <p:grpSpPr>
            <a:xfrm>
              <a:off x="2172630" y="0"/>
              <a:ext cx="82785" cy="82785"/>
              <a:chOff x="0" y="0"/>
              <a:chExt cx="1913890" cy="1913890"/>
            </a:xfrm>
          </p:grpSpPr>
          <p:sp>
            <p:nvSpPr>
              <p:cNvPr id="371" name="Freeform 3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72" name="Group 372"/>
            <p:cNvGrpSpPr/>
            <p:nvPr/>
          </p:nvGrpSpPr>
          <p:grpSpPr>
            <a:xfrm>
              <a:off x="2172630" y="6380485"/>
              <a:ext cx="82785" cy="82785"/>
              <a:chOff x="0" y="0"/>
              <a:chExt cx="1913890" cy="1913890"/>
            </a:xfrm>
          </p:grpSpPr>
          <p:sp>
            <p:nvSpPr>
              <p:cNvPr id="373" name="Freeform 3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74" name="Group 374"/>
            <p:cNvGrpSpPr/>
            <p:nvPr/>
          </p:nvGrpSpPr>
          <p:grpSpPr>
            <a:xfrm>
              <a:off x="2172630" y="3187700"/>
              <a:ext cx="82785" cy="82785"/>
              <a:chOff x="0" y="0"/>
              <a:chExt cx="1913890" cy="1913890"/>
            </a:xfrm>
          </p:grpSpPr>
          <p:sp>
            <p:nvSpPr>
              <p:cNvPr id="375" name="Freeform 3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76" name="Group 376"/>
            <p:cNvGrpSpPr/>
            <p:nvPr/>
          </p:nvGrpSpPr>
          <p:grpSpPr>
            <a:xfrm>
              <a:off x="2172630" y="9568185"/>
              <a:ext cx="82785" cy="82785"/>
              <a:chOff x="0" y="0"/>
              <a:chExt cx="1913890" cy="1913890"/>
            </a:xfrm>
          </p:grpSpPr>
          <p:sp>
            <p:nvSpPr>
              <p:cNvPr id="377" name="Freeform 3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78" name="Group 378"/>
            <p:cNvGrpSpPr/>
            <p:nvPr/>
          </p:nvGrpSpPr>
          <p:grpSpPr>
            <a:xfrm>
              <a:off x="2172630" y="1618080"/>
              <a:ext cx="82785" cy="82785"/>
              <a:chOff x="0" y="0"/>
              <a:chExt cx="1913890" cy="1913890"/>
            </a:xfrm>
          </p:grpSpPr>
          <p:sp>
            <p:nvSpPr>
              <p:cNvPr id="379" name="Freeform 3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80" name="Group 380"/>
            <p:cNvGrpSpPr/>
            <p:nvPr/>
          </p:nvGrpSpPr>
          <p:grpSpPr>
            <a:xfrm>
              <a:off x="2172630" y="7998564"/>
              <a:ext cx="82785" cy="82785"/>
              <a:chOff x="0" y="0"/>
              <a:chExt cx="1913890" cy="1913890"/>
            </a:xfrm>
          </p:grpSpPr>
          <p:sp>
            <p:nvSpPr>
              <p:cNvPr id="381" name="Freeform 3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82" name="Group 382"/>
            <p:cNvGrpSpPr/>
            <p:nvPr/>
          </p:nvGrpSpPr>
          <p:grpSpPr>
            <a:xfrm>
              <a:off x="2172630" y="4805780"/>
              <a:ext cx="82785" cy="82785"/>
              <a:chOff x="0" y="0"/>
              <a:chExt cx="1913890" cy="1913890"/>
            </a:xfrm>
          </p:grpSpPr>
          <p:sp>
            <p:nvSpPr>
              <p:cNvPr id="383" name="Freeform 3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84" name="Group 384"/>
            <p:cNvGrpSpPr/>
            <p:nvPr/>
          </p:nvGrpSpPr>
          <p:grpSpPr>
            <a:xfrm>
              <a:off x="5420495" y="0"/>
              <a:ext cx="82785" cy="82785"/>
              <a:chOff x="0" y="0"/>
              <a:chExt cx="1913890" cy="1913890"/>
            </a:xfrm>
          </p:grpSpPr>
          <p:sp>
            <p:nvSpPr>
              <p:cNvPr id="385" name="Freeform 3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86" name="Group 386"/>
            <p:cNvGrpSpPr/>
            <p:nvPr/>
          </p:nvGrpSpPr>
          <p:grpSpPr>
            <a:xfrm>
              <a:off x="5420495" y="6380485"/>
              <a:ext cx="82785" cy="82785"/>
              <a:chOff x="0" y="0"/>
              <a:chExt cx="1913890" cy="1913890"/>
            </a:xfrm>
          </p:grpSpPr>
          <p:sp>
            <p:nvSpPr>
              <p:cNvPr id="387" name="Freeform 3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88" name="Group 388"/>
            <p:cNvGrpSpPr/>
            <p:nvPr/>
          </p:nvGrpSpPr>
          <p:grpSpPr>
            <a:xfrm>
              <a:off x="5420495" y="3187700"/>
              <a:ext cx="82785" cy="82785"/>
              <a:chOff x="0" y="0"/>
              <a:chExt cx="1913890" cy="1913890"/>
            </a:xfrm>
          </p:grpSpPr>
          <p:sp>
            <p:nvSpPr>
              <p:cNvPr id="389" name="Freeform 3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90" name="Group 390"/>
            <p:cNvGrpSpPr/>
            <p:nvPr/>
          </p:nvGrpSpPr>
          <p:grpSpPr>
            <a:xfrm>
              <a:off x="5420495" y="9568185"/>
              <a:ext cx="82785" cy="82785"/>
              <a:chOff x="0" y="0"/>
              <a:chExt cx="1913890" cy="1913890"/>
            </a:xfrm>
          </p:grpSpPr>
          <p:sp>
            <p:nvSpPr>
              <p:cNvPr id="391" name="Freeform 3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92" name="Group 392"/>
            <p:cNvGrpSpPr/>
            <p:nvPr/>
          </p:nvGrpSpPr>
          <p:grpSpPr>
            <a:xfrm>
              <a:off x="5420495" y="1618080"/>
              <a:ext cx="82785" cy="82785"/>
              <a:chOff x="0" y="0"/>
              <a:chExt cx="1913890" cy="1913890"/>
            </a:xfrm>
          </p:grpSpPr>
          <p:sp>
            <p:nvSpPr>
              <p:cNvPr id="393" name="Freeform 3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94" name="Group 394"/>
            <p:cNvGrpSpPr/>
            <p:nvPr/>
          </p:nvGrpSpPr>
          <p:grpSpPr>
            <a:xfrm>
              <a:off x="5420495" y="7998564"/>
              <a:ext cx="82785" cy="82785"/>
              <a:chOff x="0" y="0"/>
              <a:chExt cx="1913890" cy="1913890"/>
            </a:xfrm>
          </p:grpSpPr>
          <p:sp>
            <p:nvSpPr>
              <p:cNvPr id="395" name="Freeform 3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96" name="Group 396"/>
            <p:cNvGrpSpPr/>
            <p:nvPr/>
          </p:nvGrpSpPr>
          <p:grpSpPr>
            <a:xfrm>
              <a:off x="5420495" y="4805780"/>
              <a:ext cx="82785" cy="82785"/>
              <a:chOff x="0" y="0"/>
              <a:chExt cx="1913890" cy="1913890"/>
            </a:xfrm>
          </p:grpSpPr>
          <p:sp>
            <p:nvSpPr>
              <p:cNvPr id="397" name="Freeform 3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98" name="Group 398"/>
            <p:cNvGrpSpPr/>
            <p:nvPr/>
          </p:nvGrpSpPr>
          <p:grpSpPr>
            <a:xfrm>
              <a:off x="2711291" y="537155"/>
              <a:ext cx="82785" cy="82785"/>
              <a:chOff x="0" y="0"/>
              <a:chExt cx="1913890" cy="1913890"/>
            </a:xfrm>
          </p:grpSpPr>
          <p:sp>
            <p:nvSpPr>
              <p:cNvPr id="399" name="Freeform 3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00" name="Group 400"/>
            <p:cNvGrpSpPr/>
            <p:nvPr/>
          </p:nvGrpSpPr>
          <p:grpSpPr>
            <a:xfrm>
              <a:off x="2711291" y="6917640"/>
              <a:ext cx="82785" cy="82785"/>
              <a:chOff x="0" y="0"/>
              <a:chExt cx="1913890" cy="1913890"/>
            </a:xfrm>
          </p:grpSpPr>
          <p:sp>
            <p:nvSpPr>
              <p:cNvPr id="401" name="Freeform 4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02" name="Group 402"/>
            <p:cNvGrpSpPr/>
            <p:nvPr/>
          </p:nvGrpSpPr>
          <p:grpSpPr>
            <a:xfrm>
              <a:off x="2711291" y="3724855"/>
              <a:ext cx="82785" cy="82785"/>
              <a:chOff x="0" y="0"/>
              <a:chExt cx="1913890" cy="1913890"/>
            </a:xfrm>
          </p:grpSpPr>
          <p:sp>
            <p:nvSpPr>
              <p:cNvPr id="403" name="Freeform 4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04" name="Group 404"/>
            <p:cNvGrpSpPr/>
            <p:nvPr/>
          </p:nvGrpSpPr>
          <p:grpSpPr>
            <a:xfrm>
              <a:off x="2711291" y="10105340"/>
              <a:ext cx="82785" cy="82785"/>
              <a:chOff x="0" y="0"/>
              <a:chExt cx="1913890" cy="1913890"/>
            </a:xfrm>
          </p:grpSpPr>
          <p:sp>
            <p:nvSpPr>
              <p:cNvPr id="405" name="Freeform 4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06" name="Group 406"/>
            <p:cNvGrpSpPr/>
            <p:nvPr/>
          </p:nvGrpSpPr>
          <p:grpSpPr>
            <a:xfrm>
              <a:off x="2711291" y="2155235"/>
              <a:ext cx="82785" cy="82785"/>
              <a:chOff x="0" y="0"/>
              <a:chExt cx="1913890" cy="1913890"/>
            </a:xfrm>
          </p:grpSpPr>
          <p:sp>
            <p:nvSpPr>
              <p:cNvPr id="407" name="Freeform 4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08" name="Group 408"/>
            <p:cNvGrpSpPr/>
            <p:nvPr/>
          </p:nvGrpSpPr>
          <p:grpSpPr>
            <a:xfrm>
              <a:off x="2711291" y="8535719"/>
              <a:ext cx="82785" cy="82785"/>
              <a:chOff x="0" y="0"/>
              <a:chExt cx="1913890" cy="1913890"/>
            </a:xfrm>
          </p:grpSpPr>
          <p:sp>
            <p:nvSpPr>
              <p:cNvPr id="409" name="Freeform 4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10" name="Group 410"/>
            <p:cNvGrpSpPr/>
            <p:nvPr/>
          </p:nvGrpSpPr>
          <p:grpSpPr>
            <a:xfrm>
              <a:off x="2711291" y="5342935"/>
              <a:ext cx="82785" cy="82785"/>
              <a:chOff x="0" y="0"/>
              <a:chExt cx="1913890" cy="1913890"/>
            </a:xfrm>
          </p:grpSpPr>
          <p:sp>
            <p:nvSpPr>
              <p:cNvPr id="411" name="Freeform 4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12" name="Group 412"/>
            <p:cNvGrpSpPr/>
            <p:nvPr/>
          </p:nvGrpSpPr>
          <p:grpSpPr>
            <a:xfrm>
              <a:off x="5959156" y="537155"/>
              <a:ext cx="82785" cy="82785"/>
              <a:chOff x="0" y="0"/>
              <a:chExt cx="1913890" cy="1913890"/>
            </a:xfrm>
          </p:grpSpPr>
          <p:sp>
            <p:nvSpPr>
              <p:cNvPr id="413" name="Freeform 4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14" name="Group 414"/>
            <p:cNvGrpSpPr/>
            <p:nvPr/>
          </p:nvGrpSpPr>
          <p:grpSpPr>
            <a:xfrm>
              <a:off x="5959156" y="6917640"/>
              <a:ext cx="82785" cy="82785"/>
              <a:chOff x="0" y="0"/>
              <a:chExt cx="1913890" cy="1913890"/>
            </a:xfrm>
          </p:grpSpPr>
          <p:sp>
            <p:nvSpPr>
              <p:cNvPr id="415" name="Freeform 4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16" name="Group 416"/>
            <p:cNvGrpSpPr/>
            <p:nvPr/>
          </p:nvGrpSpPr>
          <p:grpSpPr>
            <a:xfrm>
              <a:off x="5959156" y="3724855"/>
              <a:ext cx="82785" cy="82785"/>
              <a:chOff x="0" y="0"/>
              <a:chExt cx="1913890" cy="1913890"/>
            </a:xfrm>
          </p:grpSpPr>
          <p:sp>
            <p:nvSpPr>
              <p:cNvPr id="417" name="Freeform 4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18" name="Group 418"/>
            <p:cNvGrpSpPr/>
            <p:nvPr/>
          </p:nvGrpSpPr>
          <p:grpSpPr>
            <a:xfrm>
              <a:off x="5959156" y="10105340"/>
              <a:ext cx="82785" cy="82785"/>
              <a:chOff x="0" y="0"/>
              <a:chExt cx="1913890" cy="1913890"/>
            </a:xfrm>
          </p:grpSpPr>
          <p:sp>
            <p:nvSpPr>
              <p:cNvPr id="419" name="Freeform 4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20" name="Group 420"/>
            <p:cNvGrpSpPr/>
            <p:nvPr/>
          </p:nvGrpSpPr>
          <p:grpSpPr>
            <a:xfrm>
              <a:off x="5959156" y="2155235"/>
              <a:ext cx="82785" cy="82785"/>
              <a:chOff x="0" y="0"/>
              <a:chExt cx="1913890" cy="1913890"/>
            </a:xfrm>
          </p:grpSpPr>
          <p:sp>
            <p:nvSpPr>
              <p:cNvPr id="421" name="Freeform 4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22" name="Group 422"/>
            <p:cNvGrpSpPr/>
            <p:nvPr/>
          </p:nvGrpSpPr>
          <p:grpSpPr>
            <a:xfrm>
              <a:off x="5959156" y="8535719"/>
              <a:ext cx="82785" cy="82785"/>
              <a:chOff x="0" y="0"/>
              <a:chExt cx="1913890" cy="1913890"/>
            </a:xfrm>
          </p:grpSpPr>
          <p:sp>
            <p:nvSpPr>
              <p:cNvPr id="423" name="Freeform 4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24" name="Group 424"/>
            <p:cNvGrpSpPr/>
            <p:nvPr/>
          </p:nvGrpSpPr>
          <p:grpSpPr>
            <a:xfrm>
              <a:off x="5959156" y="5342935"/>
              <a:ext cx="82785" cy="82785"/>
              <a:chOff x="0" y="0"/>
              <a:chExt cx="1913890" cy="1913890"/>
            </a:xfrm>
          </p:grpSpPr>
          <p:sp>
            <p:nvSpPr>
              <p:cNvPr id="425" name="Freeform 4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26" name="Group 426"/>
            <p:cNvGrpSpPr>
              <a:grpSpLocks noChangeAspect="1"/>
            </p:cNvGrpSpPr>
            <p:nvPr/>
          </p:nvGrpSpPr>
          <p:grpSpPr>
            <a:xfrm>
              <a:off x="1083883" y="0"/>
              <a:ext cx="95594" cy="82785"/>
              <a:chOff x="0" y="0"/>
              <a:chExt cx="6350000" cy="5499100"/>
            </a:xfrm>
          </p:grpSpPr>
          <p:sp>
            <p:nvSpPr>
              <p:cNvPr id="427" name="Freeform 4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28" name="Group 428"/>
            <p:cNvGrpSpPr>
              <a:grpSpLocks noChangeAspect="1"/>
            </p:cNvGrpSpPr>
            <p:nvPr/>
          </p:nvGrpSpPr>
          <p:grpSpPr>
            <a:xfrm>
              <a:off x="1083883" y="6380485"/>
              <a:ext cx="95594" cy="82785"/>
              <a:chOff x="0" y="0"/>
              <a:chExt cx="6350000" cy="5499100"/>
            </a:xfrm>
          </p:grpSpPr>
          <p:sp>
            <p:nvSpPr>
              <p:cNvPr id="429" name="Freeform 4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30" name="Group 430"/>
            <p:cNvGrpSpPr>
              <a:grpSpLocks noChangeAspect="1"/>
            </p:cNvGrpSpPr>
            <p:nvPr/>
          </p:nvGrpSpPr>
          <p:grpSpPr>
            <a:xfrm>
              <a:off x="1083883" y="3187700"/>
              <a:ext cx="95594" cy="82785"/>
              <a:chOff x="0" y="0"/>
              <a:chExt cx="6350000" cy="5499100"/>
            </a:xfrm>
          </p:grpSpPr>
          <p:sp>
            <p:nvSpPr>
              <p:cNvPr id="431" name="Freeform 4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32" name="Group 432"/>
            <p:cNvGrpSpPr>
              <a:grpSpLocks noChangeAspect="1"/>
            </p:cNvGrpSpPr>
            <p:nvPr/>
          </p:nvGrpSpPr>
          <p:grpSpPr>
            <a:xfrm>
              <a:off x="1083883" y="9568185"/>
              <a:ext cx="95594" cy="82785"/>
              <a:chOff x="0" y="0"/>
              <a:chExt cx="6350000" cy="5499100"/>
            </a:xfrm>
          </p:grpSpPr>
          <p:sp>
            <p:nvSpPr>
              <p:cNvPr id="433" name="Freeform 4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34" name="Group 434"/>
            <p:cNvGrpSpPr>
              <a:grpSpLocks noChangeAspect="1"/>
            </p:cNvGrpSpPr>
            <p:nvPr/>
          </p:nvGrpSpPr>
          <p:grpSpPr>
            <a:xfrm>
              <a:off x="1083883" y="1618080"/>
              <a:ext cx="95594" cy="82785"/>
              <a:chOff x="0" y="0"/>
              <a:chExt cx="6350000" cy="5499100"/>
            </a:xfrm>
          </p:grpSpPr>
          <p:sp>
            <p:nvSpPr>
              <p:cNvPr id="435" name="Freeform 4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36" name="Group 436"/>
            <p:cNvGrpSpPr>
              <a:grpSpLocks noChangeAspect="1"/>
            </p:cNvGrpSpPr>
            <p:nvPr/>
          </p:nvGrpSpPr>
          <p:grpSpPr>
            <a:xfrm>
              <a:off x="1083883" y="7998564"/>
              <a:ext cx="95594" cy="82785"/>
              <a:chOff x="0" y="0"/>
              <a:chExt cx="6350000" cy="5499100"/>
            </a:xfrm>
          </p:grpSpPr>
          <p:sp>
            <p:nvSpPr>
              <p:cNvPr id="437" name="Freeform 4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38" name="Group 438"/>
            <p:cNvGrpSpPr>
              <a:grpSpLocks noChangeAspect="1"/>
            </p:cNvGrpSpPr>
            <p:nvPr/>
          </p:nvGrpSpPr>
          <p:grpSpPr>
            <a:xfrm>
              <a:off x="1083883" y="4805780"/>
              <a:ext cx="95594" cy="82785"/>
              <a:chOff x="0" y="0"/>
              <a:chExt cx="6350000" cy="5499100"/>
            </a:xfrm>
          </p:grpSpPr>
          <p:sp>
            <p:nvSpPr>
              <p:cNvPr id="439" name="Freeform 4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40" name="Group 440"/>
            <p:cNvGrpSpPr>
              <a:grpSpLocks noChangeAspect="1"/>
            </p:cNvGrpSpPr>
            <p:nvPr/>
          </p:nvGrpSpPr>
          <p:grpSpPr>
            <a:xfrm>
              <a:off x="7578032" y="0"/>
              <a:ext cx="95594" cy="82785"/>
              <a:chOff x="0" y="0"/>
              <a:chExt cx="6350000" cy="5499100"/>
            </a:xfrm>
          </p:grpSpPr>
          <p:sp>
            <p:nvSpPr>
              <p:cNvPr id="441" name="Freeform 4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42" name="Group 442"/>
            <p:cNvGrpSpPr>
              <a:grpSpLocks noChangeAspect="1"/>
            </p:cNvGrpSpPr>
            <p:nvPr/>
          </p:nvGrpSpPr>
          <p:grpSpPr>
            <a:xfrm>
              <a:off x="7578032" y="6380485"/>
              <a:ext cx="95594" cy="82785"/>
              <a:chOff x="0" y="0"/>
              <a:chExt cx="6350000" cy="5499100"/>
            </a:xfrm>
          </p:grpSpPr>
          <p:sp>
            <p:nvSpPr>
              <p:cNvPr id="443" name="Freeform 4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44" name="Group 444"/>
            <p:cNvGrpSpPr>
              <a:grpSpLocks noChangeAspect="1"/>
            </p:cNvGrpSpPr>
            <p:nvPr/>
          </p:nvGrpSpPr>
          <p:grpSpPr>
            <a:xfrm>
              <a:off x="7578032" y="3187700"/>
              <a:ext cx="95594" cy="82785"/>
              <a:chOff x="0" y="0"/>
              <a:chExt cx="6350000" cy="5499100"/>
            </a:xfrm>
          </p:grpSpPr>
          <p:sp>
            <p:nvSpPr>
              <p:cNvPr id="445" name="Freeform 4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46" name="Group 446"/>
            <p:cNvGrpSpPr>
              <a:grpSpLocks noChangeAspect="1"/>
            </p:cNvGrpSpPr>
            <p:nvPr/>
          </p:nvGrpSpPr>
          <p:grpSpPr>
            <a:xfrm>
              <a:off x="7578032" y="9568185"/>
              <a:ext cx="95594" cy="82785"/>
              <a:chOff x="0" y="0"/>
              <a:chExt cx="6350000" cy="5499100"/>
            </a:xfrm>
          </p:grpSpPr>
          <p:sp>
            <p:nvSpPr>
              <p:cNvPr id="447" name="Freeform 4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48" name="Group 448"/>
            <p:cNvGrpSpPr>
              <a:grpSpLocks noChangeAspect="1"/>
            </p:cNvGrpSpPr>
            <p:nvPr/>
          </p:nvGrpSpPr>
          <p:grpSpPr>
            <a:xfrm>
              <a:off x="7578032" y="1618080"/>
              <a:ext cx="95594" cy="82785"/>
              <a:chOff x="0" y="0"/>
              <a:chExt cx="6350000" cy="5499100"/>
            </a:xfrm>
          </p:grpSpPr>
          <p:sp>
            <p:nvSpPr>
              <p:cNvPr id="449" name="Freeform 4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50" name="Group 450"/>
            <p:cNvGrpSpPr>
              <a:grpSpLocks noChangeAspect="1"/>
            </p:cNvGrpSpPr>
            <p:nvPr/>
          </p:nvGrpSpPr>
          <p:grpSpPr>
            <a:xfrm>
              <a:off x="7578032" y="7998564"/>
              <a:ext cx="95594" cy="82785"/>
              <a:chOff x="0" y="0"/>
              <a:chExt cx="6350000" cy="5499100"/>
            </a:xfrm>
          </p:grpSpPr>
          <p:sp>
            <p:nvSpPr>
              <p:cNvPr id="451" name="Freeform 4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52" name="Group 452"/>
            <p:cNvGrpSpPr>
              <a:grpSpLocks noChangeAspect="1"/>
            </p:cNvGrpSpPr>
            <p:nvPr/>
          </p:nvGrpSpPr>
          <p:grpSpPr>
            <a:xfrm>
              <a:off x="7578032" y="4805780"/>
              <a:ext cx="95594" cy="82785"/>
              <a:chOff x="0" y="0"/>
              <a:chExt cx="6350000" cy="5499100"/>
            </a:xfrm>
          </p:grpSpPr>
          <p:sp>
            <p:nvSpPr>
              <p:cNvPr id="453" name="Freeform 4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54" name="Group 454"/>
            <p:cNvGrpSpPr>
              <a:grpSpLocks noChangeAspect="1"/>
            </p:cNvGrpSpPr>
            <p:nvPr/>
          </p:nvGrpSpPr>
          <p:grpSpPr>
            <a:xfrm>
              <a:off x="4331748" y="0"/>
              <a:ext cx="95594" cy="82785"/>
              <a:chOff x="0" y="0"/>
              <a:chExt cx="6350000" cy="5499100"/>
            </a:xfrm>
          </p:grpSpPr>
          <p:sp>
            <p:nvSpPr>
              <p:cNvPr id="455" name="Freeform 4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56" name="Group 456"/>
            <p:cNvGrpSpPr>
              <a:grpSpLocks noChangeAspect="1"/>
            </p:cNvGrpSpPr>
            <p:nvPr/>
          </p:nvGrpSpPr>
          <p:grpSpPr>
            <a:xfrm>
              <a:off x="4331748" y="6380485"/>
              <a:ext cx="95594" cy="82785"/>
              <a:chOff x="0" y="0"/>
              <a:chExt cx="6350000" cy="5499100"/>
            </a:xfrm>
          </p:grpSpPr>
          <p:sp>
            <p:nvSpPr>
              <p:cNvPr id="457" name="Freeform 4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58" name="Group 458"/>
            <p:cNvGrpSpPr>
              <a:grpSpLocks noChangeAspect="1"/>
            </p:cNvGrpSpPr>
            <p:nvPr/>
          </p:nvGrpSpPr>
          <p:grpSpPr>
            <a:xfrm>
              <a:off x="4331748" y="3187700"/>
              <a:ext cx="95594" cy="82785"/>
              <a:chOff x="0" y="0"/>
              <a:chExt cx="6350000" cy="5499100"/>
            </a:xfrm>
          </p:grpSpPr>
          <p:sp>
            <p:nvSpPr>
              <p:cNvPr id="459" name="Freeform 4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60" name="Group 460"/>
            <p:cNvGrpSpPr>
              <a:grpSpLocks noChangeAspect="1"/>
            </p:cNvGrpSpPr>
            <p:nvPr/>
          </p:nvGrpSpPr>
          <p:grpSpPr>
            <a:xfrm>
              <a:off x="4331748" y="9568185"/>
              <a:ext cx="95594" cy="82785"/>
              <a:chOff x="0" y="0"/>
              <a:chExt cx="6350000" cy="5499100"/>
            </a:xfrm>
          </p:grpSpPr>
          <p:sp>
            <p:nvSpPr>
              <p:cNvPr id="461" name="Freeform 4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62" name="Group 462"/>
            <p:cNvGrpSpPr>
              <a:grpSpLocks noChangeAspect="1"/>
            </p:cNvGrpSpPr>
            <p:nvPr/>
          </p:nvGrpSpPr>
          <p:grpSpPr>
            <a:xfrm>
              <a:off x="4331748" y="1618080"/>
              <a:ext cx="95594" cy="82785"/>
              <a:chOff x="0" y="0"/>
              <a:chExt cx="6350000" cy="5499100"/>
            </a:xfrm>
          </p:grpSpPr>
          <p:sp>
            <p:nvSpPr>
              <p:cNvPr id="463" name="Freeform 4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64" name="Group 464"/>
            <p:cNvGrpSpPr>
              <a:grpSpLocks noChangeAspect="1"/>
            </p:cNvGrpSpPr>
            <p:nvPr/>
          </p:nvGrpSpPr>
          <p:grpSpPr>
            <a:xfrm>
              <a:off x="4331748" y="7998564"/>
              <a:ext cx="95594" cy="82785"/>
              <a:chOff x="0" y="0"/>
              <a:chExt cx="6350000" cy="5499100"/>
            </a:xfrm>
          </p:grpSpPr>
          <p:sp>
            <p:nvSpPr>
              <p:cNvPr id="465" name="Freeform 4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66" name="Group 466"/>
            <p:cNvGrpSpPr>
              <a:grpSpLocks noChangeAspect="1"/>
            </p:cNvGrpSpPr>
            <p:nvPr/>
          </p:nvGrpSpPr>
          <p:grpSpPr>
            <a:xfrm>
              <a:off x="4331748" y="4805780"/>
              <a:ext cx="95594" cy="82785"/>
              <a:chOff x="0" y="0"/>
              <a:chExt cx="6350000" cy="5499100"/>
            </a:xfrm>
          </p:grpSpPr>
          <p:sp>
            <p:nvSpPr>
              <p:cNvPr id="467" name="Freeform 4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68" name="Group 468"/>
            <p:cNvGrpSpPr>
              <a:grpSpLocks noChangeAspect="1"/>
            </p:cNvGrpSpPr>
            <p:nvPr/>
          </p:nvGrpSpPr>
          <p:grpSpPr>
            <a:xfrm>
              <a:off x="1622544" y="537155"/>
              <a:ext cx="95594" cy="82785"/>
              <a:chOff x="0" y="0"/>
              <a:chExt cx="6350000" cy="5499100"/>
            </a:xfrm>
          </p:grpSpPr>
          <p:sp>
            <p:nvSpPr>
              <p:cNvPr id="469" name="Freeform 4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70" name="Group 470"/>
            <p:cNvGrpSpPr>
              <a:grpSpLocks noChangeAspect="1"/>
            </p:cNvGrpSpPr>
            <p:nvPr/>
          </p:nvGrpSpPr>
          <p:grpSpPr>
            <a:xfrm>
              <a:off x="1622544" y="6917640"/>
              <a:ext cx="95594" cy="82785"/>
              <a:chOff x="0" y="0"/>
              <a:chExt cx="6350000" cy="5499100"/>
            </a:xfrm>
          </p:grpSpPr>
          <p:sp>
            <p:nvSpPr>
              <p:cNvPr id="471" name="Freeform 4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72" name="Group 472"/>
            <p:cNvGrpSpPr>
              <a:grpSpLocks noChangeAspect="1"/>
            </p:cNvGrpSpPr>
            <p:nvPr/>
          </p:nvGrpSpPr>
          <p:grpSpPr>
            <a:xfrm>
              <a:off x="1622544" y="3724855"/>
              <a:ext cx="95594" cy="82785"/>
              <a:chOff x="0" y="0"/>
              <a:chExt cx="6350000" cy="5499100"/>
            </a:xfrm>
          </p:grpSpPr>
          <p:sp>
            <p:nvSpPr>
              <p:cNvPr id="473" name="Freeform 4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74" name="Group 474"/>
            <p:cNvGrpSpPr>
              <a:grpSpLocks noChangeAspect="1"/>
            </p:cNvGrpSpPr>
            <p:nvPr/>
          </p:nvGrpSpPr>
          <p:grpSpPr>
            <a:xfrm>
              <a:off x="1622544" y="10105340"/>
              <a:ext cx="95594" cy="82785"/>
              <a:chOff x="0" y="0"/>
              <a:chExt cx="6350000" cy="5499100"/>
            </a:xfrm>
          </p:grpSpPr>
          <p:sp>
            <p:nvSpPr>
              <p:cNvPr id="475" name="Freeform 4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76" name="Group 476"/>
            <p:cNvGrpSpPr>
              <a:grpSpLocks noChangeAspect="1"/>
            </p:cNvGrpSpPr>
            <p:nvPr/>
          </p:nvGrpSpPr>
          <p:grpSpPr>
            <a:xfrm>
              <a:off x="1622544" y="2155235"/>
              <a:ext cx="95594" cy="82785"/>
              <a:chOff x="0" y="0"/>
              <a:chExt cx="6350000" cy="5499100"/>
            </a:xfrm>
          </p:grpSpPr>
          <p:sp>
            <p:nvSpPr>
              <p:cNvPr id="477" name="Freeform 4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78" name="Group 478"/>
            <p:cNvGrpSpPr>
              <a:grpSpLocks noChangeAspect="1"/>
            </p:cNvGrpSpPr>
            <p:nvPr/>
          </p:nvGrpSpPr>
          <p:grpSpPr>
            <a:xfrm>
              <a:off x="1622544" y="8535719"/>
              <a:ext cx="95594" cy="82785"/>
              <a:chOff x="0" y="0"/>
              <a:chExt cx="6350000" cy="5499100"/>
            </a:xfrm>
          </p:grpSpPr>
          <p:sp>
            <p:nvSpPr>
              <p:cNvPr id="479" name="Freeform 4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80" name="Group 480"/>
            <p:cNvGrpSpPr>
              <a:grpSpLocks noChangeAspect="1"/>
            </p:cNvGrpSpPr>
            <p:nvPr/>
          </p:nvGrpSpPr>
          <p:grpSpPr>
            <a:xfrm>
              <a:off x="1622544" y="5342935"/>
              <a:ext cx="95594" cy="82785"/>
              <a:chOff x="0" y="0"/>
              <a:chExt cx="6350000" cy="5499100"/>
            </a:xfrm>
          </p:grpSpPr>
          <p:sp>
            <p:nvSpPr>
              <p:cNvPr id="481" name="Freeform 4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82" name="Group 482"/>
            <p:cNvGrpSpPr>
              <a:grpSpLocks noChangeAspect="1"/>
            </p:cNvGrpSpPr>
            <p:nvPr/>
          </p:nvGrpSpPr>
          <p:grpSpPr>
            <a:xfrm>
              <a:off x="4870409" y="537155"/>
              <a:ext cx="95594" cy="82785"/>
              <a:chOff x="0" y="0"/>
              <a:chExt cx="6350000" cy="5499100"/>
            </a:xfrm>
          </p:grpSpPr>
          <p:sp>
            <p:nvSpPr>
              <p:cNvPr id="483" name="Freeform 4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84" name="Group 484"/>
            <p:cNvGrpSpPr>
              <a:grpSpLocks noChangeAspect="1"/>
            </p:cNvGrpSpPr>
            <p:nvPr/>
          </p:nvGrpSpPr>
          <p:grpSpPr>
            <a:xfrm>
              <a:off x="4870409" y="6917640"/>
              <a:ext cx="95594" cy="82785"/>
              <a:chOff x="0" y="0"/>
              <a:chExt cx="6350000" cy="5499100"/>
            </a:xfrm>
          </p:grpSpPr>
          <p:sp>
            <p:nvSpPr>
              <p:cNvPr id="485" name="Freeform 4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86" name="Group 486"/>
            <p:cNvGrpSpPr>
              <a:grpSpLocks noChangeAspect="1"/>
            </p:cNvGrpSpPr>
            <p:nvPr/>
          </p:nvGrpSpPr>
          <p:grpSpPr>
            <a:xfrm>
              <a:off x="4870409" y="3724855"/>
              <a:ext cx="95594" cy="82785"/>
              <a:chOff x="0" y="0"/>
              <a:chExt cx="6350000" cy="5499100"/>
            </a:xfrm>
          </p:grpSpPr>
          <p:sp>
            <p:nvSpPr>
              <p:cNvPr id="487" name="Freeform 4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88" name="Group 488"/>
            <p:cNvGrpSpPr>
              <a:grpSpLocks noChangeAspect="1"/>
            </p:cNvGrpSpPr>
            <p:nvPr/>
          </p:nvGrpSpPr>
          <p:grpSpPr>
            <a:xfrm>
              <a:off x="4870409" y="10105340"/>
              <a:ext cx="95594" cy="82785"/>
              <a:chOff x="0" y="0"/>
              <a:chExt cx="6350000" cy="5499100"/>
            </a:xfrm>
          </p:grpSpPr>
          <p:sp>
            <p:nvSpPr>
              <p:cNvPr id="489" name="Freeform 4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90" name="Group 490"/>
            <p:cNvGrpSpPr>
              <a:grpSpLocks noChangeAspect="1"/>
            </p:cNvGrpSpPr>
            <p:nvPr/>
          </p:nvGrpSpPr>
          <p:grpSpPr>
            <a:xfrm>
              <a:off x="4870409" y="2155235"/>
              <a:ext cx="95594" cy="82785"/>
              <a:chOff x="0" y="0"/>
              <a:chExt cx="6350000" cy="5499100"/>
            </a:xfrm>
          </p:grpSpPr>
          <p:sp>
            <p:nvSpPr>
              <p:cNvPr id="491" name="Freeform 4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92" name="Group 492"/>
            <p:cNvGrpSpPr>
              <a:grpSpLocks noChangeAspect="1"/>
            </p:cNvGrpSpPr>
            <p:nvPr/>
          </p:nvGrpSpPr>
          <p:grpSpPr>
            <a:xfrm>
              <a:off x="4870409" y="8535719"/>
              <a:ext cx="95594" cy="82785"/>
              <a:chOff x="0" y="0"/>
              <a:chExt cx="6350000" cy="5499100"/>
            </a:xfrm>
          </p:grpSpPr>
          <p:sp>
            <p:nvSpPr>
              <p:cNvPr id="493" name="Freeform 4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94" name="Group 494"/>
            <p:cNvGrpSpPr>
              <a:grpSpLocks noChangeAspect="1"/>
            </p:cNvGrpSpPr>
            <p:nvPr/>
          </p:nvGrpSpPr>
          <p:grpSpPr>
            <a:xfrm>
              <a:off x="4870409" y="5342935"/>
              <a:ext cx="95594" cy="82785"/>
              <a:chOff x="0" y="0"/>
              <a:chExt cx="6350000" cy="5499100"/>
            </a:xfrm>
          </p:grpSpPr>
          <p:sp>
            <p:nvSpPr>
              <p:cNvPr id="495" name="Freeform 4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96" name="Group 496"/>
            <p:cNvGrpSpPr>
              <a:grpSpLocks noChangeAspect="1"/>
            </p:cNvGrpSpPr>
            <p:nvPr/>
          </p:nvGrpSpPr>
          <p:grpSpPr>
            <a:xfrm>
              <a:off x="2162405" y="1075351"/>
              <a:ext cx="95594" cy="82785"/>
              <a:chOff x="0" y="0"/>
              <a:chExt cx="6350000" cy="5499100"/>
            </a:xfrm>
          </p:grpSpPr>
          <p:sp>
            <p:nvSpPr>
              <p:cNvPr id="497" name="Freeform 4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98" name="Group 498"/>
            <p:cNvGrpSpPr>
              <a:grpSpLocks noChangeAspect="1"/>
            </p:cNvGrpSpPr>
            <p:nvPr/>
          </p:nvGrpSpPr>
          <p:grpSpPr>
            <a:xfrm>
              <a:off x="2162405" y="7455836"/>
              <a:ext cx="95594" cy="82785"/>
              <a:chOff x="0" y="0"/>
              <a:chExt cx="6350000" cy="5499100"/>
            </a:xfrm>
          </p:grpSpPr>
          <p:sp>
            <p:nvSpPr>
              <p:cNvPr id="499" name="Freeform 4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00" name="Group 500"/>
            <p:cNvGrpSpPr>
              <a:grpSpLocks noChangeAspect="1"/>
            </p:cNvGrpSpPr>
            <p:nvPr/>
          </p:nvGrpSpPr>
          <p:grpSpPr>
            <a:xfrm>
              <a:off x="2162405" y="4263051"/>
              <a:ext cx="95594" cy="82785"/>
              <a:chOff x="0" y="0"/>
              <a:chExt cx="6350000" cy="5499100"/>
            </a:xfrm>
          </p:grpSpPr>
          <p:sp>
            <p:nvSpPr>
              <p:cNvPr id="501" name="Freeform 5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02" name="Group 502"/>
            <p:cNvGrpSpPr>
              <a:grpSpLocks noChangeAspect="1"/>
            </p:cNvGrpSpPr>
            <p:nvPr/>
          </p:nvGrpSpPr>
          <p:grpSpPr>
            <a:xfrm>
              <a:off x="2162405" y="10643536"/>
              <a:ext cx="95594" cy="82785"/>
              <a:chOff x="0" y="0"/>
              <a:chExt cx="6350000" cy="5499100"/>
            </a:xfrm>
          </p:grpSpPr>
          <p:sp>
            <p:nvSpPr>
              <p:cNvPr id="503" name="Freeform 5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04" name="Group 504"/>
            <p:cNvGrpSpPr>
              <a:grpSpLocks noChangeAspect="1"/>
            </p:cNvGrpSpPr>
            <p:nvPr/>
          </p:nvGrpSpPr>
          <p:grpSpPr>
            <a:xfrm>
              <a:off x="2162405" y="2693431"/>
              <a:ext cx="95594" cy="82785"/>
              <a:chOff x="0" y="0"/>
              <a:chExt cx="6350000" cy="5499100"/>
            </a:xfrm>
          </p:grpSpPr>
          <p:sp>
            <p:nvSpPr>
              <p:cNvPr id="505" name="Freeform 5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06" name="Group 506"/>
            <p:cNvGrpSpPr>
              <a:grpSpLocks noChangeAspect="1"/>
            </p:cNvGrpSpPr>
            <p:nvPr/>
          </p:nvGrpSpPr>
          <p:grpSpPr>
            <a:xfrm>
              <a:off x="2162405" y="9073915"/>
              <a:ext cx="95594" cy="82785"/>
              <a:chOff x="0" y="0"/>
              <a:chExt cx="6350000" cy="5499100"/>
            </a:xfrm>
          </p:grpSpPr>
          <p:sp>
            <p:nvSpPr>
              <p:cNvPr id="507" name="Freeform 5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08" name="Group 508"/>
            <p:cNvGrpSpPr>
              <a:grpSpLocks noChangeAspect="1"/>
            </p:cNvGrpSpPr>
            <p:nvPr/>
          </p:nvGrpSpPr>
          <p:grpSpPr>
            <a:xfrm>
              <a:off x="2162405" y="5881131"/>
              <a:ext cx="95594" cy="82785"/>
              <a:chOff x="0" y="0"/>
              <a:chExt cx="6350000" cy="5499100"/>
            </a:xfrm>
          </p:grpSpPr>
          <p:sp>
            <p:nvSpPr>
              <p:cNvPr id="509" name="Freeform 5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10" name="Group 510"/>
            <p:cNvGrpSpPr>
              <a:grpSpLocks noChangeAspect="1"/>
            </p:cNvGrpSpPr>
            <p:nvPr/>
          </p:nvGrpSpPr>
          <p:grpSpPr>
            <a:xfrm>
              <a:off x="5410269" y="1075351"/>
              <a:ext cx="95594" cy="82785"/>
              <a:chOff x="0" y="0"/>
              <a:chExt cx="6350000" cy="5499100"/>
            </a:xfrm>
          </p:grpSpPr>
          <p:sp>
            <p:nvSpPr>
              <p:cNvPr id="511" name="Freeform 5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12" name="Group 512"/>
            <p:cNvGrpSpPr>
              <a:grpSpLocks noChangeAspect="1"/>
            </p:cNvGrpSpPr>
            <p:nvPr/>
          </p:nvGrpSpPr>
          <p:grpSpPr>
            <a:xfrm>
              <a:off x="5410269" y="7455836"/>
              <a:ext cx="95594" cy="82785"/>
              <a:chOff x="0" y="0"/>
              <a:chExt cx="6350000" cy="5499100"/>
            </a:xfrm>
          </p:grpSpPr>
          <p:sp>
            <p:nvSpPr>
              <p:cNvPr id="513" name="Freeform 5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14" name="Group 514"/>
            <p:cNvGrpSpPr>
              <a:grpSpLocks noChangeAspect="1"/>
            </p:cNvGrpSpPr>
            <p:nvPr/>
          </p:nvGrpSpPr>
          <p:grpSpPr>
            <a:xfrm>
              <a:off x="5410269" y="4263051"/>
              <a:ext cx="95594" cy="82785"/>
              <a:chOff x="0" y="0"/>
              <a:chExt cx="6350000" cy="5499100"/>
            </a:xfrm>
          </p:grpSpPr>
          <p:sp>
            <p:nvSpPr>
              <p:cNvPr id="515" name="Freeform 5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16" name="Group 516"/>
            <p:cNvGrpSpPr>
              <a:grpSpLocks noChangeAspect="1"/>
            </p:cNvGrpSpPr>
            <p:nvPr/>
          </p:nvGrpSpPr>
          <p:grpSpPr>
            <a:xfrm>
              <a:off x="5410269" y="10643536"/>
              <a:ext cx="95594" cy="82785"/>
              <a:chOff x="0" y="0"/>
              <a:chExt cx="6350000" cy="5499100"/>
            </a:xfrm>
          </p:grpSpPr>
          <p:sp>
            <p:nvSpPr>
              <p:cNvPr id="517" name="Freeform 5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18" name="Group 518"/>
            <p:cNvGrpSpPr>
              <a:grpSpLocks noChangeAspect="1"/>
            </p:cNvGrpSpPr>
            <p:nvPr/>
          </p:nvGrpSpPr>
          <p:grpSpPr>
            <a:xfrm>
              <a:off x="5410269" y="2693431"/>
              <a:ext cx="95594" cy="82785"/>
              <a:chOff x="0" y="0"/>
              <a:chExt cx="6350000" cy="5499100"/>
            </a:xfrm>
          </p:grpSpPr>
          <p:sp>
            <p:nvSpPr>
              <p:cNvPr id="519" name="Freeform 5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20" name="Group 520"/>
            <p:cNvGrpSpPr>
              <a:grpSpLocks noChangeAspect="1"/>
            </p:cNvGrpSpPr>
            <p:nvPr/>
          </p:nvGrpSpPr>
          <p:grpSpPr>
            <a:xfrm>
              <a:off x="5410269" y="9073915"/>
              <a:ext cx="95594" cy="82785"/>
              <a:chOff x="0" y="0"/>
              <a:chExt cx="6350000" cy="5499100"/>
            </a:xfrm>
          </p:grpSpPr>
          <p:sp>
            <p:nvSpPr>
              <p:cNvPr id="521" name="Freeform 5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22" name="Group 522"/>
            <p:cNvGrpSpPr>
              <a:grpSpLocks noChangeAspect="1"/>
            </p:cNvGrpSpPr>
            <p:nvPr/>
          </p:nvGrpSpPr>
          <p:grpSpPr>
            <a:xfrm>
              <a:off x="5410269" y="5881131"/>
              <a:ext cx="95594" cy="82785"/>
              <a:chOff x="0" y="0"/>
              <a:chExt cx="6350000" cy="5499100"/>
            </a:xfrm>
          </p:grpSpPr>
          <p:sp>
            <p:nvSpPr>
              <p:cNvPr id="523" name="Freeform 5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24" name="Group 524"/>
            <p:cNvGrpSpPr>
              <a:grpSpLocks noChangeAspect="1"/>
            </p:cNvGrpSpPr>
            <p:nvPr/>
          </p:nvGrpSpPr>
          <p:grpSpPr>
            <a:xfrm>
              <a:off x="545144" y="1075351"/>
              <a:ext cx="95594" cy="82785"/>
              <a:chOff x="0" y="0"/>
              <a:chExt cx="6350000" cy="5499100"/>
            </a:xfrm>
          </p:grpSpPr>
          <p:sp>
            <p:nvSpPr>
              <p:cNvPr id="525" name="Freeform 5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26" name="Group 526"/>
            <p:cNvGrpSpPr>
              <a:grpSpLocks noChangeAspect="1"/>
            </p:cNvGrpSpPr>
            <p:nvPr/>
          </p:nvGrpSpPr>
          <p:grpSpPr>
            <a:xfrm>
              <a:off x="545144" y="7455836"/>
              <a:ext cx="95594" cy="82785"/>
              <a:chOff x="0" y="0"/>
              <a:chExt cx="6350000" cy="5499100"/>
            </a:xfrm>
          </p:grpSpPr>
          <p:sp>
            <p:nvSpPr>
              <p:cNvPr id="527" name="Freeform 5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28" name="Group 528"/>
            <p:cNvGrpSpPr>
              <a:grpSpLocks noChangeAspect="1"/>
            </p:cNvGrpSpPr>
            <p:nvPr/>
          </p:nvGrpSpPr>
          <p:grpSpPr>
            <a:xfrm>
              <a:off x="545144" y="4263051"/>
              <a:ext cx="95594" cy="82785"/>
              <a:chOff x="0" y="0"/>
              <a:chExt cx="6350000" cy="5499100"/>
            </a:xfrm>
          </p:grpSpPr>
          <p:sp>
            <p:nvSpPr>
              <p:cNvPr id="529" name="Freeform 5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30" name="Group 530"/>
            <p:cNvGrpSpPr>
              <a:grpSpLocks noChangeAspect="1"/>
            </p:cNvGrpSpPr>
            <p:nvPr/>
          </p:nvGrpSpPr>
          <p:grpSpPr>
            <a:xfrm>
              <a:off x="545144" y="10643536"/>
              <a:ext cx="95594" cy="82785"/>
              <a:chOff x="0" y="0"/>
              <a:chExt cx="6350000" cy="5499100"/>
            </a:xfrm>
          </p:grpSpPr>
          <p:sp>
            <p:nvSpPr>
              <p:cNvPr id="531" name="Freeform 5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32" name="Group 532"/>
            <p:cNvGrpSpPr>
              <a:grpSpLocks noChangeAspect="1"/>
            </p:cNvGrpSpPr>
            <p:nvPr/>
          </p:nvGrpSpPr>
          <p:grpSpPr>
            <a:xfrm>
              <a:off x="545144" y="2693431"/>
              <a:ext cx="95594" cy="82785"/>
              <a:chOff x="0" y="0"/>
              <a:chExt cx="6350000" cy="5499100"/>
            </a:xfrm>
          </p:grpSpPr>
          <p:sp>
            <p:nvSpPr>
              <p:cNvPr id="533" name="Freeform 5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34" name="Group 534"/>
            <p:cNvGrpSpPr>
              <a:grpSpLocks noChangeAspect="1"/>
            </p:cNvGrpSpPr>
            <p:nvPr/>
          </p:nvGrpSpPr>
          <p:grpSpPr>
            <a:xfrm>
              <a:off x="545144" y="9073915"/>
              <a:ext cx="95594" cy="82785"/>
              <a:chOff x="0" y="0"/>
              <a:chExt cx="6350000" cy="5499100"/>
            </a:xfrm>
          </p:grpSpPr>
          <p:sp>
            <p:nvSpPr>
              <p:cNvPr id="535" name="Freeform 5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36" name="Group 536"/>
            <p:cNvGrpSpPr>
              <a:grpSpLocks noChangeAspect="1"/>
            </p:cNvGrpSpPr>
            <p:nvPr/>
          </p:nvGrpSpPr>
          <p:grpSpPr>
            <a:xfrm>
              <a:off x="545144" y="5881131"/>
              <a:ext cx="95594" cy="82785"/>
              <a:chOff x="0" y="0"/>
              <a:chExt cx="6350000" cy="5499100"/>
            </a:xfrm>
          </p:grpSpPr>
          <p:sp>
            <p:nvSpPr>
              <p:cNvPr id="537" name="Freeform 5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38" name="Group 538"/>
            <p:cNvGrpSpPr>
              <a:grpSpLocks noChangeAspect="1"/>
            </p:cNvGrpSpPr>
            <p:nvPr/>
          </p:nvGrpSpPr>
          <p:grpSpPr>
            <a:xfrm>
              <a:off x="7039293" y="1075351"/>
              <a:ext cx="95594" cy="82785"/>
              <a:chOff x="0" y="0"/>
              <a:chExt cx="6350000" cy="5499100"/>
            </a:xfrm>
          </p:grpSpPr>
          <p:sp>
            <p:nvSpPr>
              <p:cNvPr id="539" name="Freeform 5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40" name="Group 540"/>
            <p:cNvGrpSpPr>
              <a:grpSpLocks noChangeAspect="1"/>
            </p:cNvGrpSpPr>
            <p:nvPr/>
          </p:nvGrpSpPr>
          <p:grpSpPr>
            <a:xfrm>
              <a:off x="7039293" y="7455836"/>
              <a:ext cx="95594" cy="82785"/>
              <a:chOff x="0" y="0"/>
              <a:chExt cx="6350000" cy="5499100"/>
            </a:xfrm>
          </p:grpSpPr>
          <p:sp>
            <p:nvSpPr>
              <p:cNvPr id="541" name="Freeform 5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42" name="Group 542"/>
            <p:cNvGrpSpPr>
              <a:grpSpLocks noChangeAspect="1"/>
            </p:cNvGrpSpPr>
            <p:nvPr/>
          </p:nvGrpSpPr>
          <p:grpSpPr>
            <a:xfrm>
              <a:off x="7039293" y="4263051"/>
              <a:ext cx="95594" cy="82785"/>
              <a:chOff x="0" y="0"/>
              <a:chExt cx="6350000" cy="5499100"/>
            </a:xfrm>
          </p:grpSpPr>
          <p:sp>
            <p:nvSpPr>
              <p:cNvPr id="543" name="Freeform 5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44" name="Group 544"/>
            <p:cNvGrpSpPr>
              <a:grpSpLocks noChangeAspect="1"/>
            </p:cNvGrpSpPr>
            <p:nvPr/>
          </p:nvGrpSpPr>
          <p:grpSpPr>
            <a:xfrm>
              <a:off x="7039293" y="10643536"/>
              <a:ext cx="95594" cy="82785"/>
              <a:chOff x="0" y="0"/>
              <a:chExt cx="6350000" cy="5499100"/>
            </a:xfrm>
          </p:grpSpPr>
          <p:sp>
            <p:nvSpPr>
              <p:cNvPr id="545" name="Freeform 5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46" name="Group 546"/>
            <p:cNvGrpSpPr>
              <a:grpSpLocks noChangeAspect="1"/>
            </p:cNvGrpSpPr>
            <p:nvPr/>
          </p:nvGrpSpPr>
          <p:grpSpPr>
            <a:xfrm>
              <a:off x="7039293" y="2693431"/>
              <a:ext cx="95594" cy="82785"/>
              <a:chOff x="0" y="0"/>
              <a:chExt cx="6350000" cy="5499100"/>
            </a:xfrm>
          </p:grpSpPr>
          <p:sp>
            <p:nvSpPr>
              <p:cNvPr id="547" name="Freeform 5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48" name="Group 548"/>
            <p:cNvGrpSpPr>
              <a:grpSpLocks noChangeAspect="1"/>
            </p:cNvGrpSpPr>
            <p:nvPr/>
          </p:nvGrpSpPr>
          <p:grpSpPr>
            <a:xfrm>
              <a:off x="7039293" y="9073915"/>
              <a:ext cx="95594" cy="82785"/>
              <a:chOff x="0" y="0"/>
              <a:chExt cx="6350000" cy="5499100"/>
            </a:xfrm>
          </p:grpSpPr>
          <p:sp>
            <p:nvSpPr>
              <p:cNvPr id="549" name="Freeform 5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50" name="Group 550"/>
            <p:cNvGrpSpPr>
              <a:grpSpLocks noChangeAspect="1"/>
            </p:cNvGrpSpPr>
            <p:nvPr/>
          </p:nvGrpSpPr>
          <p:grpSpPr>
            <a:xfrm>
              <a:off x="7039293" y="5881131"/>
              <a:ext cx="95594" cy="82785"/>
              <a:chOff x="0" y="0"/>
              <a:chExt cx="6350000" cy="5499100"/>
            </a:xfrm>
          </p:grpSpPr>
          <p:sp>
            <p:nvSpPr>
              <p:cNvPr id="551" name="Freeform 5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52" name="Group 552"/>
            <p:cNvGrpSpPr>
              <a:grpSpLocks noChangeAspect="1"/>
            </p:cNvGrpSpPr>
            <p:nvPr/>
          </p:nvGrpSpPr>
          <p:grpSpPr>
            <a:xfrm>
              <a:off x="3793009" y="1075351"/>
              <a:ext cx="95594" cy="82785"/>
              <a:chOff x="0" y="0"/>
              <a:chExt cx="6350000" cy="5499100"/>
            </a:xfrm>
          </p:grpSpPr>
          <p:sp>
            <p:nvSpPr>
              <p:cNvPr id="553" name="Freeform 5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54" name="Group 554"/>
            <p:cNvGrpSpPr>
              <a:grpSpLocks noChangeAspect="1"/>
            </p:cNvGrpSpPr>
            <p:nvPr/>
          </p:nvGrpSpPr>
          <p:grpSpPr>
            <a:xfrm>
              <a:off x="3793009" y="7455836"/>
              <a:ext cx="95594" cy="82785"/>
              <a:chOff x="0" y="0"/>
              <a:chExt cx="6350000" cy="5499100"/>
            </a:xfrm>
          </p:grpSpPr>
          <p:sp>
            <p:nvSpPr>
              <p:cNvPr id="555" name="Freeform 5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56" name="Group 556"/>
            <p:cNvGrpSpPr>
              <a:grpSpLocks noChangeAspect="1"/>
            </p:cNvGrpSpPr>
            <p:nvPr/>
          </p:nvGrpSpPr>
          <p:grpSpPr>
            <a:xfrm>
              <a:off x="3793009" y="4263051"/>
              <a:ext cx="95594" cy="82785"/>
              <a:chOff x="0" y="0"/>
              <a:chExt cx="6350000" cy="5499100"/>
            </a:xfrm>
          </p:grpSpPr>
          <p:sp>
            <p:nvSpPr>
              <p:cNvPr id="557" name="Freeform 5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58" name="Group 558"/>
            <p:cNvGrpSpPr>
              <a:grpSpLocks noChangeAspect="1"/>
            </p:cNvGrpSpPr>
            <p:nvPr/>
          </p:nvGrpSpPr>
          <p:grpSpPr>
            <a:xfrm>
              <a:off x="3793009" y="10643536"/>
              <a:ext cx="95594" cy="82785"/>
              <a:chOff x="0" y="0"/>
              <a:chExt cx="6350000" cy="5499100"/>
            </a:xfrm>
          </p:grpSpPr>
          <p:sp>
            <p:nvSpPr>
              <p:cNvPr id="559" name="Freeform 5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60" name="Group 560"/>
            <p:cNvGrpSpPr>
              <a:grpSpLocks noChangeAspect="1"/>
            </p:cNvGrpSpPr>
            <p:nvPr/>
          </p:nvGrpSpPr>
          <p:grpSpPr>
            <a:xfrm>
              <a:off x="3793009" y="2693431"/>
              <a:ext cx="95594" cy="82785"/>
              <a:chOff x="0" y="0"/>
              <a:chExt cx="6350000" cy="5499100"/>
            </a:xfrm>
          </p:grpSpPr>
          <p:sp>
            <p:nvSpPr>
              <p:cNvPr id="561" name="Freeform 5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62" name="Group 562"/>
            <p:cNvGrpSpPr>
              <a:grpSpLocks noChangeAspect="1"/>
            </p:cNvGrpSpPr>
            <p:nvPr/>
          </p:nvGrpSpPr>
          <p:grpSpPr>
            <a:xfrm>
              <a:off x="3793009" y="9073915"/>
              <a:ext cx="95594" cy="82785"/>
              <a:chOff x="0" y="0"/>
              <a:chExt cx="6350000" cy="5499100"/>
            </a:xfrm>
          </p:grpSpPr>
          <p:sp>
            <p:nvSpPr>
              <p:cNvPr id="563" name="Freeform 5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64" name="Group 564"/>
            <p:cNvGrpSpPr>
              <a:grpSpLocks noChangeAspect="1"/>
            </p:cNvGrpSpPr>
            <p:nvPr/>
          </p:nvGrpSpPr>
          <p:grpSpPr>
            <a:xfrm>
              <a:off x="3793009" y="5881131"/>
              <a:ext cx="95594" cy="82785"/>
              <a:chOff x="0" y="0"/>
              <a:chExt cx="6350000" cy="5499100"/>
            </a:xfrm>
          </p:grpSpPr>
          <p:sp>
            <p:nvSpPr>
              <p:cNvPr id="565" name="Freeform 5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66" name="Group 566"/>
            <p:cNvGrpSpPr>
              <a:grpSpLocks noChangeAspect="1"/>
            </p:cNvGrpSpPr>
            <p:nvPr/>
          </p:nvGrpSpPr>
          <p:grpSpPr>
            <a:xfrm>
              <a:off x="2711370" y="0"/>
              <a:ext cx="95594" cy="82785"/>
              <a:chOff x="0" y="0"/>
              <a:chExt cx="6350000" cy="5499100"/>
            </a:xfrm>
          </p:grpSpPr>
          <p:sp>
            <p:nvSpPr>
              <p:cNvPr id="567" name="Freeform 5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68" name="Group 568"/>
            <p:cNvGrpSpPr>
              <a:grpSpLocks noChangeAspect="1"/>
            </p:cNvGrpSpPr>
            <p:nvPr/>
          </p:nvGrpSpPr>
          <p:grpSpPr>
            <a:xfrm>
              <a:off x="2711370" y="6380485"/>
              <a:ext cx="95594" cy="82785"/>
              <a:chOff x="0" y="0"/>
              <a:chExt cx="6350000" cy="5499100"/>
            </a:xfrm>
          </p:grpSpPr>
          <p:sp>
            <p:nvSpPr>
              <p:cNvPr id="569" name="Freeform 5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70" name="Group 570"/>
            <p:cNvGrpSpPr>
              <a:grpSpLocks noChangeAspect="1"/>
            </p:cNvGrpSpPr>
            <p:nvPr/>
          </p:nvGrpSpPr>
          <p:grpSpPr>
            <a:xfrm>
              <a:off x="2711370" y="3187700"/>
              <a:ext cx="95594" cy="82785"/>
              <a:chOff x="0" y="0"/>
              <a:chExt cx="6350000" cy="5499100"/>
            </a:xfrm>
          </p:grpSpPr>
          <p:sp>
            <p:nvSpPr>
              <p:cNvPr id="571" name="Freeform 5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72" name="Group 572"/>
            <p:cNvGrpSpPr>
              <a:grpSpLocks noChangeAspect="1"/>
            </p:cNvGrpSpPr>
            <p:nvPr/>
          </p:nvGrpSpPr>
          <p:grpSpPr>
            <a:xfrm>
              <a:off x="2711370" y="9568185"/>
              <a:ext cx="95594" cy="82785"/>
              <a:chOff x="0" y="0"/>
              <a:chExt cx="6350000" cy="5499100"/>
            </a:xfrm>
          </p:grpSpPr>
          <p:sp>
            <p:nvSpPr>
              <p:cNvPr id="573" name="Freeform 5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74" name="Group 574"/>
            <p:cNvGrpSpPr>
              <a:grpSpLocks noChangeAspect="1"/>
            </p:cNvGrpSpPr>
            <p:nvPr/>
          </p:nvGrpSpPr>
          <p:grpSpPr>
            <a:xfrm>
              <a:off x="2711370" y="1618080"/>
              <a:ext cx="95594" cy="82785"/>
              <a:chOff x="0" y="0"/>
              <a:chExt cx="6350000" cy="5499100"/>
            </a:xfrm>
          </p:grpSpPr>
          <p:sp>
            <p:nvSpPr>
              <p:cNvPr id="575" name="Freeform 5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76" name="Group 576"/>
            <p:cNvGrpSpPr>
              <a:grpSpLocks noChangeAspect="1"/>
            </p:cNvGrpSpPr>
            <p:nvPr/>
          </p:nvGrpSpPr>
          <p:grpSpPr>
            <a:xfrm>
              <a:off x="2711370" y="7998564"/>
              <a:ext cx="95594" cy="82785"/>
              <a:chOff x="0" y="0"/>
              <a:chExt cx="6350000" cy="5499100"/>
            </a:xfrm>
          </p:grpSpPr>
          <p:sp>
            <p:nvSpPr>
              <p:cNvPr id="577" name="Freeform 5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78" name="Group 578"/>
            <p:cNvGrpSpPr>
              <a:grpSpLocks noChangeAspect="1"/>
            </p:cNvGrpSpPr>
            <p:nvPr/>
          </p:nvGrpSpPr>
          <p:grpSpPr>
            <a:xfrm>
              <a:off x="2711370" y="4805780"/>
              <a:ext cx="95594" cy="82785"/>
              <a:chOff x="0" y="0"/>
              <a:chExt cx="6350000" cy="5499100"/>
            </a:xfrm>
          </p:grpSpPr>
          <p:sp>
            <p:nvSpPr>
              <p:cNvPr id="579" name="Freeform 5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80" name="Group 580"/>
            <p:cNvGrpSpPr>
              <a:grpSpLocks noChangeAspect="1"/>
            </p:cNvGrpSpPr>
            <p:nvPr/>
          </p:nvGrpSpPr>
          <p:grpSpPr>
            <a:xfrm>
              <a:off x="5959235" y="0"/>
              <a:ext cx="95594" cy="82785"/>
              <a:chOff x="0" y="0"/>
              <a:chExt cx="6350000" cy="5499100"/>
            </a:xfrm>
          </p:grpSpPr>
          <p:sp>
            <p:nvSpPr>
              <p:cNvPr id="581" name="Freeform 5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82" name="Group 582"/>
            <p:cNvGrpSpPr>
              <a:grpSpLocks noChangeAspect="1"/>
            </p:cNvGrpSpPr>
            <p:nvPr/>
          </p:nvGrpSpPr>
          <p:grpSpPr>
            <a:xfrm>
              <a:off x="5959235" y="6380485"/>
              <a:ext cx="95594" cy="82785"/>
              <a:chOff x="0" y="0"/>
              <a:chExt cx="6350000" cy="5499100"/>
            </a:xfrm>
          </p:grpSpPr>
          <p:sp>
            <p:nvSpPr>
              <p:cNvPr id="583" name="Freeform 5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84" name="Group 584"/>
            <p:cNvGrpSpPr>
              <a:grpSpLocks noChangeAspect="1"/>
            </p:cNvGrpSpPr>
            <p:nvPr/>
          </p:nvGrpSpPr>
          <p:grpSpPr>
            <a:xfrm>
              <a:off x="5959235" y="3187700"/>
              <a:ext cx="95594" cy="82785"/>
              <a:chOff x="0" y="0"/>
              <a:chExt cx="6350000" cy="5499100"/>
            </a:xfrm>
          </p:grpSpPr>
          <p:sp>
            <p:nvSpPr>
              <p:cNvPr id="585" name="Freeform 5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86" name="Group 586"/>
            <p:cNvGrpSpPr>
              <a:grpSpLocks noChangeAspect="1"/>
            </p:cNvGrpSpPr>
            <p:nvPr/>
          </p:nvGrpSpPr>
          <p:grpSpPr>
            <a:xfrm>
              <a:off x="5959235" y="9568185"/>
              <a:ext cx="95594" cy="82785"/>
              <a:chOff x="0" y="0"/>
              <a:chExt cx="6350000" cy="5499100"/>
            </a:xfrm>
          </p:grpSpPr>
          <p:sp>
            <p:nvSpPr>
              <p:cNvPr id="587" name="Freeform 5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88" name="Group 588"/>
            <p:cNvGrpSpPr>
              <a:grpSpLocks noChangeAspect="1"/>
            </p:cNvGrpSpPr>
            <p:nvPr/>
          </p:nvGrpSpPr>
          <p:grpSpPr>
            <a:xfrm>
              <a:off x="5959235" y="1618080"/>
              <a:ext cx="95594" cy="82785"/>
              <a:chOff x="0" y="0"/>
              <a:chExt cx="6350000" cy="5499100"/>
            </a:xfrm>
          </p:grpSpPr>
          <p:sp>
            <p:nvSpPr>
              <p:cNvPr id="589" name="Freeform 5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90" name="Group 590"/>
            <p:cNvGrpSpPr>
              <a:grpSpLocks noChangeAspect="1"/>
            </p:cNvGrpSpPr>
            <p:nvPr/>
          </p:nvGrpSpPr>
          <p:grpSpPr>
            <a:xfrm>
              <a:off x="5959235" y="7998564"/>
              <a:ext cx="95594" cy="82785"/>
              <a:chOff x="0" y="0"/>
              <a:chExt cx="6350000" cy="5499100"/>
            </a:xfrm>
          </p:grpSpPr>
          <p:sp>
            <p:nvSpPr>
              <p:cNvPr id="591" name="Freeform 5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92" name="Group 592"/>
            <p:cNvGrpSpPr>
              <a:grpSpLocks noChangeAspect="1"/>
            </p:cNvGrpSpPr>
            <p:nvPr/>
          </p:nvGrpSpPr>
          <p:grpSpPr>
            <a:xfrm>
              <a:off x="5959235" y="4805780"/>
              <a:ext cx="95594" cy="82785"/>
              <a:chOff x="0" y="0"/>
              <a:chExt cx="6350000" cy="5499100"/>
            </a:xfrm>
          </p:grpSpPr>
          <p:sp>
            <p:nvSpPr>
              <p:cNvPr id="593" name="Freeform 5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94" name="Group 594"/>
            <p:cNvGrpSpPr>
              <a:grpSpLocks noChangeAspect="1"/>
            </p:cNvGrpSpPr>
            <p:nvPr/>
          </p:nvGrpSpPr>
          <p:grpSpPr>
            <a:xfrm>
              <a:off x="0" y="537155"/>
              <a:ext cx="95594" cy="82785"/>
              <a:chOff x="0" y="0"/>
              <a:chExt cx="6350000" cy="5499100"/>
            </a:xfrm>
          </p:grpSpPr>
          <p:sp>
            <p:nvSpPr>
              <p:cNvPr id="595" name="Freeform 5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96" name="Group 596"/>
            <p:cNvGrpSpPr>
              <a:grpSpLocks noChangeAspect="1"/>
            </p:cNvGrpSpPr>
            <p:nvPr/>
          </p:nvGrpSpPr>
          <p:grpSpPr>
            <a:xfrm>
              <a:off x="0" y="6917640"/>
              <a:ext cx="95594" cy="82785"/>
              <a:chOff x="0" y="0"/>
              <a:chExt cx="6350000" cy="5499100"/>
            </a:xfrm>
          </p:grpSpPr>
          <p:sp>
            <p:nvSpPr>
              <p:cNvPr id="597" name="Freeform 5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98" name="Group 598"/>
            <p:cNvGrpSpPr>
              <a:grpSpLocks noChangeAspect="1"/>
            </p:cNvGrpSpPr>
            <p:nvPr/>
          </p:nvGrpSpPr>
          <p:grpSpPr>
            <a:xfrm>
              <a:off x="0" y="3724855"/>
              <a:ext cx="95594" cy="82785"/>
              <a:chOff x="0" y="0"/>
              <a:chExt cx="6350000" cy="5499100"/>
            </a:xfrm>
          </p:grpSpPr>
          <p:sp>
            <p:nvSpPr>
              <p:cNvPr id="599" name="Freeform 5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00" name="Group 600"/>
            <p:cNvGrpSpPr>
              <a:grpSpLocks noChangeAspect="1"/>
            </p:cNvGrpSpPr>
            <p:nvPr/>
          </p:nvGrpSpPr>
          <p:grpSpPr>
            <a:xfrm>
              <a:off x="0" y="10105340"/>
              <a:ext cx="95594" cy="82785"/>
              <a:chOff x="0" y="0"/>
              <a:chExt cx="6350000" cy="5499100"/>
            </a:xfrm>
          </p:grpSpPr>
          <p:sp>
            <p:nvSpPr>
              <p:cNvPr id="601" name="Freeform 6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02" name="Group 602"/>
            <p:cNvGrpSpPr>
              <a:grpSpLocks noChangeAspect="1"/>
            </p:cNvGrpSpPr>
            <p:nvPr/>
          </p:nvGrpSpPr>
          <p:grpSpPr>
            <a:xfrm>
              <a:off x="0" y="2155235"/>
              <a:ext cx="95594" cy="82785"/>
              <a:chOff x="0" y="0"/>
              <a:chExt cx="6350000" cy="5499100"/>
            </a:xfrm>
          </p:grpSpPr>
          <p:sp>
            <p:nvSpPr>
              <p:cNvPr id="603" name="Freeform 6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04" name="Group 604"/>
            <p:cNvGrpSpPr>
              <a:grpSpLocks noChangeAspect="1"/>
            </p:cNvGrpSpPr>
            <p:nvPr/>
          </p:nvGrpSpPr>
          <p:grpSpPr>
            <a:xfrm>
              <a:off x="0" y="8535719"/>
              <a:ext cx="95594" cy="82785"/>
              <a:chOff x="0" y="0"/>
              <a:chExt cx="6350000" cy="5499100"/>
            </a:xfrm>
          </p:grpSpPr>
          <p:sp>
            <p:nvSpPr>
              <p:cNvPr id="605" name="Freeform 6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06" name="Group 606"/>
            <p:cNvGrpSpPr>
              <a:grpSpLocks noChangeAspect="1"/>
            </p:cNvGrpSpPr>
            <p:nvPr/>
          </p:nvGrpSpPr>
          <p:grpSpPr>
            <a:xfrm>
              <a:off x="0" y="5342935"/>
              <a:ext cx="95594" cy="82785"/>
              <a:chOff x="0" y="0"/>
              <a:chExt cx="6350000" cy="5499100"/>
            </a:xfrm>
          </p:grpSpPr>
          <p:sp>
            <p:nvSpPr>
              <p:cNvPr id="607" name="Freeform 6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08" name="Group 608"/>
            <p:cNvGrpSpPr>
              <a:grpSpLocks noChangeAspect="1"/>
            </p:cNvGrpSpPr>
            <p:nvPr/>
          </p:nvGrpSpPr>
          <p:grpSpPr>
            <a:xfrm>
              <a:off x="6494149" y="537155"/>
              <a:ext cx="95594" cy="82785"/>
              <a:chOff x="0" y="0"/>
              <a:chExt cx="6350000" cy="5499100"/>
            </a:xfrm>
          </p:grpSpPr>
          <p:sp>
            <p:nvSpPr>
              <p:cNvPr id="609" name="Freeform 6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10" name="Group 610"/>
            <p:cNvGrpSpPr>
              <a:grpSpLocks noChangeAspect="1"/>
            </p:cNvGrpSpPr>
            <p:nvPr/>
          </p:nvGrpSpPr>
          <p:grpSpPr>
            <a:xfrm>
              <a:off x="6494149" y="6917640"/>
              <a:ext cx="95594" cy="82785"/>
              <a:chOff x="0" y="0"/>
              <a:chExt cx="6350000" cy="5499100"/>
            </a:xfrm>
          </p:grpSpPr>
          <p:sp>
            <p:nvSpPr>
              <p:cNvPr id="611" name="Freeform 6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12" name="Group 612"/>
            <p:cNvGrpSpPr>
              <a:grpSpLocks noChangeAspect="1"/>
            </p:cNvGrpSpPr>
            <p:nvPr/>
          </p:nvGrpSpPr>
          <p:grpSpPr>
            <a:xfrm>
              <a:off x="6494149" y="3724855"/>
              <a:ext cx="95594" cy="82785"/>
              <a:chOff x="0" y="0"/>
              <a:chExt cx="6350000" cy="5499100"/>
            </a:xfrm>
          </p:grpSpPr>
          <p:sp>
            <p:nvSpPr>
              <p:cNvPr id="613" name="Freeform 6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14" name="Group 614"/>
            <p:cNvGrpSpPr>
              <a:grpSpLocks noChangeAspect="1"/>
            </p:cNvGrpSpPr>
            <p:nvPr/>
          </p:nvGrpSpPr>
          <p:grpSpPr>
            <a:xfrm>
              <a:off x="6494149" y="10105340"/>
              <a:ext cx="95594" cy="82785"/>
              <a:chOff x="0" y="0"/>
              <a:chExt cx="6350000" cy="5499100"/>
            </a:xfrm>
          </p:grpSpPr>
          <p:sp>
            <p:nvSpPr>
              <p:cNvPr id="615" name="Freeform 6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16" name="Group 616"/>
            <p:cNvGrpSpPr>
              <a:grpSpLocks noChangeAspect="1"/>
            </p:cNvGrpSpPr>
            <p:nvPr/>
          </p:nvGrpSpPr>
          <p:grpSpPr>
            <a:xfrm>
              <a:off x="6494149" y="2155235"/>
              <a:ext cx="95594" cy="82785"/>
              <a:chOff x="0" y="0"/>
              <a:chExt cx="6350000" cy="5499100"/>
            </a:xfrm>
          </p:grpSpPr>
          <p:sp>
            <p:nvSpPr>
              <p:cNvPr id="617" name="Freeform 6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18" name="Group 618"/>
            <p:cNvGrpSpPr>
              <a:grpSpLocks noChangeAspect="1"/>
            </p:cNvGrpSpPr>
            <p:nvPr/>
          </p:nvGrpSpPr>
          <p:grpSpPr>
            <a:xfrm>
              <a:off x="6494149" y="8535719"/>
              <a:ext cx="95594" cy="82785"/>
              <a:chOff x="0" y="0"/>
              <a:chExt cx="6350000" cy="5499100"/>
            </a:xfrm>
          </p:grpSpPr>
          <p:sp>
            <p:nvSpPr>
              <p:cNvPr id="619" name="Freeform 6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20" name="Group 620"/>
            <p:cNvGrpSpPr>
              <a:grpSpLocks noChangeAspect="1"/>
            </p:cNvGrpSpPr>
            <p:nvPr/>
          </p:nvGrpSpPr>
          <p:grpSpPr>
            <a:xfrm>
              <a:off x="6494149" y="5342935"/>
              <a:ext cx="95594" cy="82785"/>
              <a:chOff x="0" y="0"/>
              <a:chExt cx="6350000" cy="5499100"/>
            </a:xfrm>
          </p:grpSpPr>
          <p:sp>
            <p:nvSpPr>
              <p:cNvPr id="621" name="Freeform 6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22" name="Group 622"/>
            <p:cNvGrpSpPr>
              <a:grpSpLocks noChangeAspect="1"/>
            </p:cNvGrpSpPr>
            <p:nvPr/>
          </p:nvGrpSpPr>
          <p:grpSpPr>
            <a:xfrm>
              <a:off x="3247865" y="537155"/>
              <a:ext cx="95594" cy="82785"/>
              <a:chOff x="0" y="0"/>
              <a:chExt cx="6350000" cy="5499100"/>
            </a:xfrm>
          </p:grpSpPr>
          <p:sp>
            <p:nvSpPr>
              <p:cNvPr id="623" name="Freeform 6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24" name="Group 624"/>
            <p:cNvGrpSpPr>
              <a:grpSpLocks noChangeAspect="1"/>
            </p:cNvGrpSpPr>
            <p:nvPr/>
          </p:nvGrpSpPr>
          <p:grpSpPr>
            <a:xfrm>
              <a:off x="3247865" y="6917640"/>
              <a:ext cx="95594" cy="82785"/>
              <a:chOff x="0" y="0"/>
              <a:chExt cx="6350000" cy="5499100"/>
            </a:xfrm>
          </p:grpSpPr>
          <p:sp>
            <p:nvSpPr>
              <p:cNvPr id="625" name="Freeform 6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26" name="Group 626"/>
            <p:cNvGrpSpPr>
              <a:grpSpLocks noChangeAspect="1"/>
            </p:cNvGrpSpPr>
            <p:nvPr/>
          </p:nvGrpSpPr>
          <p:grpSpPr>
            <a:xfrm>
              <a:off x="3247865" y="3724855"/>
              <a:ext cx="95594" cy="82785"/>
              <a:chOff x="0" y="0"/>
              <a:chExt cx="6350000" cy="5499100"/>
            </a:xfrm>
          </p:grpSpPr>
          <p:sp>
            <p:nvSpPr>
              <p:cNvPr id="627" name="Freeform 6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28" name="Group 628"/>
            <p:cNvGrpSpPr>
              <a:grpSpLocks noChangeAspect="1"/>
            </p:cNvGrpSpPr>
            <p:nvPr/>
          </p:nvGrpSpPr>
          <p:grpSpPr>
            <a:xfrm>
              <a:off x="3247865" y="10105340"/>
              <a:ext cx="95594" cy="82785"/>
              <a:chOff x="0" y="0"/>
              <a:chExt cx="6350000" cy="5499100"/>
            </a:xfrm>
          </p:grpSpPr>
          <p:sp>
            <p:nvSpPr>
              <p:cNvPr id="629" name="Freeform 6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30" name="Group 630"/>
            <p:cNvGrpSpPr>
              <a:grpSpLocks noChangeAspect="1"/>
            </p:cNvGrpSpPr>
            <p:nvPr/>
          </p:nvGrpSpPr>
          <p:grpSpPr>
            <a:xfrm>
              <a:off x="3247865" y="2155235"/>
              <a:ext cx="95594" cy="82785"/>
              <a:chOff x="0" y="0"/>
              <a:chExt cx="6350000" cy="5499100"/>
            </a:xfrm>
          </p:grpSpPr>
          <p:sp>
            <p:nvSpPr>
              <p:cNvPr id="631" name="Freeform 6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32" name="Group 632"/>
            <p:cNvGrpSpPr>
              <a:grpSpLocks noChangeAspect="1"/>
            </p:cNvGrpSpPr>
            <p:nvPr/>
          </p:nvGrpSpPr>
          <p:grpSpPr>
            <a:xfrm>
              <a:off x="3247865" y="8535719"/>
              <a:ext cx="95594" cy="82785"/>
              <a:chOff x="0" y="0"/>
              <a:chExt cx="6350000" cy="5499100"/>
            </a:xfrm>
          </p:grpSpPr>
          <p:sp>
            <p:nvSpPr>
              <p:cNvPr id="633" name="Freeform 6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34" name="Group 634"/>
            <p:cNvGrpSpPr>
              <a:grpSpLocks noChangeAspect="1"/>
            </p:cNvGrpSpPr>
            <p:nvPr/>
          </p:nvGrpSpPr>
          <p:grpSpPr>
            <a:xfrm>
              <a:off x="3247865" y="5342935"/>
              <a:ext cx="95594" cy="82785"/>
              <a:chOff x="0" y="0"/>
              <a:chExt cx="6350000" cy="5499100"/>
            </a:xfrm>
          </p:grpSpPr>
          <p:sp>
            <p:nvSpPr>
              <p:cNvPr id="635" name="Freeform 6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sp>
        <p:nvSpPr>
          <p:cNvPr id="4" name="TextBox 4"/>
          <p:cNvSpPr txBox="1"/>
          <p:nvPr/>
        </p:nvSpPr>
        <p:spPr>
          <a:xfrm>
            <a:off x="7622995" y="1522280"/>
            <a:ext cx="10190368" cy="6745436"/>
          </a:xfrm>
          <a:prstGeom prst="rect">
            <a:avLst/>
          </a:prstGeom>
        </p:spPr>
        <p:txBody>
          <a:bodyPr wrap="square" lIns="0" tIns="0" rIns="0" bIns="0" rtlCol="0" anchor="t">
            <a:spAutoFit/>
          </a:bodyPr>
          <a:lstStyle/>
          <a:p>
            <a:pPr marL="514350" indent="-514350">
              <a:lnSpc>
                <a:spcPts val="3750"/>
              </a:lnSpc>
              <a:spcBef>
                <a:spcPts val="600"/>
              </a:spcBef>
              <a:spcAft>
                <a:spcPts val="600"/>
              </a:spcAft>
              <a:buFont typeface="Arial" panose="020B0604020202020204" pitchFamily="34" charset="0"/>
              <a:buChar char="•"/>
            </a:pPr>
            <a:r>
              <a:rPr lang="es-ES_tradnl" sz="3000" dirty="0">
                <a:solidFill>
                  <a:srgbClr val="1B1B1B"/>
                </a:solidFill>
                <a:latin typeface="League Spartan Bold"/>
              </a:rPr>
              <a:t>Sentirse inútil, sin valor</a:t>
            </a:r>
          </a:p>
          <a:p>
            <a:pPr marL="514350" indent="-514350">
              <a:lnSpc>
                <a:spcPts val="3750"/>
              </a:lnSpc>
              <a:spcBef>
                <a:spcPts val="600"/>
              </a:spcBef>
              <a:spcAft>
                <a:spcPts val="600"/>
              </a:spcAft>
              <a:buFont typeface="Arial" panose="020B0604020202020204" pitchFamily="34" charset="0"/>
              <a:buChar char="•"/>
            </a:pPr>
            <a:r>
              <a:rPr lang="es-ES_tradnl" sz="3000" dirty="0">
                <a:solidFill>
                  <a:srgbClr val="1B1B1B"/>
                </a:solidFill>
                <a:latin typeface="League Spartan Bold"/>
              </a:rPr>
              <a:t>Sentirse alejada o aislada de los demás</a:t>
            </a:r>
          </a:p>
          <a:p>
            <a:pPr marL="514350" indent="-514350">
              <a:lnSpc>
                <a:spcPts val="3750"/>
              </a:lnSpc>
              <a:spcBef>
                <a:spcPts val="600"/>
              </a:spcBef>
              <a:spcAft>
                <a:spcPts val="600"/>
              </a:spcAft>
              <a:buFont typeface="Arial" panose="020B0604020202020204" pitchFamily="34" charset="0"/>
              <a:buChar char="•"/>
            </a:pPr>
            <a:r>
              <a:rPr lang="es-ES_tradnl" sz="3000" dirty="0">
                <a:solidFill>
                  <a:srgbClr val="1B1B1B"/>
                </a:solidFill>
                <a:latin typeface="League Spartan Bold"/>
              </a:rPr>
              <a:t>Sentirse maltratada por personas de la comunidad</a:t>
            </a:r>
          </a:p>
          <a:p>
            <a:pPr marL="514350" indent="-514350">
              <a:lnSpc>
                <a:spcPts val="3750"/>
              </a:lnSpc>
              <a:spcBef>
                <a:spcPts val="600"/>
              </a:spcBef>
              <a:spcAft>
                <a:spcPts val="600"/>
              </a:spcAft>
              <a:buFont typeface="Arial" panose="020B0604020202020204" pitchFamily="34" charset="0"/>
              <a:buChar char="•"/>
            </a:pPr>
            <a:r>
              <a:rPr lang="es-ES_tradnl" sz="3000" dirty="0">
                <a:solidFill>
                  <a:srgbClr val="1B1B1B"/>
                </a:solidFill>
                <a:latin typeface="League Spartan Bold"/>
              </a:rPr>
              <a:t>Sentirse avergonzada</a:t>
            </a:r>
          </a:p>
          <a:p>
            <a:pPr marL="514350" indent="-514350">
              <a:lnSpc>
                <a:spcPts val="3750"/>
              </a:lnSpc>
              <a:spcBef>
                <a:spcPts val="600"/>
              </a:spcBef>
              <a:spcAft>
                <a:spcPts val="600"/>
              </a:spcAft>
              <a:buFont typeface="Arial" panose="020B0604020202020204" pitchFamily="34" charset="0"/>
              <a:buChar char="•"/>
            </a:pPr>
            <a:r>
              <a:rPr lang="es-ES_tradnl" sz="3000" dirty="0">
                <a:solidFill>
                  <a:srgbClr val="1B1B1B"/>
                </a:solidFill>
                <a:latin typeface="League Spartan Bold"/>
              </a:rPr>
              <a:t>Culparse por hechos del pasado</a:t>
            </a:r>
          </a:p>
          <a:p>
            <a:pPr marL="514350" indent="-514350">
              <a:lnSpc>
                <a:spcPts val="3750"/>
              </a:lnSpc>
              <a:spcBef>
                <a:spcPts val="600"/>
              </a:spcBef>
              <a:spcAft>
                <a:spcPts val="600"/>
              </a:spcAft>
              <a:buFont typeface="Arial" panose="020B0604020202020204" pitchFamily="34" charset="0"/>
              <a:buChar char="•"/>
            </a:pPr>
            <a:r>
              <a:rPr lang="es-ES_tradnl" sz="3000" dirty="0">
                <a:solidFill>
                  <a:srgbClr val="1B1B1B"/>
                </a:solidFill>
                <a:latin typeface="League Spartan Bold"/>
              </a:rPr>
              <a:t>Sentirse rechazada por los demás</a:t>
            </a:r>
          </a:p>
          <a:p>
            <a:pPr marL="514350" indent="-514350">
              <a:lnSpc>
                <a:spcPts val="3750"/>
              </a:lnSpc>
              <a:spcBef>
                <a:spcPts val="600"/>
              </a:spcBef>
              <a:spcAft>
                <a:spcPts val="600"/>
              </a:spcAft>
              <a:buFont typeface="Arial" panose="020B0604020202020204" pitchFamily="34" charset="0"/>
              <a:buChar char="•"/>
            </a:pPr>
            <a:r>
              <a:rPr lang="es-ES_tradnl" sz="3000" dirty="0">
                <a:solidFill>
                  <a:srgbClr val="1B1B1B"/>
                </a:solidFill>
                <a:latin typeface="League Spartan Bold"/>
              </a:rPr>
              <a:t>Sentirse estigmatizada</a:t>
            </a:r>
          </a:p>
          <a:p>
            <a:pPr marL="514350" indent="-514350">
              <a:lnSpc>
                <a:spcPts val="3750"/>
              </a:lnSpc>
              <a:spcBef>
                <a:spcPts val="600"/>
              </a:spcBef>
              <a:spcAft>
                <a:spcPts val="600"/>
              </a:spcAft>
              <a:buFont typeface="Arial" panose="020B0604020202020204" pitchFamily="34" charset="0"/>
              <a:buChar char="•"/>
            </a:pPr>
            <a:r>
              <a:rPr lang="es-ES_tradnl" sz="3000" dirty="0">
                <a:solidFill>
                  <a:srgbClr val="1B1B1B"/>
                </a:solidFill>
                <a:latin typeface="League Spartan Bold"/>
              </a:rPr>
              <a:t>Querer evitar o esconderse de la gente</a:t>
            </a:r>
          </a:p>
          <a:p>
            <a:pPr marL="514350" indent="-514350">
              <a:lnSpc>
                <a:spcPts val="3750"/>
              </a:lnSpc>
              <a:spcBef>
                <a:spcPts val="600"/>
              </a:spcBef>
              <a:spcAft>
                <a:spcPts val="600"/>
              </a:spcAft>
              <a:buFont typeface="Arial" panose="020B0604020202020204" pitchFamily="34" charset="0"/>
              <a:buChar char="•"/>
            </a:pPr>
            <a:r>
              <a:rPr lang="es-ES_tradnl" sz="3000" dirty="0">
                <a:solidFill>
                  <a:srgbClr val="1B1B1B"/>
                </a:solidFill>
                <a:latin typeface="League Spartan Bold"/>
              </a:rPr>
              <a:t>Sentirse culpada por su propia familia</a:t>
            </a:r>
          </a:p>
          <a:p>
            <a:pPr marL="514350" indent="-514350">
              <a:lnSpc>
                <a:spcPts val="3750"/>
              </a:lnSpc>
              <a:spcBef>
                <a:spcPts val="600"/>
              </a:spcBef>
              <a:spcAft>
                <a:spcPts val="600"/>
              </a:spcAft>
              <a:buFont typeface="Arial" panose="020B0604020202020204" pitchFamily="34" charset="0"/>
              <a:buChar char="•"/>
            </a:pPr>
            <a:r>
              <a:rPr lang="es-ES_tradnl" sz="3000" dirty="0">
                <a:solidFill>
                  <a:srgbClr val="1B1B1B"/>
                </a:solidFill>
                <a:latin typeface="League Spartan Bold"/>
              </a:rPr>
              <a:t>Sentirse culpada por su entorno/comunidad</a:t>
            </a:r>
          </a:p>
        </p:txBody>
      </p:sp>
      <p:grpSp>
        <p:nvGrpSpPr>
          <p:cNvPr id="5" name="Group 5"/>
          <p:cNvGrpSpPr/>
          <p:nvPr/>
        </p:nvGrpSpPr>
        <p:grpSpPr>
          <a:xfrm>
            <a:off x="1028700" y="1121130"/>
            <a:ext cx="5755220" cy="8044740"/>
            <a:chOff x="0" y="0"/>
            <a:chExt cx="7673626" cy="10726320"/>
          </a:xfrm>
        </p:grpSpPr>
        <p:grpSp>
          <p:nvGrpSpPr>
            <p:cNvPr id="6" name="Group 6"/>
            <p:cNvGrpSpPr/>
            <p:nvPr/>
          </p:nvGrpSpPr>
          <p:grpSpPr>
            <a:xfrm>
              <a:off x="6405" y="0"/>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 name="Group 8"/>
            <p:cNvGrpSpPr/>
            <p:nvPr/>
          </p:nvGrpSpPr>
          <p:grpSpPr>
            <a:xfrm>
              <a:off x="6405" y="6380485"/>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 name="Group 10"/>
            <p:cNvGrpSpPr/>
            <p:nvPr/>
          </p:nvGrpSpPr>
          <p:grpSpPr>
            <a:xfrm>
              <a:off x="6405" y="3187700"/>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 name="Group 12"/>
            <p:cNvGrpSpPr/>
            <p:nvPr/>
          </p:nvGrpSpPr>
          <p:grpSpPr>
            <a:xfrm>
              <a:off x="6405" y="9568185"/>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 name="Group 14"/>
            <p:cNvGrpSpPr/>
            <p:nvPr/>
          </p:nvGrpSpPr>
          <p:grpSpPr>
            <a:xfrm>
              <a:off x="6405" y="1618080"/>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 name="Group 16"/>
            <p:cNvGrpSpPr/>
            <p:nvPr/>
          </p:nvGrpSpPr>
          <p:grpSpPr>
            <a:xfrm>
              <a:off x="6405" y="799856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 name="Group 18"/>
            <p:cNvGrpSpPr/>
            <p:nvPr/>
          </p:nvGrpSpPr>
          <p:grpSpPr>
            <a:xfrm>
              <a:off x="6405" y="4805780"/>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 name="Group 20"/>
            <p:cNvGrpSpPr/>
            <p:nvPr/>
          </p:nvGrpSpPr>
          <p:grpSpPr>
            <a:xfrm>
              <a:off x="6500554" y="0"/>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2" name="Group 22"/>
            <p:cNvGrpSpPr/>
            <p:nvPr/>
          </p:nvGrpSpPr>
          <p:grpSpPr>
            <a:xfrm>
              <a:off x="6500554" y="6380485"/>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4" name="Group 24"/>
            <p:cNvGrpSpPr/>
            <p:nvPr/>
          </p:nvGrpSpPr>
          <p:grpSpPr>
            <a:xfrm>
              <a:off x="6500554" y="318770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6" name="Group 26"/>
            <p:cNvGrpSpPr/>
            <p:nvPr/>
          </p:nvGrpSpPr>
          <p:grpSpPr>
            <a:xfrm>
              <a:off x="6500554" y="9568185"/>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8" name="Group 28"/>
            <p:cNvGrpSpPr/>
            <p:nvPr/>
          </p:nvGrpSpPr>
          <p:grpSpPr>
            <a:xfrm>
              <a:off x="6500554" y="161808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0" name="Group 30"/>
            <p:cNvGrpSpPr/>
            <p:nvPr/>
          </p:nvGrpSpPr>
          <p:grpSpPr>
            <a:xfrm>
              <a:off x="6500554" y="799856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2" name="Group 32"/>
            <p:cNvGrpSpPr/>
            <p:nvPr/>
          </p:nvGrpSpPr>
          <p:grpSpPr>
            <a:xfrm>
              <a:off x="6500554" y="48057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4" name="Group 34"/>
            <p:cNvGrpSpPr/>
            <p:nvPr/>
          </p:nvGrpSpPr>
          <p:grpSpPr>
            <a:xfrm>
              <a:off x="3254270" y="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6" name="Group 36"/>
            <p:cNvGrpSpPr/>
            <p:nvPr/>
          </p:nvGrpSpPr>
          <p:grpSpPr>
            <a:xfrm>
              <a:off x="3254270" y="6380485"/>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8" name="Group 38"/>
            <p:cNvGrpSpPr/>
            <p:nvPr/>
          </p:nvGrpSpPr>
          <p:grpSpPr>
            <a:xfrm>
              <a:off x="3254270"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0" name="Group 40"/>
            <p:cNvGrpSpPr/>
            <p:nvPr/>
          </p:nvGrpSpPr>
          <p:grpSpPr>
            <a:xfrm>
              <a:off x="3254270" y="9568185"/>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2" name="Group 42"/>
            <p:cNvGrpSpPr/>
            <p:nvPr/>
          </p:nvGrpSpPr>
          <p:grpSpPr>
            <a:xfrm>
              <a:off x="3254270" y="1618080"/>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4" name="Group 44"/>
            <p:cNvGrpSpPr/>
            <p:nvPr/>
          </p:nvGrpSpPr>
          <p:grpSpPr>
            <a:xfrm>
              <a:off x="3254270" y="7998564"/>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6" name="Group 46"/>
            <p:cNvGrpSpPr/>
            <p:nvPr/>
          </p:nvGrpSpPr>
          <p:grpSpPr>
            <a:xfrm>
              <a:off x="3254270" y="4805780"/>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8" name="Group 48"/>
            <p:cNvGrpSpPr/>
            <p:nvPr/>
          </p:nvGrpSpPr>
          <p:grpSpPr>
            <a:xfrm>
              <a:off x="545066" y="537155"/>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0" name="Group 50"/>
            <p:cNvGrpSpPr/>
            <p:nvPr/>
          </p:nvGrpSpPr>
          <p:grpSpPr>
            <a:xfrm>
              <a:off x="545066" y="6917640"/>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2" name="Group 52"/>
            <p:cNvGrpSpPr/>
            <p:nvPr/>
          </p:nvGrpSpPr>
          <p:grpSpPr>
            <a:xfrm>
              <a:off x="545066" y="372485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4" name="Group 54"/>
            <p:cNvGrpSpPr/>
            <p:nvPr/>
          </p:nvGrpSpPr>
          <p:grpSpPr>
            <a:xfrm>
              <a:off x="545066" y="10105340"/>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6" name="Group 56"/>
            <p:cNvGrpSpPr/>
            <p:nvPr/>
          </p:nvGrpSpPr>
          <p:grpSpPr>
            <a:xfrm>
              <a:off x="545066" y="2155235"/>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8" name="Group 58"/>
            <p:cNvGrpSpPr/>
            <p:nvPr/>
          </p:nvGrpSpPr>
          <p:grpSpPr>
            <a:xfrm>
              <a:off x="545066" y="8535719"/>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0" name="Group 60"/>
            <p:cNvGrpSpPr/>
            <p:nvPr/>
          </p:nvGrpSpPr>
          <p:grpSpPr>
            <a:xfrm>
              <a:off x="545066" y="534293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2" name="Group 62"/>
            <p:cNvGrpSpPr/>
            <p:nvPr/>
          </p:nvGrpSpPr>
          <p:grpSpPr>
            <a:xfrm>
              <a:off x="7039214" y="53715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4" name="Group 64"/>
            <p:cNvGrpSpPr/>
            <p:nvPr/>
          </p:nvGrpSpPr>
          <p:grpSpPr>
            <a:xfrm>
              <a:off x="7039214" y="691764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6" name="Group 66"/>
            <p:cNvGrpSpPr/>
            <p:nvPr/>
          </p:nvGrpSpPr>
          <p:grpSpPr>
            <a:xfrm>
              <a:off x="7039214" y="372485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8" name="Group 68"/>
            <p:cNvGrpSpPr/>
            <p:nvPr/>
          </p:nvGrpSpPr>
          <p:grpSpPr>
            <a:xfrm>
              <a:off x="7039214" y="1010534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0" name="Group 70"/>
            <p:cNvGrpSpPr/>
            <p:nvPr/>
          </p:nvGrpSpPr>
          <p:grpSpPr>
            <a:xfrm>
              <a:off x="7039214" y="215523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2" name="Group 72"/>
            <p:cNvGrpSpPr/>
            <p:nvPr/>
          </p:nvGrpSpPr>
          <p:grpSpPr>
            <a:xfrm>
              <a:off x="7039214" y="8535719"/>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4" name="Group 74"/>
            <p:cNvGrpSpPr/>
            <p:nvPr/>
          </p:nvGrpSpPr>
          <p:grpSpPr>
            <a:xfrm>
              <a:off x="7039214" y="5342935"/>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6" name="Group 76"/>
            <p:cNvGrpSpPr/>
            <p:nvPr/>
          </p:nvGrpSpPr>
          <p:grpSpPr>
            <a:xfrm>
              <a:off x="3792930" y="537155"/>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8" name="Group 78"/>
            <p:cNvGrpSpPr/>
            <p:nvPr/>
          </p:nvGrpSpPr>
          <p:grpSpPr>
            <a:xfrm>
              <a:off x="3792930" y="6917640"/>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0" name="Group 80"/>
            <p:cNvGrpSpPr/>
            <p:nvPr/>
          </p:nvGrpSpPr>
          <p:grpSpPr>
            <a:xfrm>
              <a:off x="3792930" y="3724855"/>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2" name="Group 82"/>
            <p:cNvGrpSpPr/>
            <p:nvPr/>
          </p:nvGrpSpPr>
          <p:grpSpPr>
            <a:xfrm>
              <a:off x="3792930" y="10105340"/>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4" name="Group 84"/>
            <p:cNvGrpSpPr/>
            <p:nvPr/>
          </p:nvGrpSpPr>
          <p:grpSpPr>
            <a:xfrm>
              <a:off x="3792930" y="2155235"/>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6" name="Group 86"/>
            <p:cNvGrpSpPr/>
            <p:nvPr/>
          </p:nvGrpSpPr>
          <p:grpSpPr>
            <a:xfrm>
              <a:off x="3792930" y="853571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8" name="Group 88"/>
            <p:cNvGrpSpPr/>
            <p:nvPr/>
          </p:nvGrpSpPr>
          <p:grpSpPr>
            <a:xfrm>
              <a:off x="3792930" y="5342935"/>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0" name="Group 90"/>
            <p:cNvGrpSpPr/>
            <p:nvPr/>
          </p:nvGrpSpPr>
          <p:grpSpPr>
            <a:xfrm>
              <a:off x="1084926" y="1075351"/>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2" name="Group 92"/>
            <p:cNvGrpSpPr/>
            <p:nvPr/>
          </p:nvGrpSpPr>
          <p:grpSpPr>
            <a:xfrm>
              <a:off x="1084926" y="7455836"/>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4" name="Group 94"/>
            <p:cNvGrpSpPr/>
            <p:nvPr/>
          </p:nvGrpSpPr>
          <p:grpSpPr>
            <a:xfrm>
              <a:off x="1084926" y="4263051"/>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6" name="Group 96"/>
            <p:cNvGrpSpPr/>
            <p:nvPr/>
          </p:nvGrpSpPr>
          <p:grpSpPr>
            <a:xfrm>
              <a:off x="1084926" y="10643536"/>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8" name="Group 98"/>
            <p:cNvGrpSpPr/>
            <p:nvPr/>
          </p:nvGrpSpPr>
          <p:grpSpPr>
            <a:xfrm>
              <a:off x="1084926" y="2693431"/>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0" name="Group 100"/>
            <p:cNvGrpSpPr/>
            <p:nvPr/>
          </p:nvGrpSpPr>
          <p:grpSpPr>
            <a:xfrm>
              <a:off x="1084926" y="907391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2" name="Group 102"/>
            <p:cNvGrpSpPr/>
            <p:nvPr/>
          </p:nvGrpSpPr>
          <p:grpSpPr>
            <a:xfrm>
              <a:off x="1084926" y="5881131"/>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4" name="Group 104"/>
            <p:cNvGrpSpPr/>
            <p:nvPr/>
          </p:nvGrpSpPr>
          <p:grpSpPr>
            <a:xfrm>
              <a:off x="7579075" y="1075351"/>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6" name="Group 106"/>
            <p:cNvGrpSpPr/>
            <p:nvPr/>
          </p:nvGrpSpPr>
          <p:grpSpPr>
            <a:xfrm>
              <a:off x="7579075" y="7455836"/>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8" name="Group 108"/>
            <p:cNvGrpSpPr/>
            <p:nvPr/>
          </p:nvGrpSpPr>
          <p:grpSpPr>
            <a:xfrm>
              <a:off x="7579075" y="4263051"/>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0" name="Group 110"/>
            <p:cNvGrpSpPr/>
            <p:nvPr/>
          </p:nvGrpSpPr>
          <p:grpSpPr>
            <a:xfrm>
              <a:off x="7579075" y="10643536"/>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2" name="Group 112"/>
            <p:cNvGrpSpPr/>
            <p:nvPr/>
          </p:nvGrpSpPr>
          <p:grpSpPr>
            <a:xfrm>
              <a:off x="7579075" y="2693431"/>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4" name="Group 114"/>
            <p:cNvGrpSpPr/>
            <p:nvPr/>
          </p:nvGrpSpPr>
          <p:grpSpPr>
            <a:xfrm>
              <a:off x="7579075" y="9073915"/>
              <a:ext cx="82785" cy="82785"/>
              <a:chOff x="0" y="0"/>
              <a:chExt cx="6350000" cy="6350000"/>
            </a:xfrm>
          </p:grpSpPr>
          <p:sp>
            <p:nvSpPr>
              <p:cNvPr id="115" name="Freeform 1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6" name="Group 116"/>
            <p:cNvGrpSpPr/>
            <p:nvPr/>
          </p:nvGrpSpPr>
          <p:grpSpPr>
            <a:xfrm>
              <a:off x="7579075" y="5881131"/>
              <a:ext cx="82785" cy="82785"/>
              <a:chOff x="0" y="0"/>
              <a:chExt cx="6350000" cy="6350000"/>
            </a:xfrm>
          </p:grpSpPr>
          <p:sp>
            <p:nvSpPr>
              <p:cNvPr id="117" name="Freeform 1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8" name="Group 118"/>
            <p:cNvGrpSpPr/>
            <p:nvPr/>
          </p:nvGrpSpPr>
          <p:grpSpPr>
            <a:xfrm>
              <a:off x="4332791" y="1075351"/>
              <a:ext cx="82785" cy="82785"/>
              <a:chOff x="0" y="0"/>
              <a:chExt cx="6350000" cy="6350000"/>
            </a:xfrm>
          </p:grpSpPr>
          <p:sp>
            <p:nvSpPr>
              <p:cNvPr id="119" name="Freeform 1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0" name="Group 120"/>
            <p:cNvGrpSpPr/>
            <p:nvPr/>
          </p:nvGrpSpPr>
          <p:grpSpPr>
            <a:xfrm>
              <a:off x="4332791" y="7455836"/>
              <a:ext cx="82785" cy="82785"/>
              <a:chOff x="0" y="0"/>
              <a:chExt cx="6350000" cy="6350000"/>
            </a:xfrm>
          </p:grpSpPr>
          <p:sp>
            <p:nvSpPr>
              <p:cNvPr id="121" name="Freeform 1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2" name="Group 122"/>
            <p:cNvGrpSpPr/>
            <p:nvPr/>
          </p:nvGrpSpPr>
          <p:grpSpPr>
            <a:xfrm>
              <a:off x="4332791" y="4263051"/>
              <a:ext cx="82785" cy="82785"/>
              <a:chOff x="0" y="0"/>
              <a:chExt cx="6350000" cy="6350000"/>
            </a:xfrm>
          </p:grpSpPr>
          <p:sp>
            <p:nvSpPr>
              <p:cNvPr id="123" name="Freeform 1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4" name="Group 124"/>
            <p:cNvGrpSpPr/>
            <p:nvPr/>
          </p:nvGrpSpPr>
          <p:grpSpPr>
            <a:xfrm>
              <a:off x="4332791" y="10643536"/>
              <a:ext cx="82785" cy="82785"/>
              <a:chOff x="0" y="0"/>
              <a:chExt cx="6350000" cy="6350000"/>
            </a:xfrm>
          </p:grpSpPr>
          <p:sp>
            <p:nvSpPr>
              <p:cNvPr id="125" name="Freeform 1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6" name="Group 126"/>
            <p:cNvGrpSpPr/>
            <p:nvPr/>
          </p:nvGrpSpPr>
          <p:grpSpPr>
            <a:xfrm>
              <a:off x="4332791" y="2693431"/>
              <a:ext cx="82785" cy="82785"/>
              <a:chOff x="0" y="0"/>
              <a:chExt cx="6350000" cy="6350000"/>
            </a:xfrm>
          </p:grpSpPr>
          <p:sp>
            <p:nvSpPr>
              <p:cNvPr id="127" name="Freeform 1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8" name="Group 128"/>
            <p:cNvGrpSpPr/>
            <p:nvPr/>
          </p:nvGrpSpPr>
          <p:grpSpPr>
            <a:xfrm>
              <a:off x="4332791" y="9073915"/>
              <a:ext cx="82785" cy="82785"/>
              <a:chOff x="0" y="0"/>
              <a:chExt cx="6350000" cy="6350000"/>
            </a:xfrm>
          </p:grpSpPr>
          <p:sp>
            <p:nvSpPr>
              <p:cNvPr id="129" name="Freeform 1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0" name="Group 130"/>
            <p:cNvGrpSpPr/>
            <p:nvPr/>
          </p:nvGrpSpPr>
          <p:grpSpPr>
            <a:xfrm>
              <a:off x="4332791" y="5881131"/>
              <a:ext cx="82785" cy="82785"/>
              <a:chOff x="0" y="0"/>
              <a:chExt cx="6350000" cy="6350000"/>
            </a:xfrm>
          </p:grpSpPr>
          <p:sp>
            <p:nvSpPr>
              <p:cNvPr id="131" name="Freeform 1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2" name="Group 132"/>
            <p:cNvGrpSpPr/>
            <p:nvPr/>
          </p:nvGrpSpPr>
          <p:grpSpPr>
            <a:xfrm>
              <a:off x="1633891" y="0"/>
              <a:ext cx="82785" cy="82785"/>
              <a:chOff x="0" y="0"/>
              <a:chExt cx="6350000" cy="6350000"/>
            </a:xfrm>
          </p:grpSpPr>
          <p:sp>
            <p:nvSpPr>
              <p:cNvPr id="133" name="Freeform 1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4" name="Group 134"/>
            <p:cNvGrpSpPr/>
            <p:nvPr/>
          </p:nvGrpSpPr>
          <p:grpSpPr>
            <a:xfrm>
              <a:off x="1633891" y="6380485"/>
              <a:ext cx="82785" cy="82785"/>
              <a:chOff x="0" y="0"/>
              <a:chExt cx="6350000" cy="6350000"/>
            </a:xfrm>
          </p:grpSpPr>
          <p:sp>
            <p:nvSpPr>
              <p:cNvPr id="135" name="Freeform 1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6" name="Group 136"/>
            <p:cNvGrpSpPr/>
            <p:nvPr/>
          </p:nvGrpSpPr>
          <p:grpSpPr>
            <a:xfrm>
              <a:off x="1633891" y="3187700"/>
              <a:ext cx="82785" cy="82785"/>
              <a:chOff x="0" y="0"/>
              <a:chExt cx="6350000" cy="6350000"/>
            </a:xfrm>
          </p:grpSpPr>
          <p:sp>
            <p:nvSpPr>
              <p:cNvPr id="137" name="Freeform 1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8" name="Group 138"/>
            <p:cNvGrpSpPr/>
            <p:nvPr/>
          </p:nvGrpSpPr>
          <p:grpSpPr>
            <a:xfrm>
              <a:off x="1633891" y="9568185"/>
              <a:ext cx="82785" cy="82785"/>
              <a:chOff x="0" y="0"/>
              <a:chExt cx="6350000" cy="6350000"/>
            </a:xfrm>
          </p:grpSpPr>
          <p:sp>
            <p:nvSpPr>
              <p:cNvPr id="139" name="Freeform 1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0" name="Group 140"/>
            <p:cNvGrpSpPr/>
            <p:nvPr/>
          </p:nvGrpSpPr>
          <p:grpSpPr>
            <a:xfrm>
              <a:off x="1633891" y="1618080"/>
              <a:ext cx="82785" cy="82785"/>
              <a:chOff x="0" y="0"/>
              <a:chExt cx="6350000" cy="6350000"/>
            </a:xfrm>
          </p:grpSpPr>
          <p:sp>
            <p:nvSpPr>
              <p:cNvPr id="141" name="Freeform 1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2" name="Group 142"/>
            <p:cNvGrpSpPr/>
            <p:nvPr/>
          </p:nvGrpSpPr>
          <p:grpSpPr>
            <a:xfrm>
              <a:off x="1633891" y="7998564"/>
              <a:ext cx="82785" cy="82785"/>
              <a:chOff x="0" y="0"/>
              <a:chExt cx="6350000" cy="6350000"/>
            </a:xfrm>
          </p:grpSpPr>
          <p:sp>
            <p:nvSpPr>
              <p:cNvPr id="143" name="Freeform 1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4" name="Group 144"/>
            <p:cNvGrpSpPr/>
            <p:nvPr/>
          </p:nvGrpSpPr>
          <p:grpSpPr>
            <a:xfrm>
              <a:off x="1633891" y="4805780"/>
              <a:ext cx="82785" cy="82785"/>
              <a:chOff x="0" y="0"/>
              <a:chExt cx="6350000" cy="6350000"/>
            </a:xfrm>
          </p:grpSpPr>
          <p:sp>
            <p:nvSpPr>
              <p:cNvPr id="145" name="Freeform 1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6" name="Group 146"/>
            <p:cNvGrpSpPr/>
            <p:nvPr/>
          </p:nvGrpSpPr>
          <p:grpSpPr>
            <a:xfrm>
              <a:off x="4881756" y="0"/>
              <a:ext cx="82785" cy="82785"/>
              <a:chOff x="0" y="0"/>
              <a:chExt cx="6350000" cy="6350000"/>
            </a:xfrm>
          </p:grpSpPr>
          <p:sp>
            <p:nvSpPr>
              <p:cNvPr id="147" name="Freeform 1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8" name="Group 148"/>
            <p:cNvGrpSpPr/>
            <p:nvPr/>
          </p:nvGrpSpPr>
          <p:grpSpPr>
            <a:xfrm>
              <a:off x="4881756" y="6380485"/>
              <a:ext cx="82785" cy="82785"/>
              <a:chOff x="0" y="0"/>
              <a:chExt cx="6350000" cy="6350000"/>
            </a:xfrm>
          </p:grpSpPr>
          <p:sp>
            <p:nvSpPr>
              <p:cNvPr id="149" name="Freeform 1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0" name="Group 150"/>
            <p:cNvGrpSpPr/>
            <p:nvPr/>
          </p:nvGrpSpPr>
          <p:grpSpPr>
            <a:xfrm>
              <a:off x="4881756" y="3187700"/>
              <a:ext cx="82785" cy="82785"/>
              <a:chOff x="0" y="0"/>
              <a:chExt cx="6350000" cy="6350000"/>
            </a:xfrm>
          </p:grpSpPr>
          <p:sp>
            <p:nvSpPr>
              <p:cNvPr id="151" name="Freeform 1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2" name="Group 152"/>
            <p:cNvGrpSpPr/>
            <p:nvPr/>
          </p:nvGrpSpPr>
          <p:grpSpPr>
            <a:xfrm>
              <a:off x="4881756" y="9568185"/>
              <a:ext cx="82785" cy="82785"/>
              <a:chOff x="0" y="0"/>
              <a:chExt cx="6350000" cy="6350000"/>
            </a:xfrm>
          </p:grpSpPr>
          <p:sp>
            <p:nvSpPr>
              <p:cNvPr id="153" name="Freeform 1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4" name="Group 154"/>
            <p:cNvGrpSpPr/>
            <p:nvPr/>
          </p:nvGrpSpPr>
          <p:grpSpPr>
            <a:xfrm>
              <a:off x="4881756" y="1618080"/>
              <a:ext cx="82785" cy="82785"/>
              <a:chOff x="0" y="0"/>
              <a:chExt cx="6350000" cy="6350000"/>
            </a:xfrm>
          </p:grpSpPr>
          <p:sp>
            <p:nvSpPr>
              <p:cNvPr id="155" name="Freeform 1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6" name="Group 156"/>
            <p:cNvGrpSpPr/>
            <p:nvPr/>
          </p:nvGrpSpPr>
          <p:grpSpPr>
            <a:xfrm>
              <a:off x="4881756" y="7998564"/>
              <a:ext cx="82785" cy="82785"/>
              <a:chOff x="0" y="0"/>
              <a:chExt cx="6350000" cy="6350000"/>
            </a:xfrm>
          </p:grpSpPr>
          <p:sp>
            <p:nvSpPr>
              <p:cNvPr id="157" name="Freeform 1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8" name="Group 158"/>
            <p:cNvGrpSpPr/>
            <p:nvPr/>
          </p:nvGrpSpPr>
          <p:grpSpPr>
            <a:xfrm>
              <a:off x="4881756" y="4805780"/>
              <a:ext cx="82785" cy="82785"/>
              <a:chOff x="0" y="0"/>
              <a:chExt cx="6350000" cy="6350000"/>
            </a:xfrm>
          </p:grpSpPr>
          <p:sp>
            <p:nvSpPr>
              <p:cNvPr id="159" name="Freeform 1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0" name="Group 160"/>
            <p:cNvGrpSpPr/>
            <p:nvPr/>
          </p:nvGrpSpPr>
          <p:grpSpPr>
            <a:xfrm>
              <a:off x="2172552" y="537155"/>
              <a:ext cx="82785" cy="82785"/>
              <a:chOff x="0" y="0"/>
              <a:chExt cx="6350000" cy="6350000"/>
            </a:xfrm>
          </p:grpSpPr>
          <p:sp>
            <p:nvSpPr>
              <p:cNvPr id="161" name="Freeform 1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2" name="Group 162"/>
            <p:cNvGrpSpPr/>
            <p:nvPr/>
          </p:nvGrpSpPr>
          <p:grpSpPr>
            <a:xfrm>
              <a:off x="2172552" y="6917640"/>
              <a:ext cx="82785" cy="82785"/>
              <a:chOff x="0" y="0"/>
              <a:chExt cx="6350000" cy="6350000"/>
            </a:xfrm>
          </p:grpSpPr>
          <p:sp>
            <p:nvSpPr>
              <p:cNvPr id="163" name="Freeform 1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4" name="Group 164"/>
            <p:cNvGrpSpPr/>
            <p:nvPr/>
          </p:nvGrpSpPr>
          <p:grpSpPr>
            <a:xfrm>
              <a:off x="2172552" y="3724855"/>
              <a:ext cx="82785" cy="82785"/>
              <a:chOff x="0" y="0"/>
              <a:chExt cx="6350000" cy="6350000"/>
            </a:xfrm>
          </p:grpSpPr>
          <p:sp>
            <p:nvSpPr>
              <p:cNvPr id="165" name="Freeform 1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6" name="Group 166"/>
            <p:cNvGrpSpPr/>
            <p:nvPr/>
          </p:nvGrpSpPr>
          <p:grpSpPr>
            <a:xfrm>
              <a:off x="2172552" y="10105340"/>
              <a:ext cx="82785" cy="82785"/>
              <a:chOff x="0" y="0"/>
              <a:chExt cx="6350000" cy="6350000"/>
            </a:xfrm>
          </p:grpSpPr>
          <p:sp>
            <p:nvSpPr>
              <p:cNvPr id="167" name="Freeform 1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8" name="Group 168"/>
            <p:cNvGrpSpPr/>
            <p:nvPr/>
          </p:nvGrpSpPr>
          <p:grpSpPr>
            <a:xfrm>
              <a:off x="2172552" y="2155235"/>
              <a:ext cx="82785" cy="82785"/>
              <a:chOff x="0" y="0"/>
              <a:chExt cx="6350000" cy="6350000"/>
            </a:xfrm>
          </p:grpSpPr>
          <p:sp>
            <p:nvSpPr>
              <p:cNvPr id="169" name="Freeform 1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0" name="Group 170"/>
            <p:cNvGrpSpPr/>
            <p:nvPr/>
          </p:nvGrpSpPr>
          <p:grpSpPr>
            <a:xfrm>
              <a:off x="2172552" y="8535719"/>
              <a:ext cx="82785" cy="82785"/>
              <a:chOff x="0" y="0"/>
              <a:chExt cx="6350000" cy="6350000"/>
            </a:xfrm>
          </p:grpSpPr>
          <p:sp>
            <p:nvSpPr>
              <p:cNvPr id="171" name="Freeform 1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2" name="Group 172"/>
            <p:cNvGrpSpPr/>
            <p:nvPr/>
          </p:nvGrpSpPr>
          <p:grpSpPr>
            <a:xfrm>
              <a:off x="2172552" y="5342935"/>
              <a:ext cx="82785" cy="82785"/>
              <a:chOff x="0" y="0"/>
              <a:chExt cx="6350000" cy="6350000"/>
            </a:xfrm>
          </p:grpSpPr>
          <p:sp>
            <p:nvSpPr>
              <p:cNvPr id="173" name="Freeform 1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4" name="Group 174"/>
            <p:cNvGrpSpPr/>
            <p:nvPr/>
          </p:nvGrpSpPr>
          <p:grpSpPr>
            <a:xfrm>
              <a:off x="5420417" y="537155"/>
              <a:ext cx="82785" cy="82785"/>
              <a:chOff x="0" y="0"/>
              <a:chExt cx="6350000" cy="6350000"/>
            </a:xfrm>
          </p:grpSpPr>
          <p:sp>
            <p:nvSpPr>
              <p:cNvPr id="175" name="Freeform 1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6" name="Group 176"/>
            <p:cNvGrpSpPr/>
            <p:nvPr/>
          </p:nvGrpSpPr>
          <p:grpSpPr>
            <a:xfrm>
              <a:off x="5420417" y="6917640"/>
              <a:ext cx="82785" cy="82785"/>
              <a:chOff x="0" y="0"/>
              <a:chExt cx="6350000" cy="6350000"/>
            </a:xfrm>
          </p:grpSpPr>
          <p:sp>
            <p:nvSpPr>
              <p:cNvPr id="177" name="Freeform 1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8" name="Group 178"/>
            <p:cNvGrpSpPr/>
            <p:nvPr/>
          </p:nvGrpSpPr>
          <p:grpSpPr>
            <a:xfrm>
              <a:off x="5420417" y="3724855"/>
              <a:ext cx="82785" cy="82785"/>
              <a:chOff x="0" y="0"/>
              <a:chExt cx="6350000" cy="6350000"/>
            </a:xfrm>
          </p:grpSpPr>
          <p:sp>
            <p:nvSpPr>
              <p:cNvPr id="179" name="Freeform 1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0" name="Group 180"/>
            <p:cNvGrpSpPr/>
            <p:nvPr/>
          </p:nvGrpSpPr>
          <p:grpSpPr>
            <a:xfrm>
              <a:off x="5420417" y="10105340"/>
              <a:ext cx="82785" cy="82785"/>
              <a:chOff x="0" y="0"/>
              <a:chExt cx="6350000" cy="6350000"/>
            </a:xfrm>
          </p:grpSpPr>
          <p:sp>
            <p:nvSpPr>
              <p:cNvPr id="181" name="Freeform 1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2" name="Group 182"/>
            <p:cNvGrpSpPr/>
            <p:nvPr/>
          </p:nvGrpSpPr>
          <p:grpSpPr>
            <a:xfrm>
              <a:off x="5420417" y="2155235"/>
              <a:ext cx="82785" cy="82785"/>
              <a:chOff x="0" y="0"/>
              <a:chExt cx="6350000" cy="6350000"/>
            </a:xfrm>
          </p:grpSpPr>
          <p:sp>
            <p:nvSpPr>
              <p:cNvPr id="183" name="Freeform 1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4" name="Group 184"/>
            <p:cNvGrpSpPr/>
            <p:nvPr/>
          </p:nvGrpSpPr>
          <p:grpSpPr>
            <a:xfrm>
              <a:off x="5420417" y="8535719"/>
              <a:ext cx="82785" cy="82785"/>
              <a:chOff x="0" y="0"/>
              <a:chExt cx="6350000" cy="6350000"/>
            </a:xfrm>
          </p:grpSpPr>
          <p:sp>
            <p:nvSpPr>
              <p:cNvPr id="185" name="Freeform 1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6" name="Group 186"/>
            <p:cNvGrpSpPr/>
            <p:nvPr/>
          </p:nvGrpSpPr>
          <p:grpSpPr>
            <a:xfrm>
              <a:off x="5420417" y="5342935"/>
              <a:ext cx="82785" cy="82785"/>
              <a:chOff x="0" y="0"/>
              <a:chExt cx="6350000" cy="6350000"/>
            </a:xfrm>
          </p:grpSpPr>
          <p:sp>
            <p:nvSpPr>
              <p:cNvPr id="187" name="Freeform 1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8" name="Group 188"/>
            <p:cNvGrpSpPr/>
            <p:nvPr/>
          </p:nvGrpSpPr>
          <p:grpSpPr>
            <a:xfrm>
              <a:off x="2712413" y="1075351"/>
              <a:ext cx="82785" cy="82785"/>
              <a:chOff x="0" y="0"/>
              <a:chExt cx="6350000" cy="6350000"/>
            </a:xfrm>
          </p:grpSpPr>
          <p:sp>
            <p:nvSpPr>
              <p:cNvPr id="189" name="Freeform 1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0" name="Group 190"/>
            <p:cNvGrpSpPr/>
            <p:nvPr/>
          </p:nvGrpSpPr>
          <p:grpSpPr>
            <a:xfrm>
              <a:off x="2712413" y="7455836"/>
              <a:ext cx="82785" cy="82785"/>
              <a:chOff x="0" y="0"/>
              <a:chExt cx="6350000" cy="6350000"/>
            </a:xfrm>
          </p:grpSpPr>
          <p:sp>
            <p:nvSpPr>
              <p:cNvPr id="191" name="Freeform 1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2" name="Group 192"/>
            <p:cNvGrpSpPr/>
            <p:nvPr/>
          </p:nvGrpSpPr>
          <p:grpSpPr>
            <a:xfrm>
              <a:off x="2712413" y="4263051"/>
              <a:ext cx="82785" cy="82785"/>
              <a:chOff x="0" y="0"/>
              <a:chExt cx="6350000" cy="6350000"/>
            </a:xfrm>
          </p:grpSpPr>
          <p:sp>
            <p:nvSpPr>
              <p:cNvPr id="193" name="Freeform 1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4" name="Group 194"/>
            <p:cNvGrpSpPr/>
            <p:nvPr/>
          </p:nvGrpSpPr>
          <p:grpSpPr>
            <a:xfrm>
              <a:off x="2712413" y="10643536"/>
              <a:ext cx="82785" cy="82785"/>
              <a:chOff x="0" y="0"/>
              <a:chExt cx="6350000" cy="6350000"/>
            </a:xfrm>
          </p:grpSpPr>
          <p:sp>
            <p:nvSpPr>
              <p:cNvPr id="195" name="Freeform 1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6" name="Group 196"/>
            <p:cNvGrpSpPr/>
            <p:nvPr/>
          </p:nvGrpSpPr>
          <p:grpSpPr>
            <a:xfrm>
              <a:off x="2712413" y="2693431"/>
              <a:ext cx="82785" cy="82785"/>
              <a:chOff x="0" y="0"/>
              <a:chExt cx="6350000" cy="6350000"/>
            </a:xfrm>
          </p:grpSpPr>
          <p:sp>
            <p:nvSpPr>
              <p:cNvPr id="197" name="Freeform 1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8" name="Group 198"/>
            <p:cNvGrpSpPr/>
            <p:nvPr/>
          </p:nvGrpSpPr>
          <p:grpSpPr>
            <a:xfrm>
              <a:off x="2712413" y="9073915"/>
              <a:ext cx="82785" cy="82785"/>
              <a:chOff x="0" y="0"/>
              <a:chExt cx="6350000" cy="6350000"/>
            </a:xfrm>
          </p:grpSpPr>
          <p:sp>
            <p:nvSpPr>
              <p:cNvPr id="199" name="Freeform 1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0" name="Group 200"/>
            <p:cNvGrpSpPr/>
            <p:nvPr/>
          </p:nvGrpSpPr>
          <p:grpSpPr>
            <a:xfrm>
              <a:off x="2712413" y="5881131"/>
              <a:ext cx="82785" cy="82785"/>
              <a:chOff x="0" y="0"/>
              <a:chExt cx="6350000" cy="6350000"/>
            </a:xfrm>
          </p:grpSpPr>
          <p:sp>
            <p:nvSpPr>
              <p:cNvPr id="201" name="Freeform 2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2" name="Group 202"/>
            <p:cNvGrpSpPr/>
            <p:nvPr/>
          </p:nvGrpSpPr>
          <p:grpSpPr>
            <a:xfrm>
              <a:off x="5960278" y="1075351"/>
              <a:ext cx="82785" cy="82785"/>
              <a:chOff x="0" y="0"/>
              <a:chExt cx="6350000" cy="6350000"/>
            </a:xfrm>
          </p:grpSpPr>
          <p:sp>
            <p:nvSpPr>
              <p:cNvPr id="203" name="Freeform 2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4" name="Group 204"/>
            <p:cNvGrpSpPr/>
            <p:nvPr/>
          </p:nvGrpSpPr>
          <p:grpSpPr>
            <a:xfrm>
              <a:off x="5960278" y="7455836"/>
              <a:ext cx="82785" cy="82785"/>
              <a:chOff x="0" y="0"/>
              <a:chExt cx="6350000" cy="6350000"/>
            </a:xfrm>
          </p:grpSpPr>
          <p:sp>
            <p:nvSpPr>
              <p:cNvPr id="205" name="Freeform 2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6" name="Group 206"/>
            <p:cNvGrpSpPr/>
            <p:nvPr/>
          </p:nvGrpSpPr>
          <p:grpSpPr>
            <a:xfrm>
              <a:off x="5960278" y="4263051"/>
              <a:ext cx="82785" cy="82785"/>
              <a:chOff x="0" y="0"/>
              <a:chExt cx="6350000" cy="6350000"/>
            </a:xfrm>
          </p:grpSpPr>
          <p:sp>
            <p:nvSpPr>
              <p:cNvPr id="207" name="Freeform 2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8" name="Group 208"/>
            <p:cNvGrpSpPr/>
            <p:nvPr/>
          </p:nvGrpSpPr>
          <p:grpSpPr>
            <a:xfrm>
              <a:off x="5960278" y="10643536"/>
              <a:ext cx="82785" cy="82785"/>
              <a:chOff x="0" y="0"/>
              <a:chExt cx="6350000" cy="6350000"/>
            </a:xfrm>
          </p:grpSpPr>
          <p:sp>
            <p:nvSpPr>
              <p:cNvPr id="209" name="Freeform 2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10" name="Group 210"/>
            <p:cNvGrpSpPr/>
            <p:nvPr/>
          </p:nvGrpSpPr>
          <p:grpSpPr>
            <a:xfrm>
              <a:off x="5960278" y="2693431"/>
              <a:ext cx="82785" cy="82785"/>
              <a:chOff x="0" y="0"/>
              <a:chExt cx="6350000" cy="6350000"/>
            </a:xfrm>
          </p:grpSpPr>
          <p:sp>
            <p:nvSpPr>
              <p:cNvPr id="211" name="Freeform 2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12" name="Group 212"/>
            <p:cNvGrpSpPr/>
            <p:nvPr/>
          </p:nvGrpSpPr>
          <p:grpSpPr>
            <a:xfrm>
              <a:off x="5960278" y="9073915"/>
              <a:ext cx="82785" cy="82785"/>
              <a:chOff x="0" y="0"/>
              <a:chExt cx="6350000" cy="6350000"/>
            </a:xfrm>
          </p:grpSpPr>
          <p:sp>
            <p:nvSpPr>
              <p:cNvPr id="213" name="Freeform 2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14" name="Group 214"/>
            <p:cNvGrpSpPr/>
            <p:nvPr/>
          </p:nvGrpSpPr>
          <p:grpSpPr>
            <a:xfrm>
              <a:off x="5960278" y="5881131"/>
              <a:ext cx="82785" cy="82785"/>
              <a:chOff x="0" y="0"/>
              <a:chExt cx="6350000" cy="6350000"/>
            </a:xfrm>
          </p:grpSpPr>
          <p:sp>
            <p:nvSpPr>
              <p:cNvPr id="215" name="Freeform 2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16" name="Group 216"/>
            <p:cNvGrpSpPr/>
            <p:nvPr/>
          </p:nvGrpSpPr>
          <p:grpSpPr>
            <a:xfrm>
              <a:off x="545144" y="0"/>
              <a:ext cx="82785" cy="82785"/>
              <a:chOff x="0" y="0"/>
              <a:chExt cx="1913890" cy="1913890"/>
            </a:xfrm>
          </p:grpSpPr>
          <p:sp>
            <p:nvSpPr>
              <p:cNvPr id="217" name="Freeform 2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18" name="Group 218"/>
            <p:cNvGrpSpPr/>
            <p:nvPr/>
          </p:nvGrpSpPr>
          <p:grpSpPr>
            <a:xfrm>
              <a:off x="545144" y="6380485"/>
              <a:ext cx="82785" cy="82785"/>
              <a:chOff x="0" y="0"/>
              <a:chExt cx="1913890" cy="1913890"/>
            </a:xfrm>
          </p:grpSpPr>
          <p:sp>
            <p:nvSpPr>
              <p:cNvPr id="219" name="Freeform 2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0" name="Group 220"/>
            <p:cNvGrpSpPr/>
            <p:nvPr/>
          </p:nvGrpSpPr>
          <p:grpSpPr>
            <a:xfrm>
              <a:off x="545144" y="3187700"/>
              <a:ext cx="82785" cy="82785"/>
              <a:chOff x="0" y="0"/>
              <a:chExt cx="1913890" cy="1913890"/>
            </a:xfrm>
          </p:grpSpPr>
          <p:sp>
            <p:nvSpPr>
              <p:cNvPr id="221" name="Freeform 2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2" name="Group 222"/>
            <p:cNvGrpSpPr/>
            <p:nvPr/>
          </p:nvGrpSpPr>
          <p:grpSpPr>
            <a:xfrm>
              <a:off x="545144" y="9568185"/>
              <a:ext cx="82785" cy="82785"/>
              <a:chOff x="0" y="0"/>
              <a:chExt cx="1913890" cy="1913890"/>
            </a:xfrm>
          </p:grpSpPr>
          <p:sp>
            <p:nvSpPr>
              <p:cNvPr id="223" name="Freeform 2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4" name="Group 224"/>
            <p:cNvGrpSpPr/>
            <p:nvPr/>
          </p:nvGrpSpPr>
          <p:grpSpPr>
            <a:xfrm>
              <a:off x="545144" y="1618080"/>
              <a:ext cx="82785" cy="82785"/>
              <a:chOff x="0" y="0"/>
              <a:chExt cx="1913890" cy="1913890"/>
            </a:xfrm>
          </p:grpSpPr>
          <p:sp>
            <p:nvSpPr>
              <p:cNvPr id="225" name="Freeform 2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6" name="Group 226"/>
            <p:cNvGrpSpPr/>
            <p:nvPr/>
          </p:nvGrpSpPr>
          <p:grpSpPr>
            <a:xfrm>
              <a:off x="545144" y="7998564"/>
              <a:ext cx="82785" cy="82785"/>
              <a:chOff x="0" y="0"/>
              <a:chExt cx="1913890" cy="1913890"/>
            </a:xfrm>
          </p:grpSpPr>
          <p:sp>
            <p:nvSpPr>
              <p:cNvPr id="227" name="Freeform 2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8" name="Group 228"/>
            <p:cNvGrpSpPr/>
            <p:nvPr/>
          </p:nvGrpSpPr>
          <p:grpSpPr>
            <a:xfrm>
              <a:off x="545144" y="4805780"/>
              <a:ext cx="82785" cy="82785"/>
              <a:chOff x="0" y="0"/>
              <a:chExt cx="1913890" cy="1913890"/>
            </a:xfrm>
          </p:grpSpPr>
          <p:sp>
            <p:nvSpPr>
              <p:cNvPr id="229" name="Freeform 2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30" name="Group 230"/>
            <p:cNvGrpSpPr/>
            <p:nvPr/>
          </p:nvGrpSpPr>
          <p:grpSpPr>
            <a:xfrm>
              <a:off x="7039293" y="0"/>
              <a:ext cx="82785" cy="82785"/>
              <a:chOff x="0" y="0"/>
              <a:chExt cx="1913890" cy="1913890"/>
            </a:xfrm>
          </p:grpSpPr>
          <p:sp>
            <p:nvSpPr>
              <p:cNvPr id="231" name="Freeform 2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32" name="Group 232"/>
            <p:cNvGrpSpPr/>
            <p:nvPr/>
          </p:nvGrpSpPr>
          <p:grpSpPr>
            <a:xfrm>
              <a:off x="7039293" y="6380485"/>
              <a:ext cx="82785" cy="82785"/>
              <a:chOff x="0" y="0"/>
              <a:chExt cx="1913890" cy="1913890"/>
            </a:xfrm>
          </p:grpSpPr>
          <p:sp>
            <p:nvSpPr>
              <p:cNvPr id="233" name="Freeform 2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34" name="Group 234"/>
            <p:cNvGrpSpPr/>
            <p:nvPr/>
          </p:nvGrpSpPr>
          <p:grpSpPr>
            <a:xfrm>
              <a:off x="7039293" y="3187700"/>
              <a:ext cx="82785" cy="82785"/>
              <a:chOff x="0" y="0"/>
              <a:chExt cx="1913890" cy="1913890"/>
            </a:xfrm>
          </p:grpSpPr>
          <p:sp>
            <p:nvSpPr>
              <p:cNvPr id="235" name="Freeform 2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36" name="Group 236"/>
            <p:cNvGrpSpPr/>
            <p:nvPr/>
          </p:nvGrpSpPr>
          <p:grpSpPr>
            <a:xfrm>
              <a:off x="7039293" y="9568185"/>
              <a:ext cx="82785" cy="82785"/>
              <a:chOff x="0" y="0"/>
              <a:chExt cx="1913890" cy="1913890"/>
            </a:xfrm>
          </p:grpSpPr>
          <p:sp>
            <p:nvSpPr>
              <p:cNvPr id="237" name="Freeform 2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38" name="Group 238"/>
            <p:cNvGrpSpPr/>
            <p:nvPr/>
          </p:nvGrpSpPr>
          <p:grpSpPr>
            <a:xfrm>
              <a:off x="7039293" y="1618080"/>
              <a:ext cx="82785" cy="82785"/>
              <a:chOff x="0" y="0"/>
              <a:chExt cx="1913890" cy="1913890"/>
            </a:xfrm>
          </p:grpSpPr>
          <p:sp>
            <p:nvSpPr>
              <p:cNvPr id="239" name="Freeform 2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40" name="Group 240"/>
            <p:cNvGrpSpPr/>
            <p:nvPr/>
          </p:nvGrpSpPr>
          <p:grpSpPr>
            <a:xfrm>
              <a:off x="7039293" y="7998564"/>
              <a:ext cx="82785" cy="82785"/>
              <a:chOff x="0" y="0"/>
              <a:chExt cx="1913890" cy="1913890"/>
            </a:xfrm>
          </p:grpSpPr>
          <p:sp>
            <p:nvSpPr>
              <p:cNvPr id="241" name="Freeform 2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42" name="Group 242"/>
            <p:cNvGrpSpPr/>
            <p:nvPr/>
          </p:nvGrpSpPr>
          <p:grpSpPr>
            <a:xfrm>
              <a:off x="7039293" y="4805780"/>
              <a:ext cx="82785" cy="82785"/>
              <a:chOff x="0" y="0"/>
              <a:chExt cx="1913890" cy="1913890"/>
            </a:xfrm>
          </p:grpSpPr>
          <p:sp>
            <p:nvSpPr>
              <p:cNvPr id="243" name="Freeform 2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44" name="Group 244"/>
            <p:cNvGrpSpPr/>
            <p:nvPr/>
          </p:nvGrpSpPr>
          <p:grpSpPr>
            <a:xfrm>
              <a:off x="3793009" y="0"/>
              <a:ext cx="82785" cy="82785"/>
              <a:chOff x="0" y="0"/>
              <a:chExt cx="1913890" cy="1913890"/>
            </a:xfrm>
          </p:grpSpPr>
          <p:sp>
            <p:nvSpPr>
              <p:cNvPr id="245" name="Freeform 2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46" name="Group 246"/>
            <p:cNvGrpSpPr/>
            <p:nvPr/>
          </p:nvGrpSpPr>
          <p:grpSpPr>
            <a:xfrm>
              <a:off x="3793009" y="6380485"/>
              <a:ext cx="82785" cy="82785"/>
              <a:chOff x="0" y="0"/>
              <a:chExt cx="1913890" cy="1913890"/>
            </a:xfrm>
          </p:grpSpPr>
          <p:sp>
            <p:nvSpPr>
              <p:cNvPr id="247" name="Freeform 2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48" name="Group 248"/>
            <p:cNvGrpSpPr/>
            <p:nvPr/>
          </p:nvGrpSpPr>
          <p:grpSpPr>
            <a:xfrm>
              <a:off x="3793009" y="3187700"/>
              <a:ext cx="82785" cy="82785"/>
              <a:chOff x="0" y="0"/>
              <a:chExt cx="1913890" cy="1913890"/>
            </a:xfrm>
          </p:grpSpPr>
          <p:sp>
            <p:nvSpPr>
              <p:cNvPr id="249" name="Freeform 2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50" name="Group 250"/>
            <p:cNvGrpSpPr/>
            <p:nvPr/>
          </p:nvGrpSpPr>
          <p:grpSpPr>
            <a:xfrm>
              <a:off x="3793009" y="9568185"/>
              <a:ext cx="82785" cy="82785"/>
              <a:chOff x="0" y="0"/>
              <a:chExt cx="1913890" cy="1913890"/>
            </a:xfrm>
          </p:grpSpPr>
          <p:sp>
            <p:nvSpPr>
              <p:cNvPr id="251" name="Freeform 2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52" name="Group 252"/>
            <p:cNvGrpSpPr/>
            <p:nvPr/>
          </p:nvGrpSpPr>
          <p:grpSpPr>
            <a:xfrm>
              <a:off x="3793009" y="1618080"/>
              <a:ext cx="82785" cy="82785"/>
              <a:chOff x="0" y="0"/>
              <a:chExt cx="1913890" cy="1913890"/>
            </a:xfrm>
          </p:grpSpPr>
          <p:sp>
            <p:nvSpPr>
              <p:cNvPr id="253" name="Freeform 2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54" name="Group 254"/>
            <p:cNvGrpSpPr/>
            <p:nvPr/>
          </p:nvGrpSpPr>
          <p:grpSpPr>
            <a:xfrm>
              <a:off x="3793009" y="7998564"/>
              <a:ext cx="82785" cy="82785"/>
              <a:chOff x="0" y="0"/>
              <a:chExt cx="1913890" cy="1913890"/>
            </a:xfrm>
          </p:grpSpPr>
          <p:sp>
            <p:nvSpPr>
              <p:cNvPr id="255" name="Freeform 2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56" name="Group 256"/>
            <p:cNvGrpSpPr/>
            <p:nvPr/>
          </p:nvGrpSpPr>
          <p:grpSpPr>
            <a:xfrm>
              <a:off x="3793009" y="4805780"/>
              <a:ext cx="82785" cy="82785"/>
              <a:chOff x="0" y="0"/>
              <a:chExt cx="1913890" cy="1913890"/>
            </a:xfrm>
          </p:grpSpPr>
          <p:sp>
            <p:nvSpPr>
              <p:cNvPr id="257" name="Freeform 2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58" name="Group 258"/>
            <p:cNvGrpSpPr/>
            <p:nvPr/>
          </p:nvGrpSpPr>
          <p:grpSpPr>
            <a:xfrm>
              <a:off x="1083805" y="537155"/>
              <a:ext cx="82785" cy="82785"/>
              <a:chOff x="0" y="0"/>
              <a:chExt cx="1913890" cy="1913890"/>
            </a:xfrm>
          </p:grpSpPr>
          <p:sp>
            <p:nvSpPr>
              <p:cNvPr id="259" name="Freeform 2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60" name="Group 260"/>
            <p:cNvGrpSpPr/>
            <p:nvPr/>
          </p:nvGrpSpPr>
          <p:grpSpPr>
            <a:xfrm>
              <a:off x="1083805" y="6917640"/>
              <a:ext cx="82785" cy="82785"/>
              <a:chOff x="0" y="0"/>
              <a:chExt cx="1913890" cy="1913890"/>
            </a:xfrm>
          </p:grpSpPr>
          <p:sp>
            <p:nvSpPr>
              <p:cNvPr id="261" name="Freeform 2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62" name="Group 262"/>
            <p:cNvGrpSpPr/>
            <p:nvPr/>
          </p:nvGrpSpPr>
          <p:grpSpPr>
            <a:xfrm>
              <a:off x="1083805" y="3724855"/>
              <a:ext cx="82785" cy="82785"/>
              <a:chOff x="0" y="0"/>
              <a:chExt cx="1913890" cy="1913890"/>
            </a:xfrm>
          </p:grpSpPr>
          <p:sp>
            <p:nvSpPr>
              <p:cNvPr id="263" name="Freeform 2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64" name="Group 264"/>
            <p:cNvGrpSpPr/>
            <p:nvPr/>
          </p:nvGrpSpPr>
          <p:grpSpPr>
            <a:xfrm>
              <a:off x="1083805" y="10105340"/>
              <a:ext cx="82785" cy="82785"/>
              <a:chOff x="0" y="0"/>
              <a:chExt cx="1913890" cy="1913890"/>
            </a:xfrm>
          </p:grpSpPr>
          <p:sp>
            <p:nvSpPr>
              <p:cNvPr id="265" name="Freeform 2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66" name="Group 266"/>
            <p:cNvGrpSpPr/>
            <p:nvPr/>
          </p:nvGrpSpPr>
          <p:grpSpPr>
            <a:xfrm>
              <a:off x="1083805" y="2155235"/>
              <a:ext cx="82785" cy="82785"/>
              <a:chOff x="0" y="0"/>
              <a:chExt cx="1913890" cy="1913890"/>
            </a:xfrm>
          </p:grpSpPr>
          <p:sp>
            <p:nvSpPr>
              <p:cNvPr id="267" name="Freeform 2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68" name="Group 268"/>
            <p:cNvGrpSpPr/>
            <p:nvPr/>
          </p:nvGrpSpPr>
          <p:grpSpPr>
            <a:xfrm>
              <a:off x="1083805" y="8535719"/>
              <a:ext cx="82785" cy="82785"/>
              <a:chOff x="0" y="0"/>
              <a:chExt cx="1913890" cy="1913890"/>
            </a:xfrm>
          </p:grpSpPr>
          <p:sp>
            <p:nvSpPr>
              <p:cNvPr id="269" name="Freeform 2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70" name="Group 270"/>
            <p:cNvGrpSpPr/>
            <p:nvPr/>
          </p:nvGrpSpPr>
          <p:grpSpPr>
            <a:xfrm>
              <a:off x="1083805" y="5342935"/>
              <a:ext cx="82785" cy="82785"/>
              <a:chOff x="0" y="0"/>
              <a:chExt cx="1913890" cy="1913890"/>
            </a:xfrm>
          </p:grpSpPr>
          <p:sp>
            <p:nvSpPr>
              <p:cNvPr id="271" name="Freeform 2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72" name="Group 272"/>
            <p:cNvGrpSpPr/>
            <p:nvPr/>
          </p:nvGrpSpPr>
          <p:grpSpPr>
            <a:xfrm>
              <a:off x="7577954" y="537155"/>
              <a:ext cx="82785" cy="82785"/>
              <a:chOff x="0" y="0"/>
              <a:chExt cx="1913890" cy="1913890"/>
            </a:xfrm>
          </p:grpSpPr>
          <p:sp>
            <p:nvSpPr>
              <p:cNvPr id="273" name="Freeform 2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74" name="Group 274"/>
            <p:cNvGrpSpPr/>
            <p:nvPr/>
          </p:nvGrpSpPr>
          <p:grpSpPr>
            <a:xfrm>
              <a:off x="7577954" y="6917640"/>
              <a:ext cx="82785" cy="82785"/>
              <a:chOff x="0" y="0"/>
              <a:chExt cx="1913890" cy="1913890"/>
            </a:xfrm>
          </p:grpSpPr>
          <p:sp>
            <p:nvSpPr>
              <p:cNvPr id="275" name="Freeform 2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76" name="Group 276"/>
            <p:cNvGrpSpPr/>
            <p:nvPr/>
          </p:nvGrpSpPr>
          <p:grpSpPr>
            <a:xfrm>
              <a:off x="7577954" y="3724855"/>
              <a:ext cx="82785" cy="82785"/>
              <a:chOff x="0" y="0"/>
              <a:chExt cx="1913890" cy="1913890"/>
            </a:xfrm>
          </p:grpSpPr>
          <p:sp>
            <p:nvSpPr>
              <p:cNvPr id="277" name="Freeform 2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78" name="Group 278"/>
            <p:cNvGrpSpPr/>
            <p:nvPr/>
          </p:nvGrpSpPr>
          <p:grpSpPr>
            <a:xfrm>
              <a:off x="7577954" y="10105340"/>
              <a:ext cx="82785" cy="82785"/>
              <a:chOff x="0" y="0"/>
              <a:chExt cx="1913890" cy="1913890"/>
            </a:xfrm>
          </p:grpSpPr>
          <p:sp>
            <p:nvSpPr>
              <p:cNvPr id="279" name="Freeform 2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80" name="Group 280"/>
            <p:cNvGrpSpPr/>
            <p:nvPr/>
          </p:nvGrpSpPr>
          <p:grpSpPr>
            <a:xfrm>
              <a:off x="7577954" y="2155235"/>
              <a:ext cx="82785" cy="82785"/>
              <a:chOff x="0" y="0"/>
              <a:chExt cx="1913890" cy="1913890"/>
            </a:xfrm>
          </p:grpSpPr>
          <p:sp>
            <p:nvSpPr>
              <p:cNvPr id="281" name="Freeform 2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82" name="Group 282"/>
            <p:cNvGrpSpPr/>
            <p:nvPr/>
          </p:nvGrpSpPr>
          <p:grpSpPr>
            <a:xfrm>
              <a:off x="7577954" y="8535719"/>
              <a:ext cx="82785" cy="82785"/>
              <a:chOff x="0" y="0"/>
              <a:chExt cx="1913890" cy="1913890"/>
            </a:xfrm>
          </p:grpSpPr>
          <p:sp>
            <p:nvSpPr>
              <p:cNvPr id="283" name="Freeform 2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84" name="Group 284"/>
            <p:cNvGrpSpPr/>
            <p:nvPr/>
          </p:nvGrpSpPr>
          <p:grpSpPr>
            <a:xfrm>
              <a:off x="7577954" y="5342935"/>
              <a:ext cx="82785" cy="82785"/>
              <a:chOff x="0" y="0"/>
              <a:chExt cx="1913890" cy="1913890"/>
            </a:xfrm>
          </p:grpSpPr>
          <p:sp>
            <p:nvSpPr>
              <p:cNvPr id="285" name="Freeform 2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86" name="Group 286"/>
            <p:cNvGrpSpPr/>
            <p:nvPr/>
          </p:nvGrpSpPr>
          <p:grpSpPr>
            <a:xfrm>
              <a:off x="4331670" y="537155"/>
              <a:ext cx="82785" cy="82785"/>
              <a:chOff x="0" y="0"/>
              <a:chExt cx="1913890" cy="1913890"/>
            </a:xfrm>
          </p:grpSpPr>
          <p:sp>
            <p:nvSpPr>
              <p:cNvPr id="287" name="Freeform 2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88" name="Group 288"/>
            <p:cNvGrpSpPr/>
            <p:nvPr/>
          </p:nvGrpSpPr>
          <p:grpSpPr>
            <a:xfrm>
              <a:off x="4331670" y="6917640"/>
              <a:ext cx="82785" cy="82785"/>
              <a:chOff x="0" y="0"/>
              <a:chExt cx="1913890" cy="1913890"/>
            </a:xfrm>
          </p:grpSpPr>
          <p:sp>
            <p:nvSpPr>
              <p:cNvPr id="289" name="Freeform 2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90" name="Group 290"/>
            <p:cNvGrpSpPr/>
            <p:nvPr/>
          </p:nvGrpSpPr>
          <p:grpSpPr>
            <a:xfrm>
              <a:off x="4331670" y="3724855"/>
              <a:ext cx="82785" cy="82785"/>
              <a:chOff x="0" y="0"/>
              <a:chExt cx="1913890" cy="1913890"/>
            </a:xfrm>
          </p:grpSpPr>
          <p:sp>
            <p:nvSpPr>
              <p:cNvPr id="291" name="Freeform 2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92" name="Group 292"/>
            <p:cNvGrpSpPr/>
            <p:nvPr/>
          </p:nvGrpSpPr>
          <p:grpSpPr>
            <a:xfrm>
              <a:off x="4331670" y="10105340"/>
              <a:ext cx="82785" cy="82785"/>
              <a:chOff x="0" y="0"/>
              <a:chExt cx="1913890" cy="1913890"/>
            </a:xfrm>
          </p:grpSpPr>
          <p:sp>
            <p:nvSpPr>
              <p:cNvPr id="293" name="Freeform 2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94" name="Group 294"/>
            <p:cNvGrpSpPr/>
            <p:nvPr/>
          </p:nvGrpSpPr>
          <p:grpSpPr>
            <a:xfrm>
              <a:off x="4331670" y="2155235"/>
              <a:ext cx="82785" cy="82785"/>
              <a:chOff x="0" y="0"/>
              <a:chExt cx="1913890" cy="1913890"/>
            </a:xfrm>
          </p:grpSpPr>
          <p:sp>
            <p:nvSpPr>
              <p:cNvPr id="295" name="Freeform 2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96" name="Group 296"/>
            <p:cNvGrpSpPr/>
            <p:nvPr/>
          </p:nvGrpSpPr>
          <p:grpSpPr>
            <a:xfrm>
              <a:off x="4331670" y="8535719"/>
              <a:ext cx="82785" cy="82785"/>
              <a:chOff x="0" y="0"/>
              <a:chExt cx="1913890" cy="1913890"/>
            </a:xfrm>
          </p:grpSpPr>
          <p:sp>
            <p:nvSpPr>
              <p:cNvPr id="297" name="Freeform 2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98" name="Group 298"/>
            <p:cNvGrpSpPr/>
            <p:nvPr/>
          </p:nvGrpSpPr>
          <p:grpSpPr>
            <a:xfrm>
              <a:off x="4331670" y="5342935"/>
              <a:ext cx="82785" cy="82785"/>
              <a:chOff x="0" y="0"/>
              <a:chExt cx="1913890" cy="1913890"/>
            </a:xfrm>
          </p:grpSpPr>
          <p:sp>
            <p:nvSpPr>
              <p:cNvPr id="299" name="Freeform 2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00" name="Group 300"/>
            <p:cNvGrpSpPr/>
            <p:nvPr/>
          </p:nvGrpSpPr>
          <p:grpSpPr>
            <a:xfrm>
              <a:off x="1623665" y="1075351"/>
              <a:ext cx="82785" cy="82785"/>
              <a:chOff x="0" y="0"/>
              <a:chExt cx="1913890" cy="1913890"/>
            </a:xfrm>
          </p:grpSpPr>
          <p:sp>
            <p:nvSpPr>
              <p:cNvPr id="301" name="Freeform 3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02" name="Group 302"/>
            <p:cNvGrpSpPr/>
            <p:nvPr/>
          </p:nvGrpSpPr>
          <p:grpSpPr>
            <a:xfrm>
              <a:off x="1623665" y="7455836"/>
              <a:ext cx="82785" cy="82785"/>
              <a:chOff x="0" y="0"/>
              <a:chExt cx="1913890" cy="1913890"/>
            </a:xfrm>
          </p:grpSpPr>
          <p:sp>
            <p:nvSpPr>
              <p:cNvPr id="303" name="Freeform 3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04" name="Group 304"/>
            <p:cNvGrpSpPr/>
            <p:nvPr/>
          </p:nvGrpSpPr>
          <p:grpSpPr>
            <a:xfrm>
              <a:off x="1623665" y="4263051"/>
              <a:ext cx="82785" cy="82785"/>
              <a:chOff x="0" y="0"/>
              <a:chExt cx="1913890" cy="1913890"/>
            </a:xfrm>
          </p:grpSpPr>
          <p:sp>
            <p:nvSpPr>
              <p:cNvPr id="305" name="Freeform 3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06" name="Group 306"/>
            <p:cNvGrpSpPr/>
            <p:nvPr/>
          </p:nvGrpSpPr>
          <p:grpSpPr>
            <a:xfrm>
              <a:off x="1623665" y="10643536"/>
              <a:ext cx="82785" cy="82785"/>
              <a:chOff x="0" y="0"/>
              <a:chExt cx="1913890" cy="1913890"/>
            </a:xfrm>
          </p:grpSpPr>
          <p:sp>
            <p:nvSpPr>
              <p:cNvPr id="307" name="Freeform 3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08" name="Group 308"/>
            <p:cNvGrpSpPr/>
            <p:nvPr/>
          </p:nvGrpSpPr>
          <p:grpSpPr>
            <a:xfrm>
              <a:off x="1623665" y="2693431"/>
              <a:ext cx="82785" cy="82785"/>
              <a:chOff x="0" y="0"/>
              <a:chExt cx="1913890" cy="1913890"/>
            </a:xfrm>
          </p:grpSpPr>
          <p:sp>
            <p:nvSpPr>
              <p:cNvPr id="309" name="Freeform 3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10" name="Group 310"/>
            <p:cNvGrpSpPr/>
            <p:nvPr/>
          </p:nvGrpSpPr>
          <p:grpSpPr>
            <a:xfrm>
              <a:off x="1623665" y="9073915"/>
              <a:ext cx="82785" cy="82785"/>
              <a:chOff x="0" y="0"/>
              <a:chExt cx="1913890" cy="1913890"/>
            </a:xfrm>
          </p:grpSpPr>
          <p:sp>
            <p:nvSpPr>
              <p:cNvPr id="311" name="Freeform 3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12" name="Group 312"/>
            <p:cNvGrpSpPr/>
            <p:nvPr/>
          </p:nvGrpSpPr>
          <p:grpSpPr>
            <a:xfrm>
              <a:off x="1623665" y="5881131"/>
              <a:ext cx="82785" cy="82785"/>
              <a:chOff x="0" y="0"/>
              <a:chExt cx="1913890" cy="1913890"/>
            </a:xfrm>
          </p:grpSpPr>
          <p:sp>
            <p:nvSpPr>
              <p:cNvPr id="313" name="Freeform 3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14" name="Group 314"/>
            <p:cNvGrpSpPr/>
            <p:nvPr/>
          </p:nvGrpSpPr>
          <p:grpSpPr>
            <a:xfrm>
              <a:off x="4871530" y="1075351"/>
              <a:ext cx="82785" cy="82785"/>
              <a:chOff x="0" y="0"/>
              <a:chExt cx="1913890" cy="1913890"/>
            </a:xfrm>
          </p:grpSpPr>
          <p:sp>
            <p:nvSpPr>
              <p:cNvPr id="315" name="Freeform 3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16" name="Group 316"/>
            <p:cNvGrpSpPr/>
            <p:nvPr/>
          </p:nvGrpSpPr>
          <p:grpSpPr>
            <a:xfrm>
              <a:off x="4871530" y="7455836"/>
              <a:ext cx="82785" cy="82785"/>
              <a:chOff x="0" y="0"/>
              <a:chExt cx="1913890" cy="1913890"/>
            </a:xfrm>
          </p:grpSpPr>
          <p:sp>
            <p:nvSpPr>
              <p:cNvPr id="317" name="Freeform 3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18" name="Group 318"/>
            <p:cNvGrpSpPr/>
            <p:nvPr/>
          </p:nvGrpSpPr>
          <p:grpSpPr>
            <a:xfrm>
              <a:off x="4871530" y="4263051"/>
              <a:ext cx="82785" cy="82785"/>
              <a:chOff x="0" y="0"/>
              <a:chExt cx="1913890" cy="1913890"/>
            </a:xfrm>
          </p:grpSpPr>
          <p:sp>
            <p:nvSpPr>
              <p:cNvPr id="319" name="Freeform 3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20" name="Group 320"/>
            <p:cNvGrpSpPr/>
            <p:nvPr/>
          </p:nvGrpSpPr>
          <p:grpSpPr>
            <a:xfrm>
              <a:off x="4871530" y="10643536"/>
              <a:ext cx="82785" cy="82785"/>
              <a:chOff x="0" y="0"/>
              <a:chExt cx="1913890" cy="1913890"/>
            </a:xfrm>
          </p:grpSpPr>
          <p:sp>
            <p:nvSpPr>
              <p:cNvPr id="321" name="Freeform 3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22" name="Group 322"/>
            <p:cNvGrpSpPr/>
            <p:nvPr/>
          </p:nvGrpSpPr>
          <p:grpSpPr>
            <a:xfrm>
              <a:off x="4871530" y="2693431"/>
              <a:ext cx="82785" cy="82785"/>
              <a:chOff x="0" y="0"/>
              <a:chExt cx="1913890" cy="1913890"/>
            </a:xfrm>
          </p:grpSpPr>
          <p:sp>
            <p:nvSpPr>
              <p:cNvPr id="323" name="Freeform 3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24" name="Group 324"/>
            <p:cNvGrpSpPr/>
            <p:nvPr/>
          </p:nvGrpSpPr>
          <p:grpSpPr>
            <a:xfrm>
              <a:off x="4871530" y="9073915"/>
              <a:ext cx="82785" cy="82785"/>
              <a:chOff x="0" y="0"/>
              <a:chExt cx="1913890" cy="1913890"/>
            </a:xfrm>
          </p:grpSpPr>
          <p:sp>
            <p:nvSpPr>
              <p:cNvPr id="325" name="Freeform 3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26" name="Group 326"/>
            <p:cNvGrpSpPr/>
            <p:nvPr/>
          </p:nvGrpSpPr>
          <p:grpSpPr>
            <a:xfrm>
              <a:off x="4871530" y="5881131"/>
              <a:ext cx="82785" cy="82785"/>
              <a:chOff x="0" y="0"/>
              <a:chExt cx="1913890" cy="1913890"/>
            </a:xfrm>
          </p:grpSpPr>
          <p:sp>
            <p:nvSpPr>
              <p:cNvPr id="327" name="Freeform 3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28" name="Group 328"/>
            <p:cNvGrpSpPr/>
            <p:nvPr/>
          </p:nvGrpSpPr>
          <p:grpSpPr>
            <a:xfrm>
              <a:off x="6405" y="1075351"/>
              <a:ext cx="82785" cy="82785"/>
              <a:chOff x="0" y="0"/>
              <a:chExt cx="1913890" cy="1913890"/>
            </a:xfrm>
          </p:grpSpPr>
          <p:sp>
            <p:nvSpPr>
              <p:cNvPr id="329" name="Freeform 3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30" name="Group 330"/>
            <p:cNvGrpSpPr/>
            <p:nvPr/>
          </p:nvGrpSpPr>
          <p:grpSpPr>
            <a:xfrm>
              <a:off x="6405" y="7455836"/>
              <a:ext cx="82785" cy="82785"/>
              <a:chOff x="0" y="0"/>
              <a:chExt cx="1913890" cy="1913890"/>
            </a:xfrm>
          </p:grpSpPr>
          <p:sp>
            <p:nvSpPr>
              <p:cNvPr id="331" name="Freeform 3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32" name="Group 332"/>
            <p:cNvGrpSpPr/>
            <p:nvPr/>
          </p:nvGrpSpPr>
          <p:grpSpPr>
            <a:xfrm>
              <a:off x="6405" y="4263051"/>
              <a:ext cx="82785" cy="82785"/>
              <a:chOff x="0" y="0"/>
              <a:chExt cx="1913890" cy="1913890"/>
            </a:xfrm>
          </p:grpSpPr>
          <p:sp>
            <p:nvSpPr>
              <p:cNvPr id="333" name="Freeform 3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34" name="Group 334"/>
            <p:cNvGrpSpPr/>
            <p:nvPr/>
          </p:nvGrpSpPr>
          <p:grpSpPr>
            <a:xfrm>
              <a:off x="6405" y="10643536"/>
              <a:ext cx="82785" cy="82785"/>
              <a:chOff x="0" y="0"/>
              <a:chExt cx="1913890" cy="1913890"/>
            </a:xfrm>
          </p:grpSpPr>
          <p:sp>
            <p:nvSpPr>
              <p:cNvPr id="335" name="Freeform 3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36" name="Group 336"/>
            <p:cNvGrpSpPr/>
            <p:nvPr/>
          </p:nvGrpSpPr>
          <p:grpSpPr>
            <a:xfrm>
              <a:off x="6405" y="2693431"/>
              <a:ext cx="82785" cy="82785"/>
              <a:chOff x="0" y="0"/>
              <a:chExt cx="1913890" cy="1913890"/>
            </a:xfrm>
          </p:grpSpPr>
          <p:sp>
            <p:nvSpPr>
              <p:cNvPr id="337" name="Freeform 3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38" name="Group 338"/>
            <p:cNvGrpSpPr/>
            <p:nvPr/>
          </p:nvGrpSpPr>
          <p:grpSpPr>
            <a:xfrm>
              <a:off x="6405" y="9073915"/>
              <a:ext cx="82785" cy="82785"/>
              <a:chOff x="0" y="0"/>
              <a:chExt cx="1913890" cy="1913890"/>
            </a:xfrm>
          </p:grpSpPr>
          <p:sp>
            <p:nvSpPr>
              <p:cNvPr id="339" name="Freeform 3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40" name="Group 340"/>
            <p:cNvGrpSpPr/>
            <p:nvPr/>
          </p:nvGrpSpPr>
          <p:grpSpPr>
            <a:xfrm>
              <a:off x="6405" y="5881131"/>
              <a:ext cx="82785" cy="82785"/>
              <a:chOff x="0" y="0"/>
              <a:chExt cx="1913890" cy="1913890"/>
            </a:xfrm>
          </p:grpSpPr>
          <p:sp>
            <p:nvSpPr>
              <p:cNvPr id="341" name="Freeform 3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42" name="Group 342"/>
            <p:cNvGrpSpPr/>
            <p:nvPr/>
          </p:nvGrpSpPr>
          <p:grpSpPr>
            <a:xfrm>
              <a:off x="6500554" y="1075351"/>
              <a:ext cx="82785" cy="82785"/>
              <a:chOff x="0" y="0"/>
              <a:chExt cx="1913890" cy="1913890"/>
            </a:xfrm>
          </p:grpSpPr>
          <p:sp>
            <p:nvSpPr>
              <p:cNvPr id="343" name="Freeform 3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44" name="Group 344"/>
            <p:cNvGrpSpPr/>
            <p:nvPr/>
          </p:nvGrpSpPr>
          <p:grpSpPr>
            <a:xfrm>
              <a:off x="6500554" y="7455836"/>
              <a:ext cx="82785" cy="82785"/>
              <a:chOff x="0" y="0"/>
              <a:chExt cx="1913890" cy="1913890"/>
            </a:xfrm>
          </p:grpSpPr>
          <p:sp>
            <p:nvSpPr>
              <p:cNvPr id="345" name="Freeform 3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46" name="Group 346"/>
            <p:cNvGrpSpPr/>
            <p:nvPr/>
          </p:nvGrpSpPr>
          <p:grpSpPr>
            <a:xfrm>
              <a:off x="6500554" y="4263051"/>
              <a:ext cx="82785" cy="82785"/>
              <a:chOff x="0" y="0"/>
              <a:chExt cx="1913890" cy="1913890"/>
            </a:xfrm>
          </p:grpSpPr>
          <p:sp>
            <p:nvSpPr>
              <p:cNvPr id="347" name="Freeform 3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48" name="Group 348"/>
            <p:cNvGrpSpPr/>
            <p:nvPr/>
          </p:nvGrpSpPr>
          <p:grpSpPr>
            <a:xfrm>
              <a:off x="6500554" y="10643536"/>
              <a:ext cx="82785" cy="82785"/>
              <a:chOff x="0" y="0"/>
              <a:chExt cx="1913890" cy="1913890"/>
            </a:xfrm>
          </p:grpSpPr>
          <p:sp>
            <p:nvSpPr>
              <p:cNvPr id="349" name="Freeform 3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50" name="Group 350"/>
            <p:cNvGrpSpPr/>
            <p:nvPr/>
          </p:nvGrpSpPr>
          <p:grpSpPr>
            <a:xfrm>
              <a:off x="6500554" y="2693431"/>
              <a:ext cx="82785" cy="82785"/>
              <a:chOff x="0" y="0"/>
              <a:chExt cx="1913890" cy="1913890"/>
            </a:xfrm>
          </p:grpSpPr>
          <p:sp>
            <p:nvSpPr>
              <p:cNvPr id="351" name="Freeform 3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52" name="Group 352"/>
            <p:cNvGrpSpPr/>
            <p:nvPr/>
          </p:nvGrpSpPr>
          <p:grpSpPr>
            <a:xfrm>
              <a:off x="6500554" y="9073915"/>
              <a:ext cx="82785" cy="82785"/>
              <a:chOff x="0" y="0"/>
              <a:chExt cx="1913890" cy="1913890"/>
            </a:xfrm>
          </p:grpSpPr>
          <p:sp>
            <p:nvSpPr>
              <p:cNvPr id="353" name="Freeform 3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54" name="Group 354"/>
            <p:cNvGrpSpPr/>
            <p:nvPr/>
          </p:nvGrpSpPr>
          <p:grpSpPr>
            <a:xfrm>
              <a:off x="6500554" y="5881131"/>
              <a:ext cx="82785" cy="82785"/>
              <a:chOff x="0" y="0"/>
              <a:chExt cx="1913890" cy="1913890"/>
            </a:xfrm>
          </p:grpSpPr>
          <p:sp>
            <p:nvSpPr>
              <p:cNvPr id="355" name="Freeform 3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56" name="Group 356"/>
            <p:cNvGrpSpPr/>
            <p:nvPr/>
          </p:nvGrpSpPr>
          <p:grpSpPr>
            <a:xfrm>
              <a:off x="3254270" y="1075351"/>
              <a:ext cx="82785" cy="82785"/>
              <a:chOff x="0" y="0"/>
              <a:chExt cx="1913890" cy="1913890"/>
            </a:xfrm>
          </p:grpSpPr>
          <p:sp>
            <p:nvSpPr>
              <p:cNvPr id="357" name="Freeform 3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58" name="Group 358"/>
            <p:cNvGrpSpPr/>
            <p:nvPr/>
          </p:nvGrpSpPr>
          <p:grpSpPr>
            <a:xfrm>
              <a:off x="3254270" y="7455836"/>
              <a:ext cx="82785" cy="82785"/>
              <a:chOff x="0" y="0"/>
              <a:chExt cx="1913890" cy="1913890"/>
            </a:xfrm>
          </p:grpSpPr>
          <p:sp>
            <p:nvSpPr>
              <p:cNvPr id="359" name="Freeform 3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60" name="Group 360"/>
            <p:cNvGrpSpPr/>
            <p:nvPr/>
          </p:nvGrpSpPr>
          <p:grpSpPr>
            <a:xfrm>
              <a:off x="3254270" y="4263051"/>
              <a:ext cx="82785" cy="82785"/>
              <a:chOff x="0" y="0"/>
              <a:chExt cx="1913890" cy="1913890"/>
            </a:xfrm>
          </p:grpSpPr>
          <p:sp>
            <p:nvSpPr>
              <p:cNvPr id="361" name="Freeform 3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62" name="Group 362"/>
            <p:cNvGrpSpPr/>
            <p:nvPr/>
          </p:nvGrpSpPr>
          <p:grpSpPr>
            <a:xfrm>
              <a:off x="3254270" y="10643536"/>
              <a:ext cx="82785" cy="82785"/>
              <a:chOff x="0" y="0"/>
              <a:chExt cx="1913890" cy="1913890"/>
            </a:xfrm>
          </p:grpSpPr>
          <p:sp>
            <p:nvSpPr>
              <p:cNvPr id="363" name="Freeform 3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64" name="Group 364"/>
            <p:cNvGrpSpPr/>
            <p:nvPr/>
          </p:nvGrpSpPr>
          <p:grpSpPr>
            <a:xfrm>
              <a:off x="3254270" y="2693431"/>
              <a:ext cx="82785" cy="82785"/>
              <a:chOff x="0" y="0"/>
              <a:chExt cx="1913890" cy="1913890"/>
            </a:xfrm>
          </p:grpSpPr>
          <p:sp>
            <p:nvSpPr>
              <p:cNvPr id="365" name="Freeform 3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66" name="Group 366"/>
            <p:cNvGrpSpPr/>
            <p:nvPr/>
          </p:nvGrpSpPr>
          <p:grpSpPr>
            <a:xfrm>
              <a:off x="3254270" y="9073915"/>
              <a:ext cx="82785" cy="82785"/>
              <a:chOff x="0" y="0"/>
              <a:chExt cx="1913890" cy="1913890"/>
            </a:xfrm>
          </p:grpSpPr>
          <p:sp>
            <p:nvSpPr>
              <p:cNvPr id="367" name="Freeform 3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68" name="Group 368"/>
            <p:cNvGrpSpPr/>
            <p:nvPr/>
          </p:nvGrpSpPr>
          <p:grpSpPr>
            <a:xfrm>
              <a:off x="3254270" y="5881131"/>
              <a:ext cx="82785" cy="82785"/>
              <a:chOff x="0" y="0"/>
              <a:chExt cx="1913890" cy="1913890"/>
            </a:xfrm>
          </p:grpSpPr>
          <p:sp>
            <p:nvSpPr>
              <p:cNvPr id="369" name="Freeform 3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70" name="Group 370"/>
            <p:cNvGrpSpPr/>
            <p:nvPr/>
          </p:nvGrpSpPr>
          <p:grpSpPr>
            <a:xfrm>
              <a:off x="2172630" y="0"/>
              <a:ext cx="82785" cy="82785"/>
              <a:chOff x="0" y="0"/>
              <a:chExt cx="1913890" cy="1913890"/>
            </a:xfrm>
          </p:grpSpPr>
          <p:sp>
            <p:nvSpPr>
              <p:cNvPr id="371" name="Freeform 3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72" name="Group 372"/>
            <p:cNvGrpSpPr/>
            <p:nvPr/>
          </p:nvGrpSpPr>
          <p:grpSpPr>
            <a:xfrm>
              <a:off x="2172630" y="6380485"/>
              <a:ext cx="82785" cy="82785"/>
              <a:chOff x="0" y="0"/>
              <a:chExt cx="1913890" cy="1913890"/>
            </a:xfrm>
          </p:grpSpPr>
          <p:sp>
            <p:nvSpPr>
              <p:cNvPr id="373" name="Freeform 3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74" name="Group 374"/>
            <p:cNvGrpSpPr/>
            <p:nvPr/>
          </p:nvGrpSpPr>
          <p:grpSpPr>
            <a:xfrm>
              <a:off x="2172630" y="3187700"/>
              <a:ext cx="82785" cy="82785"/>
              <a:chOff x="0" y="0"/>
              <a:chExt cx="1913890" cy="1913890"/>
            </a:xfrm>
          </p:grpSpPr>
          <p:sp>
            <p:nvSpPr>
              <p:cNvPr id="375" name="Freeform 3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76" name="Group 376"/>
            <p:cNvGrpSpPr/>
            <p:nvPr/>
          </p:nvGrpSpPr>
          <p:grpSpPr>
            <a:xfrm>
              <a:off x="2172630" y="9568185"/>
              <a:ext cx="82785" cy="82785"/>
              <a:chOff x="0" y="0"/>
              <a:chExt cx="1913890" cy="1913890"/>
            </a:xfrm>
          </p:grpSpPr>
          <p:sp>
            <p:nvSpPr>
              <p:cNvPr id="377" name="Freeform 3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78" name="Group 378"/>
            <p:cNvGrpSpPr/>
            <p:nvPr/>
          </p:nvGrpSpPr>
          <p:grpSpPr>
            <a:xfrm>
              <a:off x="2172630" y="1618080"/>
              <a:ext cx="82785" cy="82785"/>
              <a:chOff x="0" y="0"/>
              <a:chExt cx="1913890" cy="1913890"/>
            </a:xfrm>
          </p:grpSpPr>
          <p:sp>
            <p:nvSpPr>
              <p:cNvPr id="379" name="Freeform 3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80" name="Group 380"/>
            <p:cNvGrpSpPr/>
            <p:nvPr/>
          </p:nvGrpSpPr>
          <p:grpSpPr>
            <a:xfrm>
              <a:off x="2172630" y="7998564"/>
              <a:ext cx="82785" cy="82785"/>
              <a:chOff x="0" y="0"/>
              <a:chExt cx="1913890" cy="1913890"/>
            </a:xfrm>
          </p:grpSpPr>
          <p:sp>
            <p:nvSpPr>
              <p:cNvPr id="381" name="Freeform 3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82" name="Group 382"/>
            <p:cNvGrpSpPr/>
            <p:nvPr/>
          </p:nvGrpSpPr>
          <p:grpSpPr>
            <a:xfrm>
              <a:off x="2172630" y="4805780"/>
              <a:ext cx="82785" cy="82785"/>
              <a:chOff x="0" y="0"/>
              <a:chExt cx="1913890" cy="1913890"/>
            </a:xfrm>
          </p:grpSpPr>
          <p:sp>
            <p:nvSpPr>
              <p:cNvPr id="383" name="Freeform 3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84" name="Group 384"/>
            <p:cNvGrpSpPr/>
            <p:nvPr/>
          </p:nvGrpSpPr>
          <p:grpSpPr>
            <a:xfrm>
              <a:off x="5420495" y="0"/>
              <a:ext cx="82785" cy="82785"/>
              <a:chOff x="0" y="0"/>
              <a:chExt cx="1913890" cy="1913890"/>
            </a:xfrm>
          </p:grpSpPr>
          <p:sp>
            <p:nvSpPr>
              <p:cNvPr id="385" name="Freeform 3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86" name="Group 386"/>
            <p:cNvGrpSpPr/>
            <p:nvPr/>
          </p:nvGrpSpPr>
          <p:grpSpPr>
            <a:xfrm>
              <a:off x="5420495" y="6380485"/>
              <a:ext cx="82785" cy="82785"/>
              <a:chOff x="0" y="0"/>
              <a:chExt cx="1913890" cy="1913890"/>
            </a:xfrm>
          </p:grpSpPr>
          <p:sp>
            <p:nvSpPr>
              <p:cNvPr id="387" name="Freeform 3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88" name="Group 388"/>
            <p:cNvGrpSpPr/>
            <p:nvPr/>
          </p:nvGrpSpPr>
          <p:grpSpPr>
            <a:xfrm>
              <a:off x="5420495" y="3187700"/>
              <a:ext cx="82785" cy="82785"/>
              <a:chOff x="0" y="0"/>
              <a:chExt cx="1913890" cy="1913890"/>
            </a:xfrm>
          </p:grpSpPr>
          <p:sp>
            <p:nvSpPr>
              <p:cNvPr id="389" name="Freeform 3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90" name="Group 390"/>
            <p:cNvGrpSpPr/>
            <p:nvPr/>
          </p:nvGrpSpPr>
          <p:grpSpPr>
            <a:xfrm>
              <a:off x="5420495" y="9568185"/>
              <a:ext cx="82785" cy="82785"/>
              <a:chOff x="0" y="0"/>
              <a:chExt cx="1913890" cy="1913890"/>
            </a:xfrm>
          </p:grpSpPr>
          <p:sp>
            <p:nvSpPr>
              <p:cNvPr id="391" name="Freeform 3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92" name="Group 392"/>
            <p:cNvGrpSpPr/>
            <p:nvPr/>
          </p:nvGrpSpPr>
          <p:grpSpPr>
            <a:xfrm>
              <a:off x="5420495" y="1618080"/>
              <a:ext cx="82785" cy="82785"/>
              <a:chOff x="0" y="0"/>
              <a:chExt cx="1913890" cy="1913890"/>
            </a:xfrm>
          </p:grpSpPr>
          <p:sp>
            <p:nvSpPr>
              <p:cNvPr id="393" name="Freeform 3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94" name="Group 394"/>
            <p:cNvGrpSpPr/>
            <p:nvPr/>
          </p:nvGrpSpPr>
          <p:grpSpPr>
            <a:xfrm>
              <a:off x="5420495" y="7998564"/>
              <a:ext cx="82785" cy="82785"/>
              <a:chOff x="0" y="0"/>
              <a:chExt cx="1913890" cy="1913890"/>
            </a:xfrm>
          </p:grpSpPr>
          <p:sp>
            <p:nvSpPr>
              <p:cNvPr id="395" name="Freeform 3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96" name="Group 396"/>
            <p:cNvGrpSpPr/>
            <p:nvPr/>
          </p:nvGrpSpPr>
          <p:grpSpPr>
            <a:xfrm>
              <a:off x="5420495" y="4805780"/>
              <a:ext cx="82785" cy="82785"/>
              <a:chOff x="0" y="0"/>
              <a:chExt cx="1913890" cy="1913890"/>
            </a:xfrm>
          </p:grpSpPr>
          <p:sp>
            <p:nvSpPr>
              <p:cNvPr id="397" name="Freeform 3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98" name="Group 398"/>
            <p:cNvGrpSpPr/>
            <p:nvPr/>
          </p:nvGrpSpPr>
          <p:grpSpPr>
            <a:xfrm>
              <a:off x="2711291" y="537155"/>
              <a:ext cx="82785" cy="82785"/>
              <a:chOff x="0" y="0"/>
              <a:chExt cx="1913890" cy="1913890"/>
            </a:xfrm>
          </p:grpSpPr>
          <p:sp>
            <p:nvSpPr>
              <p:cNvPr id="399" name="Freeform 3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00" name="Group 400"/>
            <p:cNvGrpSpPr/>
            <p:nvPr/>
          </p:nvGrpSpPr>
          <p:grpSpPr>
            <a:xfrm>
              <a:off x="2711291" y="6917640"/>
              <a:ext cx="82785" cy="82785"/>
              <a:chOff x="0" y="0"/>
              <a:chExt cx="1913890" cy="1913890"/>
            </a:xfrm>
          </p:grpSpPr>
          <p:sp>
            <p:nvSpPr>
              <p:cNvPr id="401" name="Freeform 4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02" name="Group 402"/>
            <p:cNvGrpSpPr/>
            <p:nvPr/>
          </p:nvGrpSpPr>
          <p:grpSpPr>
            <a:xfrm>
              <a:off x="2711291" y="3724855"/>
              <a:ext cx="82785" cy="82785"/>
              <a:chOff x="0" y="0"/>
              <a:chExt cx="1913890" cy="1913890"/>
            </a:xfrm>
          </p:grpSpPr>
          <p:sp>
            <p:nvSpPr>
              <p:cNvPr id="403" name="Freeform 4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04" name="Group 404"/>
            <p:cNvGrpSpPr/>
            <p:nvPr/>
          </p:nvGrpSpPr>
          <p:grpSpPr>
            <a:xfrm>
              <a:off x="2711291" y="10105340"/>
              <a:ext cx="82785" cy="82785"/>
              <a:chOff x="0" y="0"/>
              <a:chExt cx="1913890" cy="1913890"/>
            </a:xfrm>
          </p:grpSpPr>
          <p:sp>
            <p:nvSpPr>
              <p:cNvPr id="405" name="Freeform 4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06" name="Group 406"/>
            <p:cNvGrpSpPr/>
            <p:nvPr/>
          </p:nvGrpSpPr>
          <p:grpSpPr>
            <a:xfrm>
              <a:off x="2711291" y="2155235"/>
              <a:ext cx="82785" cy="82785"/>
              <a:chOff x="0" y="0"/>
              <a:chExt cx="1913890" cy="1913890"/>
            </a:xfrm>
          </p:grpSpPr>
          <p:sp>
            <p:nvSpPr>
              <p:cNvPr id="407" name="Freeform 4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08" name="Group 408"/>
            <p:cNvGrpSpPr/>
            <p:nvPr/>
          </p:nvGrpSpPr>
          <p:grpSpPr>
            <a:xfrm>
              <a:off x="2711291" y="8535719"/>
              <a:ext cx="82785" cy="82785"/>
              <a:chOff x="0" y="0"/>
              <a:chExt cx="1913890" cy="1913890"/>
            </a:xfrm>
          </p:grpSpPr>
          <p:sp>
            <p:nvSpPr>
              <p:cNvPr id="409" name="Freeform 4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10" name="Group 410"/>
            <p:cNvGrpSpPr/>
            <p:nvPr/>
          </p:nvGrpSpPr>
          <p:grpSpPr>
            <a:xfrm>
              <a:off x="2711291" y="5342935"/>
              <a:ext cx="82785" cy="82785"/>
              <a:chOff x="0" y="0"/>
              <a:chExt cx="1913890" cy="1913890"/>
            </a:xfrm>
          </p:grpSpPr>
          <p:sp>
            <p:nvSpPr>
              <p:cNvPr id="411" name="Freeform 4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12" name="Group 412"/>
            <p:cNvGrpSpPr/>
            <p:nvPr/>
          </p:nvGrpSpPr>
          <p:grpSpPr>
            <a:xfrm>
              <a:off x="5959156" y="537155"/>
              <a:ext cx="82785" cy="82785"/>
              <a:chOff x="0" y="0"/>
              <a:chExt cx="1913890" cy="1913890"/>
            </a:xfrm>
          </p:grpSpPr>
          <p:sp>
            <p:nvSpPr>
              <p:cNvPr id="413" name="Freeform 4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14" name="Group 414"/>
            <p:cNvGrpSpPr/>
            <p:nvPr/>
          </p:nvGrpSpPr>
          <p:grpSpPr>
            <a:xfrm>
              <a:off x="5959156" y="6917640"/>
              <a:ext cx="82785" cy="82785"/>
              <a:chOff x="0" y="0"/>
              <a:chExt cx="1913890" cy="1913890"/>
            </a:xfrm>
          </p:grpSpPr>
          <p:sp>
            <p:nvSpPr>
              <p:cNvPr id="415" name="Freeform 4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16" name="Group 416"/>
            <p:cNvGrpSpPr/>
            <p:nvPr/>
          </p:nvGrpSpPr>
          <p:grpSpPr>
            <a:xfrm>
              <a:off x="5959156" y="3724855"/>
              <a:ext cx="82785" cy="82785"/>
              <a:chOff x="0" y="0"/>
              <a:chExt cx="1913890" cy="1913890"/>
            </a:xfrm>
          </p:grpSpPr>
          <p:sp>
            <p:nvSpPr>
              <p:cNvPr id="417" name="Freeform 4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18" name="Group 418"/>
            <p:cNvGrpSpPr/>
            <p:nvPr/>
          </p:nvGrpSpPr>
          <p:grpSpPr>
            <a:xfrm>
              <a:off x="5959156" y="10105340"/>
              <a:ext cx="82785" cy="82785"/>
              <a:chOff x="0" y="0"/>
              <a:chExt cx="1913890" cy="1913890"/>
            </a:xfrm>
          </p:grpSpPr>
          <p:sp>
            <p:nvSpPr>
              <p:cNvPr id="419" name="Freeform 4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20" name="Group 420"/>
            <p:cNvGrpSpPr/>
            <p:nvPr/>
          </p:nvGrpSpPr>
          <p:grpSpPr>
            <a:xfrm>
              <a:off x="5959156" y="2155235"/>
              <a:ext cx="82785" cy="82785"/>
              <a:chOff x="0" y="0"/>
              <a:chExt cx="1913890" cy="1913890"/>
            </a:xfrm>
          </p:grpSpPr>
          <p:sp>
            <p:nvSpPr>
              <p:cNvPr id="421" name="Freeform 4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22" name="Group 422"/>
            <p:cNvGrpSpPr/>
            <p:nvPr/>
          </p:nvGrpSpPr>
          <p:grpSpPr>
            <a:xfrm>
              <a:off x="5959156" y="8535719"/>
              <a:ext cx="82785" cy="82785"/>
              <a:chOff x="0" y="0"/>
              <a:chExt cx="1913890" cy="1913890"/>
            </a:xfrm>
          </p:grpSpPr>
          <p:sp>
            <p:nvSpPr>
              <p:cNvPr id="423" name="Freeform 4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24" name="Group 424"/>
            <p:cNvGrpSpPr/>
            <p:nvPr/>
          </p:nvGrpSpPr>
          <p:grpSpPr>
            <a:xfrm>
              <a:off x="5959156" y="5342935"/>
              <a:ext cx="82785" cy="82785"/>
              <a:chOff x="0" y="0"/>
              <a:chExt cx="1913890" cy="1913890"/>
            </a:xfrm>
          </p:grpSpPr>
          <p:sp>
            <p:nvSpPr>
              <p:cNvPr id="425" name="Freeform 4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26" name="Group 426"/>
            <p:cNvGrpSpPr>
              <a:grpSpLocks noChangeAspect="1"/>
            </p:cNvGrpSpPr>
            <p:nvPr/>
          </p:nvGrpSpPr>
          <p:grpSpPr>
            <a:xfrm>
              <a:off x="1083883" y="0"/>
              <a:ext cx="95594" cy="82785"/>
              <a:chOff x="0" y="0"/>
              <a:chExt cx="6350000" cy="5499100"/>
            </a:xfrm>
          </p:grpSpPr>
          <p:sp>
            <p:nvSpPr>
              <p:cNvPr id="427" name="Freeform 4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28" name="Group 428"/>
            <p:cNvGrpSpPr>
              <a:grpSpLocks noChangeAspect="1"/>
            </p:cNvGrpSpPr>
            <p:nvPr/>
          </p:nvGrpSpPr>
          <p:grpSpPr>
            <a:xfrm>
              <a:off x="1083883" y="6380485"/>
              <a:ext cx="95594" cy="82785"/>
              <a:chOff x="0" y="0"/>
              <a:chExt cx="6350000" cy="5499100"/>
            </a:xfrm>
          </p:grpSpPr>
          <p:sp>
            <p:nvSpPr>
              <p:cNvPr id="429" name="Freeform 4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30" name="Group 430"/>
            <p:cNvGrpSpPr>
              <a:grpSpLocks noChangeAspect="1"/>
            </p:cNvGrpSpPr>
            <p:nvPr/>
          </p:nvGrpSpPr>
          <p:grpSpPr>
            <a:xfrm>
              <a:off x="1083883" y="3187700"/>
              <a:ext cx="95594" cy="82785"/>
              <a:chOff x="0" y="0"/>
              <a:chExt cx="6350000" cy="5499100"/>
            </a:xfrm>
          </p:grpSpPr>
          <p:sp>
            <p:nvSpPr>
              <p:cNvPr id="431" name="Freeform 4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32" name="Group 432"/>
            <p:cNvGrpSpPr>
              <a:grpSpLocks noChangeAspect="1"/>
            </p:cNvGrpSpPr>
            <p:nvPr/>
          </p:nvGrpSpPr>
          <p:grpSpPr>
            <a:xfrm>
              <a:off x="1083883" y="9568185"/>
              <a:ext cx="95594" cy="82785"/>
              <a:chOff x="0" y="0"/>
              <a:chExt cx="6350000" cy="5499100"/>
            </a:xfrm>
          </p:grpSpPr>
          <p:sp>
            <p:nvSpPr>
              <p:cNvPr id="433" name="Freeform 4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34" name="Group 434"/>
            <p:cNvGrpSpPr>
              <a:grpSpLocks noChangeAspect="1"/>
            </p:cNvGrpSpPr>
            <p:nvPr/>
          </p:nvGrpSpPr>
          <p:grpSpPr>
            <a:xfrm>
              <a:off x="1083883" y="1618080"/>
              <a:ext cx="95594" cy="82785"/>
              <a:chOff x="0" y="0"/>
              <a:chExt cx="6350000" cy="5499100"/>
            </a:xfrm>
          </p:grpSpPr>
          <p:sp>
            <p:nvSpPr>
              <p:cNvPr id="435" name="Freeform 4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36" name="Group 436"/>
            <p:cNvGrpSpPr>
              <a:grpSpLocks noChangeAspect="1"/>
            </p:cNvGrpSpPr>
            <p:nvPr/>
          </p:nvGrpSpPr>
          <p:grpSpPr>
            <a:xfrm>
              <a:off x="1083883" y="7998564"/>
              <a:ext cx="95594" cy="82785"/>
              <a:chOff x="0" y="0"/>
              <a:chExt cx="6350000" cy="5499100"/>
            </a:xfrm>
          </p:grpSpPr>
          <p:sp>
            <p:nvSpPr>
              <p:cNvPr id="437" name="Freeform 4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38" name="Group 438"/>
            <p:cNvGrpSpPr>
              <a:grpSpLocks noChangeAspect="1"/>
            </p:cNvGrpSpPr>
            <p:nvPr/>
          </p:nvGrpSpPr>
          <p:grpSpPr>
            <a:xfrm>
              <a:off x="1083883" y="4805780"/>
              <a:ext cx="95594" cy="82785"/>
              <a:chOff x="0" y="0"/>
              <a:chExt cx="6350000" cy="5499100"/>
            </a:xfrm>
          </p:grpSpPr>
          <p:sp>
            <p:nvSpPr>
              <p:cNvPr id="439" name="Freeform 4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40" name="Group 440"/>
            <p:cNvGrpSpPr>
              <a:grpSpLocks noChangeAspect="1"/>
            </p:cNvGrpSpPr>
            <p:nvPr/>
          </p:nvGrpSpPr>
          <p:grpSpPr>
            <a:xfrm>
              <a:off x="7578032" y="0"/>
              <a:ext cx="95594" cy="82785"/>
              <a:chOff x="0" y="0"/>
              <a:chExt cx="6350000" cy="5499100"/>
            </a:xfrm>
          </p:grpSpPr>
          <p:sp>
            <p:nvSpPr>
              <p:cNvPr id="441" name="Freeform 4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42" name="Group 442"/>
            <p:cNvGrpSpPr>
              <a:grpSpLocks noChangeAspect="1"/>
            </p:cNvGrpSpPr>
            <p:nvPr/>
          </p:nvGrpSpPr>
          <p:grpSpPr>
            <a:xfrm>
              <a:off x="7578032" y="6380485"/>
              <a:ext cx="95594" cy="82785"/>
              <a:chOff x="0" y="0"/>
              <a:chExt cx="6350000" cy="5499100"/>
            </a:xfrm>
          </p:grpSpPr>
          <p:sp>
            <p:nvSpPr>
              <p:cNvPr id="443" name="Freeform 4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44" name="Group 444"/>
            <p:cNvGrpSpPr>
              <a:grpSpLocks noChangeAspect="1"/>
            </p:cNvGrpSpPr>
            <p:nvPr/>
          </p:nvGrpSpPr>
          <p:grpSpPr>
            <a:xfrm>
              <a:off x="7578032" y="3187700"/>
              <a:ext cx="95594" cy="82785"/>
              <a:chOff x="0" y="0"/>
              <a:chExt cx="6350000" cy="5499100"/>
            </a:xfrm>
          </p:grpSpPr>
          <p:sp>
            <p:nvSpPr>
              <p:cNvPr id="445" name="Freeform 4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46" name="Group 446"/>
            <p:cNvGrpSpPr>
              <a:grpSpLocks noChangeAspect="1"/>
            </p:cNvGrpSpPr>
            <p:nvPr/>
          </p:nvGrpSpPr>
          <p:grpSpPr>
            <a:xfrm>
              <a:off x="7578032" y="9568185"/>
              <a:ext cx="95594" cy="82785"/>
              <a:chOff x="0" y="0"/>
              <a:chExt cx="6350000" cy="5499100"/>
            </a:xfrm>
          </p:grpSpPr>
          <p:sp>
            <p:nvSpPr>
              <p:cNvPr id="447" name="Freeform 4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48" name="Group 448"/>
            <p:cNvGrpSpPr>
              <a:grpSpLocks noChangeAspect="1"/>
            </p:cNvGrpSpPr>
            <p:nvPr/>
          </p:nvGrpSpPr>
          <p:grpSpPr>
            <a:xfrm>
              <a:off x="7578032" y="1618080"/>
              <a:ext cx="95594" cy="82785"/>
              <a:chOff x="0" y="0"/>
              <a:chExt cx="6350000" cy="5499100"/>
            </a:xfrm>
          </p:grpSpPr>
          <p:sp>
            <p:nvSpPr>
              <p:cNvPr id="449" name="Freeform 4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50" name="Group 450"/>
            <p:cNvGrpSpPr>
              <a:grpSpLocks noChangeAspect="1"/>
            </p:cNvGrpSpPr>
            <p:nvPr/>
          </p:nvGrpSpPr>
          <p:grpSpPr>
            <a:xfrm>
              <a:off x="7578032" y="7998564"/>
              <a:ext cx="95594" cy="82785"/>
              <a:chOff x="0" y="0"/>
              <a:chExt cx="6350000" cy="5499100"/>
            </a:xfrm>
          </p:grpSpPr>
          <p:sp>
            <p:nvSpPr>
              <p:cNvPr id="451" name="Freeform 4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52" name="Group 452"/>
            <p:cNvGrpSpPr>
              <a:grpSpLocks noChangeAspect="1"/>
            </p:cNvGrpSpPr>
            <p:nvPr/>
          </p:nvGrpSpPr>
          <p:grpSpPr>
            <a:xfrm>
              <a:off x="7578032" y="4805780"/>
              <a:ext cx="95594" cy="82785"/>
              <a:chOff x="0" y="0"/>
              <a:chExt cx="6350000" cy="5499100"/>
            </a:xfrm>
          </p:grpSpPr>
          <p:sp>
            <p:nvSpPr>
              <p:cNvPr id="453" name="Freeform 4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54" name="Group 454"/>
            <p:cNvGrpSpPr>
              <a:grpSpLocks noChangeAspect="1"/>
            </p:cNvGrpSpPr>
            <p:nvPr/>
          </p:nvGrpSpPr>
          <p:grpSpPr>
            <a:xfrm>
              <a:off x="4331748" y="0"/>
              <a:ext cx="95594" cy="82785"/>
              <a:chOff x="0" y="0"/>
              <a:chExt cx="6350000" cy="5499100"/>
            </a:xfrm>
          </p:grpSpPr>
          <p:sp>
            <p:nvSpPr>
              <p:cNvPr id="455" name="Freeform 4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56" name="Group 456"/>
            <p:cNvGrpSpPr>
              <a:grpSpLocks noChangeAspect="1"/>
            </p:cNvGrpSpPr>
            <p:nvPr/>
          </p:nvGrpSpPr>
          <p:grpSpPr>
            <a:xfrm>
              <a:off x="4331748" y="6380485"/>
              <a:ext cx="95594" cy="82785"/>
              <a:chOff x="0" y="0"/>
              <a:chExt cx="6350000" cy="5499100"/>
            </a:xfrm>
          </p:grpSpPr>
          <p:sp>
            <p:nvSpPr>
              <p:cNvPr id="457" name="Freeform 4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58" name="Group 458"/>
            <p:cNvGrpSpPr>
              <a:grpSpLocks noChangeAspect="1"/>
            </p:cNvGrpSpPr>
            <p:nvPr/>
          </p:nvGrpSpPr>
          <p:grpSpPr>
            <a:xfrm>
              <a:off x="4331748" y="3187700"/>
              <a:ext cx="95594" cy="82785"/>
              <a:chOff x="0" y="0"/>
              <a:chExt cx="6350000" cy="5499100"/>
            </a:xfrm>
          </p:grpSpPr>
          <p:sp>
            <p:nvSpPr>
              <p:cNvPr id="459" name="Freeform 4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60" name="Group 460"/>
            <p:cNvGrpSpPr>
              <a:grpSpLocks noChangeAspect="1"/>
            </p:cNvGrpSpPr>
            <p:nvPr/>
          </p:nvGrpSpPr>
          <p:grpSpPr>
            <a:xfrm>
              <a:off x="4331748" y="9568185"/>
              <a:ext cx="95594" cy="82785"/>
              <a:chOff x="0" y="0"/>
              <a:chExt cx="6350000" cy="5499100"/>
            </a:xfrm>
          </p:grpSpPr>
          <p:sp>
            <p:nvSpPr>
              <p:cNvPr id="461" name="Freeform 4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62" name="Group 462"/>
            <p:cNvGrpSpPr>
              <a:grpSpLocks noChangeAspect="1"/>
            </p:cNvGrpSpPr>
            <p:nvPr/>
          </p:nvGrpSpPr>
          <p:grpSpPr>
            <a:xfrm>
              <a:off x="4331748" y="1618080"/>
              <a:ext cx="95594" cy="82785"/>
              <a:chOff x="0" y="0"/>
              <a:chExt cx="6350000" cy="5499100"/>
            </a:xfrm>
          </p:grpSpPr>
          <p:sp>
            <p:nvSpPr>
              <p:cNvPr id="463" name="Freeform 4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64" name="Group 464"/>
            <p:cNvGrpSpPr>
              <a:grpSpLocks noChangeAspect="1"/>
            </p:cNvGrpSpPr>
            <p:nvPr/>
          </p:nvGrpSpPr>
          <p:grpSpPr>
            <a:xfrm>
              <a:off x="4331748" y="7998564"/>
              <a:ext cx="95594" cy="82785"/>
              <a:chOff x="0" y="0"/>
              <a:chExt cx="6350000" cy="5499100"/>
            </a:xfrm>
          </p:grpSpPr>
          <p:sp>
            <p:nvSpPr>
              <p:cNvPr id="465" name="Freeform 4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66" name="Group 466"/>
            <p:cNvGrpSpPr>
              <a:grpSpLocks noChangeAspect="1"/>
            </p:cNvGrpSpPr>
            <p:nvPr/>
          </p:nvGrpSpPr>
          <p:grpSpPr>
            <a:xfrm>
              <a:off x="4331748" y="4805780"/>
              <a:ext cx="95594" cy="82785"/>
              <a:chOff x="0" y="0"/>
              <a:chExt cx="6350000" cy="5499100"/>
            </a:xfrm>
          </p:grpSpPr>
          <p:sp>
            <p:nvSpPr>
              <p:cNvPr id="467" name="Freeform 4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68" name="Group 468"/>
            <p:cNvGrpSpPr>
              <a:grpSpLocks noChangeAspect="1"/>
            </p:cNvGrpSpPr>
            <p:nvPr/>
          </p:nvGrpSpPr>
          <p:grpSpPr>
            <a:xfrm>
              <a:off x="1622544" y="537155"/>
              <a:ext cx="95594" cy="82785"/>
              <a:chOff x="0" y="0"/>
              <a:chExt cx="6350000" cy="5499100"/>
            </a:xfrm>
          </p:grpSpPr>
          <p:sp>
            <p:nvSpPr>
              <p:cNvPr id="469" name="Freeform 4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70" name="Group 470"/>
            <p:cNvGrpSpPr>
              <a:grpSpLocks noChangeAspect="1"/>
            </p:cNvGrpSpPr>
            <p:nvPr/>
          </p:nvGrpSpPr>
          <p:grpSpPr>
            <a:xfrm>
              <a:off x="1622544" y="6917640"/>
              <a:ext cx="95594" cy="82785"/>
              <a:chOff x="0" y="0"/>
              <a:chExt cx="6350000" cy="5499100"/>
            </a:xfrm>
          </p:grpSpPr>
          <p:sp>
            <p:nvSpPr>
              <p:cNvPr id="471" name="Freeform 4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72" name="Group 472"/>
            <p:cNvGrpSpPr>
              <a:grpSpLocks noChangeAspect="1"/>
            </p:cNvGrpSpPr>
            <p:nvPr/>
          </p:nvGrpSpPr>
          <p:grpSpPr>
            <a:xfrm>
              <a:off x="1622544" y="3724855"/>
              <a:ext cx="95594" cy="82785"/>
              <a:chOff x="0" y="0"/>
              <a:chExt cx="6350000" cy="5499100"/>
            </a:xfrm>
          </p:grpSpPr>
          <p:sp>
            <p:nvSpPr>
              <p:cNvPr id="473" name="Freeform 4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74" name="Group 474"/>
            <p:cNvGrpSpPr>
              <a:grpSpLocks noChangeAspect="1"/>
            </p:cNvGrpSpPr>
            <p:nvPr/>
          </p:nvGrpSpPr>
          <p:grpSpPr>
            <a:xfrm>
              <a:off x="1622544" y="10105340"/>
              <a:ext cx="95594" cy="82785"/>
              <a:chOff x="0" y="0"/>
              <a:chExt cx="6350000" cy="5499100"/>
            </a:xfrm>
          </p:grpSpPr>
          <p:sp>
            <p:nvSpPr>
              <p:cNvPr id="475" name="Freeform 4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76" name="Group 476"/>
            <p:cNvGrpSpPr>
              <a:grpSpLocks noChangeAspect="1"/>
            </p:cNvGrpSpPr>
            <p:nvPr/>
          </p:nvGrpSpPr>
          <p:grpSpPr>
            <a:xfrm>
              <a:off x="1622544" y="2155235"/>
              <a:ext cx="95594" cy="82785"/>
              <a:chOff x="0" y="0"/>
              <a:chExt cx="6350000" cy="5499100"/>
            </a:xfrm>
          </p:grpSpPr>
          <p:sp>
            <p:nvSpPr>
              <p:cNvPr id="477" name="Freeform 4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78" name="Group 478"/>
            <p:cNvGrpSpPr>
              <a:grpSpLocks noChangeAspect="1"/>
            </p:cNvGrpSpPr>
            <p:nvPr/>
          </p:nvGrpSpPr>
          <p:grpSpPr>
            <a:xfrm>
              <a:off x="1622544" y="8535719"/>
              <a:ext cx="95594" cy="82785"/>
              <a:chOff x="0" y="0"/>
              <a:chExt cx="6350000" cy="5499100"/>
            </a:xfrm>
          </p:grpSpPr>
          <p:sp>
            <p:nvSpPr>
              <p:cNvPr id="479" name="Freeform 4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80" name="Group 480"/>
            <p:cNvGrpSpPr>
              <a:grpSpLocks noChangeAspect="1"/>
            </p:cNvGrpSpPr>
            <p:nvPr/>
          </p:nvGrpSpPr>
          <p:grpSpPr>
            <a:xfrm>
              <a:off x="1622544" y="5342935"/>
              <a:ext cx="95594" cy="82785"/>
              <a:chOff x="0" y="0"/>
              <a:chExt cx="6350000" cy="5499100"/>
            </a:xfrm>
          </p:grpSpPr>
          <p:sp>
            <p:nvSpPr>
              <p:cNvPr id="481" name="Freeform 4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82" name="Group 482"/>
            <p:cNvGrpSpPr>
              <a:grpSpLocks noChangeAspect="1"/>
            </p:cNvGrpSpPr>
            <p:nvPr/>
          </p:nvGrpSpPr>
          <p:grpSpPr>
            <a:xfrm>
              <a:off x="4870409" y="537155"/>
              <a:ext cx="95594" cy="82785"/>
              <a:chOff x="0" y="0"/>
              <a:chExt cx="6350000" cy="5499100"/>
            </a:xfrm>
          </p:grpSpPr>
          <p:sp>
            <p:nvSpPr>
              <p:cNvPr id="483" name="Freeform 4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84" name="Group 484"/>
            <p:cNvGrpSpPr>
              <a:grpSpLocks noChangeAspect="1"/>
            </p:cNvGrpSpPr>
            <p:nvPr/>
          </p:nvGrpSpPr>
          <p:grpSpPr>
            <a:xfrm>
              <a:off x="4870409" y="6917640"/>
              <a:ext cx="95594" cy="82785"/>
              <a:chOff x="0" y="0"/>
              <a:chExt cx="6350000" cy="5499100"/>
            </a:xfrm>
          </p:grpSpPr>
          <p:sp>
            <p:nvSpPr>
              <p:cNvPr id="485" name="Freeform 4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86" name="Group 486"/>
            <p:cNvGrpSpPr>
              <a:grpSpLocks noChangeAspect="1"/>
            </p:cNvGrpSpPr>
            <p:nvPr/>
          </p:nvGrpSpPr>
          <p:grpSpPr>
            <a:xfrm>
              <a:off x="4870409" y="3724855"/>
              <a:ext cx="95594" cy="82785"/>
              <a:chOff x="0" y="0"/>
              <a:chExt cx="6350000" cy="5499100"/>
            </a:xfrm>
          </p:grpSpPr>
          <p:sp>
            <p:nvSpPr>
              <p:cNvPr id="487" name="Freeform 4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88" name="Group 488"/>
            <p:cNvGrpSpPr>
              <a:grpSpLocks noChangeAspect="1"/>
            </p:cNvGrpSpPr>
            <p:nvPr/>
          </p:nvGrpSpPr>
          <p:grpSpPr>
            <a:xfrm>
              <a:off x="4870409" y="10105340"/>
              <a:ext cx="95594" cy="82785"/>
              <a:chOff x="0" y="0"/>
              <a:chExt cx="6350000" cy="5499100"/>
            </a:xfrm>
          </p:grpSpPr>
          <p:sp>
            <p:nvSpPr>
              <p:cNvPr id="489" name="Freeform 4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90" name="Group 490"/>
            <p:cNvGrpSpPr>
              <a:grpSpLocks noChangeAspect="1"/>
            </p:cNvGrpSpPr>
            <p:nvPr/>
          </p:nvGrpSpPr>
          <p:grpSpPr>
            <a:xfrm>
              <a:off x="4870409" y="2155235"/>
              <a:ext cx="95594" cy="82785"/>
              <a:chOff x="0" y="0"/>
              <a:chExt cx="6350000" cy="5499100"/>
            </a:xfrm>
          </p:grpSpPr>
          <p:sp>
            <p:nvSpPr>
              <p:cNvPr id="491" name="Freeform 4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92" name="Group 492"/>
            <p:cNvGrpSpPr>
              <a:grpSpLocks noChangeAspect="1"/>
            </p:cNvGrpSpPr>
            <p:nvPr/>
          </p:nvGrpSpPr>
          <p:grpSpPr>
            <a:xfrm>
              <a:off x="4870409" y="8535719"/>
              <a:ext cx="95594" cy="82785"/>
              <a:chOff x="0" y="0"/>
              <a:chExt cx="6350000" cy="5499100"/>
            </a:xfrm>
          </p:grpSpPr>
          <p:sp>
            <p:nvSpPr>
              <p:cNvPr id="493" name="Freeform 4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94" name="Group 494"/>
            <p:cNvGrpSpPr>
              <a:grpSpLocks noChangeAspect="1"/>
            </p:cNvGrpSpPr>
            <p:nvPr/>
          </p:nvGrpSpPr>
          <p:grpSpPr>
            <a:xfrm>
              <a:off x="4870409" y="5342935"/>
              <a:ext cx="95594" cy="82785"/>
              <a:chOff x="0" y="0"/>
              <a:chExt cx="6350000" cy="5499100"/>
            </a:xfrm>
          </p:grpSpPr>
          <p:sp>
            <p:nvSpPr>
              <p:cNvPr id="495" name="Freeform 4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96" name="Group 496"/>
            <p:cNvGrpSpPr>
              <a:grpSpLocks noChangeAspect="1"/>
            </p:cNvGrpSpPr>
            <p:nvPr/>
          </p:nvGrpSpPr>
          <p:grpSpPr>
            <a:xfrm>
              <a:off x="2162405" y="1075351"/>
              <a:ext cx="95594" cy="82785"/>
              <a:chOff x="0" y="0"/>
              <a:chExt cx="6350000" cy="5499100"/>
            </a:xfrm>
          </p:grpSpPr>
          <p:sp>
            <p:nvSpPr>
              <p:cNvPr id="497" name="Freeform 4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498" name="Group 498"/>
            <p:cNvGrpSpPr>
              <a:grpSpLocks noChangeAspect="1"/>
            </p:cNvGrpSpPr>
            <p:nvPr/>
          </p:nvGrpSpPr>
          <p:grpSpPr>
            <a:xfrm>
              <a:off x="2162405" y="7455836"/>
              <a:ext cx="95594" cy="82785"/>
              <a:chOff x="0" y="0"/>
              <a:chExt cx="6350000" cy="5499100"/>
            </a:xfrm>
          </p:grpSpPr>
          <p:sp>
            <p:nvSpPr>
              <p:cNvPr id="499" name="Freeform 4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00" name="Group 500"/>
            <p:cNvGrpSpPr>
              <a:grpSpLocks noChangeAspect="1"/>
            </p:cNvGrpSpPr>
            <p:nvPr/>
          </p:nvGrpSpPr>
          <p:grpSpPr>
            <a:xfrm>
              <a:off x="2162405" y="4263051"/>
              <a:ext cx="95594" cy="82785"/>
              <a:chOff x="0" y="0"/>
              <a:chExt cx="6350000" cy="5499100"/>
            </a:xfrm>
          </p:grpSpPr>
          <p:sp>
            <p:nvSpPr>
              <p:cNvPr id="501" name="Freeform 5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02" name="Group 502"/>
            <p:cNvGrpSpPr>
              <a:grpSpLocks noChangeAspect="1"/>
            </p:cNvGrpSpPr>
            <p:nvPr/>
          </p:nvGrpSpPr>
          <p:grpSpPr>
            <a:xfrm>
              <a:off x="2162405" y="10643536"/>
              <a:ext cx="95594" cy="82785"/>
              <a:chOff x="0" y="0"/>
              <a:chExt cx="6350000" cy="5499100"/>
            </a:xfrm>
          </p:grpSpPr>
          <p:sp>
            <p:nvSpPr>
              <p:cNvPr id="503" name="Freeform 5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04" name="Group 504"/>
            <p:cNvGrpSpPr>
              <a:grpSpLocks noChangeAspect="1"/>
            </p:cNvGrpSpPr>
            <p:nvPr/>
          </p:nvGrpSpPr>
          <p:grpSpPr>
            <a:xfrm>
              <a:off x="2162405" y="2693431"/>
              <a:ext cx="95594" cy="82785"/>
              <a:chOff x="0" y="0"/>
              <a:chExt cx="6350000" cy="5499100"/>
            </a:xfrm>
          </p:grpSpPr>
          <p:sp>
            <p:nvSpPr>
              <p:cNvPr id="505" name="Freeform 5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06" name="Group 506"/>
            <p:cNvGrpSpPr>
              <a:grpSpLocks noChangeAspect="1"/>
            </p:cNvGrpSpPr>
            <p:nvPr/>
          </p:nvGrpSpPr>
          <p:grpSpPr>
            <a:xfrm>
              <a:off x="2162405" y="9073915"/>
              <a:ext cx="95594" cy="82785"/>
              <a:chOff x="0" y="0"/>
              <a:chExt cx="6350000" cy="5499100"/>
            </a:xfrm>
          </p:grpSpPr>
          <p:sp>
            <p:nvSpPr>
              <p:cNvPr id="507" name="Freeform 5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08" name="Group 508"/>
            <p:cNvGrpSpPr>
              <a:grpSpLocks noChangeAspect="1"/>
            </p:cNvGrpSpPr>
            <p:nvPr/>
          </p:nvGrpSpPr>
          <p:grpSpPr>
            <a:xfrm>
              <a:off x="2162405" y="5881131"/>
              <a:ext cx="95594" cy="82785"/>
              <a:chOff x="0" y="0"/>
              <a:chExt cx="6350000" cy="5499100"/>
            </a:xfrm>
          </p:grpSpPr>
          <p:sp>
            <p:nvSpPr>
              <p:cNvPr id="509" name="Freeform 5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10" name="Group 510"/>
            <p:cNvGrpSpPr>
              <a:grpSpLocks noChangeAspect="1"/>
            </p:cNvGrpSpPr>
            <p:nvPr/>
          </p:nvGrpSpPr>
          <p:grpSpPr>
            <a:xfrm>
              <a:off x="5410269" y="1075351"/>
              <a:ext cx="95594" cy="82785"/>
              <a:chOff x="0" y="0"/>
              <a:chExt cx="6350000" cy="5499100"/>
            </a:xfrm>
          </p:grpSpPr>
          <p:sp>
            <p:nvSpPr>
              <p:cNvPr id="511" name="Freeform 5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12" name="Group 512"/>
            <p:cNvGrpSpPr>
              <a:grpSpLocks noChangeAspect="1"/>
            </p:cNvGrpSpPr>
            <p:nvPr/>
          </p:nvGrpSpPr>
          <p:grpSpPr>
            <a:xfrm>
              <a:off x="5410269" y="7455836"/>
              <a:ext cx="95594" cy="82785"/>
              <a:chOff x="0" y="0"/>
              <a:chExt cx="6350000" cy="5499100"/>
            </a:xfrm>
          </p:grpSpPr>
          <p:sp>
            <p:nvSpPr>
              <p:cNvPr id="513" name="Freeform 5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14" name="Group 514"/>
            <p:cNvGrpSpPr>
              <a:grpSpLocks noChangeAspect="1"/>
            </p:cNvGrpSpPr>
            <p:nvPr/>
          </p:nvGrpSpPr>
          <p:grpSpPr>
            <a:xfrm>
              <a:off x="5410269" y="4263051"/>
              <a:ext cx="95594" cy="82785"/>
              <a:chOff x="0" y="0"/>
              <a:chExt cx="6350000" cy="5499100"/>
            </a:xfrm>
          </p:grpSpPr>
          <p:sp>
            <p:nvSpPr>
              <p:cNvPr id="515" name="Freeform 5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16" name="Group 516"/>
            <p:cNvGrpSpPr>
              <a:grpSpLocks noChangeAspect="1"/>
            </p:cNvGrpSpPr>
            <p:nvPr/>
          </p:nvGrpSpPr>
          <p:grpSpPr>
            <a:xfrm>
              <a:off x="5410269" y="10643536"/>
              <a:ext cx="95594" cy="82785"/>
              <a:chOff x="0" y="0"/>
              <a:chExt cx="6350000" cy="5499100"/>
            </a:xfrm>
          </p:grpSpPr>
          <p:sp>
            <p:nvSpPr>
              <p:cNvPr id="517" name="Freeform 5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18" name="Group 518"/>
            <p:cNvGrpSpPr>
              <a:grpSpLocks noChangeAspect="1"/>
            </p:cNvGrpSpPr>
            <p:nvPr/>
          </p:nvGrpSpPr>
          <p:grpSpPr>
            <a:xfrm>
              <a:off x="5410269" y="2693431"/>
              <a:ext cx="95594" cy="82785"/>
              <a:chOff x="0" y="0"/>
              <a:chExt cx="6350000" cy="5499100"/>
            </a:xfrm>
          </p:grpSpPr>
          <p:sp>
            <p:nvSpPr>
              <p:cNvPr id="519" name="Freeform 5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20" name="Group 520"/>
            <p:cNvGrpSpPr>
              <a:grpSpLocks noChangeAspect="1"/>
            </p:cNvGrpSpPr>
            <p:nvPr/>
          </p:nvGrpSpPr>
          <p:grpSpPr>
            <a:xfrm>
              <a:off x="5410269" y="9073915"/>
              <a:ext cx="95594" cy="82785"/>
              <a:chOff x="0" y="0"/>
              <a:chExt cx="6350000" cy="5499100"/>
            </a:xfrm>
          </p:grpSpPr>
          <p:sp>
            <p:nvSpPr>
              <p:cNvPr id="521" name="Freeform 5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22" name="Group 522"/>
            <p:cNvGrpSpPr>
              <a:grpSpLocks noChangeAspect="1"/>
            </p:cNvGrpSpPr>
            <p:nvPr/>
          </p:nvGrpSpPr>
          <p:grpSpPr>
            <a:xfrm>
              <a:off x="5410269" y="5881131"/>
              <a:ext cx="95594" cy="82785"/>
              <a:chOff x="0" y="0"/>
              <a:chExt cx="6350000" cy="5499100"/>
            </a:xfrm>
          </p:grpSpPr>
          <p:sp>
            <p:nvSpPr>
              <p:cNvPr id="523" name="Freeform 5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24" name="Group 524"/>
            <p:cNvGrpSpPr>
              <a:grpSpLocks noChangeAspect="1"/>
            </p:cNvGrpSpPr>
            <p:nvPr/>
          </p:nvGrpSpPr>
          <p:grpSpPr>
            <a:xfrm>
              <a:off x="545144" y="1075351"/>
              <a:ext cx="95594" cy="82785"/>
              <a:chOff x="0" y="0"/>
              <a:chExt cx="6350000" cy="5499100"/>
            </a:xfrm>
          </p:grpSpPr>
          <p:sp>
            <p:nvSpPr>
              <p:cNvPr id="525" name="Freeform 5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26" name="Group 526"/>
            <p:cNvGrpSpPr>
              <a:grpSpLocks noChangeAspect="1"/>
            </p:cNvGrpSpPr>
            <p:nvPr/>
          </p:nvGrpSpPr>
          <p:grpSpPr>
            <a:xfrm>
              <a:off x="545144" y="7455836"/>
              <a:ext cx="95594" cy="82785"/>
              <a:chOff x="0" y="0"/>
              <a:chExt cx="6350000" cy="5499100"/>
            </a:xfrm>
          </p:grpSpPr>
          <p:sp>
            <p:nvSpPr>
              <p:cNvPr id="527" name="Freeform 5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28" name="Group 528"/>
            <p:cNvGrpSpPr>
              <a:grpSpLocks noChangeAspect="1"/>
            </p:cNvGrpSpPr>
            <p:nvPr/>
          </p:nvGrpSpPr>
          <p:grpSpPr>
            <a:xfrm>
              <a:off x="545144" y="4263051"/>
              <a:ext cx="95594" cy="82785"/>
              <a:chOff x="0" y="0"/>
              <a:chExt cx="6350000" cy="5499100"/>
            </a:xfrm>
          </p:grpSpPr>
          <p:sp>
            <p:nvSpPr>
              <p:cNvPr id="529" name="Freeform 5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30" name="Group 530"/>
            <p:cNvGrpSpPr>
              <a:grpSpLocks noChangeAspect="1"/>
            </p:cNvGrpSpPr>
            <p:nvPr/>
          </p:nvGrpSpPr>
          <p:grpSpPr>
            <a:xfrm>
              <a:off x="545144" y="10643536"/>
              <a:ext cx="95594" cy="82785"/>
              <a:chOff x="0" y="0"/>
              <a:chExt cx="6350000" cy="5499100"/>
            </a:xfrm>
          </p:grpSpPr>
          <p:sp>
            <p:nvSpPr>
              <p:cNvPr id="531" name="Freeform 5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32" name="Group 532"/>
            <p:cNvGrpSpPr>
              <a:grpSpLocks noChangeAspect="1"/>
            </p:cNvGrpSpPr>
            <p:nvPr/>
          </p:nvGrpSpPr>
          <p:grpSpPr>
            <a:xfrm>
              <a:off x="545144" y="2693431"/>
              <a:ext cx="95594" cy="82785"/>
              <a:chOff x="0" y="0"/>
              <a:chExt cx="6350000" cy="5499100"/>
            </a:xfrm>
          </p:grpSpPr>
          <p:sp>
            <p:nvSpPr>
              <p:cNvPr id="533" name="Freeform 5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34" name="Group 534"/>
            <p:cNvGrpSpPr>
              <a:grpSpLocks noChangeAspect="1"/>
            </p:cNvGrpSpPr>
            <p:nvPr/>
          </p:nvGrpSpPr>
          <p:grpSpPr>
            <a:xfrm>
              <a:off x="545144" y="9073915"/>
              <a:ext cx="95594" cy="82785"/>
              <a:chOff x="0" y="0"/>
              <a:chExt cx="6350000" cy="5499100"/>
            </a:xfrm>
          </p:grpSpPr>
          <p:sp>
            <p:nvSpPr>
              <p:cNvPr id="535" name="Freeform 5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36" name="Group 536"/>
            <p:cNvGrpSpPr>
              <a:grpSpLocks noChangeAspect="1"/>
            </p:cNvGrpSpPr>
            <p:nvPr/>
          </p:nvGrpSpPr>
          <p:grpSpPr>
            <a:xfrm>
              <a:off x="545144" y="5881131"/>
              <a:ext cx="95594" cy="82785"/>
              <a:chOff x="0" y="0"/>
              <a:chExt cx="6350000" cy="5499100"/>
            </a:xfrm>
          </p:grpSpPr>
          <p:sp>
            <p:nvSpPr>
              <p:cNvPr id="537" name="Freeform 5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38" name="Group 538"/>
            <p:cNvGrpSpPr>
              <a:grpSpLocks noChangeAspect="1"/>
            </p:cNvGrpSpPr>
            <p:nvPr/>
          </p:nvGrpSpPr>
          <p:grpSpPr>
            <a:xfrm>
              <a:off x="7039293" y="1075351"/>
              <a:ext cx="95594" cy="82785"/>
              <a:chOff x="0" y="0"/>
              <a:chExt cx="6350000" cy="5499100"/>
            </a:xfrm>
          </p:grpSpPr>
          <p:sp>
            <p:nvSpPr>
              <p:cNvPr id="539" name="Freeform 5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40" name="Group 540"/>
            <p:cNvGrpSpPr>
              <a:grpSpLocks noChangeAspect="1"/>
            </p:cNvGrpSpPr>
            <p:nvPr/>
          </p:nvGrpSpPr>
          <p:grpSpPr>
            <a:xfrm>
              <a:off x="7039293" y="7455836"/>
              <a:ext cx="95594" cy="82785"/>
              <a:chOff x="0" y="0"/>
              <a:chExt cx="6350000" cy="5499100"/>
            </a:xfrm>
          </p:grpSpPr>
          <p:sp>
            <p:nvSpPr>
              <p:cNvPr id="541" name="Freeform 5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42" name="Group 542"/>
            <p:cNvGrpSpPr>
              <a:grpSpLocks noChangeAspect="1"/>
            </p:cNvGrpSpPr>
            <p:nvPr/>
          </p:nvGrpSpPr>
          <p:grpSpPr>
            <a:xfrm>
              <a:off x="7039293" y="4263051"/>
              <a:ext cx="95594" cy="82785"/>
              <a:chOff x="0" y="0"/>
              <a:chExt cx="6350000" cy="5499100"/>
            </a:xfrm>
          </p:grpSpPr>
          <p:sp>
            <p:nvSpPr>
              <p:cNvPr id="543" name="Freeform 5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44" name="Group 544"/>
            <p:cNvGrpSpPr>
              <a:grpSpLocks noChangeAspect="1"/>
            </p:cNvGrpSpPr>
            <p:nvPr/>
          </p:nvGrpSpPr>
          <p:grpSpPr>
            <a:xfrm>
              <a:off x="7039293" y="10643536"/>
              <a:ext cx="95594" cy="82785"/>
              <a:chOff x="0" y="0"/>
              <a:chExt cx="6350000" cy="5499100"/>
            </a:xfrm>
          </p:grpSpPr>
          <p:sp>
            <p:nvSpPr>
              <p:cNvPr id="545" name="Freeform 5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46" name="Group 546"/>
            <p:cNvGrpSpPr>
              <a:grpSpLocks noChangeAspect="1"/>
            </p:cNvGrpSpPr>
            <p:nvPr/>
          </p:nvGrpSpPr>
          <p:grpSpPr>
            <a:xfrm>
              <a:off x="7039293" y="2693431"/>
              <a:ext cx="95594" cy="82785"/>
              <a:chOff x="0" y="0"/>
              <a:chExt cx="6350000" cy="5499100"/>
            </a:xfrm>
          </p:grpSpPr>
          <p:sp>
            <p:nvSpPr>
              <p:cNvPr id="547" name="Freeform 5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48" name="Group 548"/>
            <p:cNvGrpSpPr>
              <a:grpSpLocks noChangeAspect="1"/>
            </p:cNvGrpSpPr>
            <p:nvPr/>
          </p:nvGrpSpPr>
          <p:grpSpPr>
            <a:xfrm>
              <a:off x="7039293" y="9073915"/>
              <a:ext cx="95594" cy="82785"/>
              <a:chOff x="0" y="0"/>
              <a:chExt cx="6350000" cy="5499100"/>
            </a:xfrm>
          </p:grpSpPr>
          <p:sp>
            <p:nvSpPr>
              <p:cNvPr id="549" name="Freeform 5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50" name="Group 550"/>
            <p:cNvGrpSpPr>
              <a:grpSpLocks noChangeAspect="1"/>
            </p:cNvGrpSpPr>
            <p:nvPr/>
          </p:nvGrpSpPr>
          <p:grpSpPr>
            <a:xfrm>
              <a:off x="7039293" y="5881131"/>
              <a:ext cx="95594" cy="82785"/>
              <a:chOff x="0" y="0"/>
              <a:chExt cx="6350000" cy="5499100"/>
            </a:xfrm>
          </p:grpSpPr>
          <p:sp>
            <p:nvSpPr>
              <p:cNvPr id="551" name="Freeform 5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52" name="Group 552"/>
            <p:cNvGrpSpPr>
              <a:grpSpLocks noChangeAspect="1"/>
            </p:cNvGrpSpPr>
            <p:nvPr/>
          </p:nvGrpSpPr>
          <p:grpSpPr>
            <a:xfrm>
              <a:off x="3793009" y="1075351"/>
              <a:ext cx="95594" cy="82785"/>
              <a:chOff x="0" y="0"/>
              <a:chExt cx="6350000" cy="5499100"/>
            </a:xfrm>
          </p:grpSpPr>
          <p:sp>
            <p:nvSpPr>
              <p:cNvPr id="553" name="Freeform 5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54" name="Group 554"/>
            <p:cNvGrpSpPr>
              <a:grpSpLocks noChangeAspect="1"/>
            </p:cNvGrpSpPr>
            <p:nvPr/>
          </p:nvGrpSpPr>
          <p:grpSpPr>
            <a:xfrm>
              <a:off x="3793009" y="7455836"/>
              <a:ext cx="95594" cy="82785"/>
              <a:chOff x="0" y="0"/>
              <a:chExt cx="6350000" cy="5499100"/>
            </a:xfrm>
          </p:grpSpPr>
          <p:sp>
            <p:nvSpPr>
              <p:cNvPr id="555" name="Freeform 5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56" name="Group 556"/>
            <p:cNvGrpSpPr>
              <a:grpSpLocks noChangeAspect="1"/>
            </p:cNvGrpSpPr>
            <p:nvPr/>
          </p:nvGrpSpPr>
          <p:grpSpPr>
            <a:xfrm>
              <a:off x="3793009" y="4263051"/>
              <a:ext cx="95594" cy="82785"/>
              <a:chOff x="0" y="0"/>
              <a:chExt cx="6350000" cy="5499100"/>
            </a:xfrm>
          </p:grpSpPr>
          <p:sp>
            <p:nvSpPr>
              <p:cNvPr id="557" name="Freeform 5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58" name="Group 558"/>
            <p:cNvGrpSpPr>
              <a:grpSpLocks noChangeAspect="1"/>
            </p:cNvGrpSpPr>
            <p:nvPr/>
          </p:nvGrpSpPr>
          <p:grpSpPr>
            <a:xfrm>
              <a:off x="3793009" y="10643536"/>
              <a:ext cx="95594" cy="82785"/>
              <a:chOff x="0" y="0"/>
              <a:chExt cx="6350000" cy="5499100"/>
            </a:xfrm>
          </p:grpSpPr>
          <p:sp>
            <p:nvSpPr>
              <p:cNvPr id="559" name="Freeform 5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60" name="Group 560"/>
            <p:cNvGrpSpPr>
              <a:grpSpLocks noChangeAspect="1"/>
            </p:cNvGrpSpPr>
            <p:nvPr/>
          </p:nvGrpSpPr>
          <p:grpSpPr>
            <a:xfrm>
              <a:off x="3793009" y="2693431"/>
              <a:ext cx="95594" cy="82785"/>
              <a:chOff x="0" y="0"/>
              <a:chExt cx="6350000" cy="5499100"/>
            </a:xfrm>
          </p:grpSpPr>
          <p:sp>
            <p:nvSpPr>
              <p:cNvPr id="561" name="Freeform 5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62" name="Group 562"/>
            <p:cNvGrpSpPr>
              <a:grpSpLocks noChangeAspect="1"/>
            </p:cNvGrpSpPr>
            <p:nvPr/>
          </p:nvGrpSpPr>
          <p:grpSpPr>
            <a:xfrm>
              <a:off x="3793009" y="9073915"/>
              <a:ext cx="95594" cy="82785"/>
              <a:chOff x="0" y="0"/>
              <a:chExt cx="6350000" cy="5499100"/>
            </a:xfrm>
          </p:grpSpPr>
          <p:sp>
            <p:nvSpPr>
              <p:cNvPr id="563" name="Freeform 5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64" name="Group 564"/>
            <p:cNvGrpSpPr>
              <a:grpSpLocks noChangeAspect="1"/>
            </p:cNvGrpSpPr>
            <p:nvPr/>
          </p:nvGrpSpPr>
          <p:grpSpPr>
            <a:xfrm>
              <a:off x="3793009" y="5881131"/>
              <a:ext cx="95594" cy="82785"/>
              <a:chOff x="0" y="0"/>
              <a:chExt cx="6350000" cy="5499100"/>
            </a:xfrm>
          </p:grpSpPr>
          <p:sp>
            <p:nvSpPr>
              <p:cNvPr id="565" name="Freeform 5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66" name="Group 566"/>
            <p:cNvGrpSpPr>
              <a:grpSpLocks noChangeAspect="1"/>
            </p:cNvGrpSpPr>
            <p:nvPr/>
          </p:nvGrpSpPr>
          <p:grpSpPr>
            <a:xfrm>
              <a:off x="2711370" y="0"/>
              <a:ext cx="95594" cy="82785"/>
              <a:chOff x="0" y="0"/>
              <a:chExt cx="6350000" cy="5499100"/>
            </a:xfrm>
          </p:grpSpPr>
          <p:sp>
            <p:nvSpPr>
              <p:cNvPr id="567" name="Freeform 5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68" name="Group 568"/>
            <p:cNvGrpSpPr>
              <a:grpSpLocks noChangeAspect="1"/>
            </p:cNvGrpSpPr>
            <p:nvPr/>
          </p:nvGrpSpPr>
          <p:grpSpPr>
            <a:xfrm>
              <a:off x="2711370" y="6380485"/>
              <a:ext cx="95594" cy="82785"/>
              <a:chOff x="0" y="0"/>
              <a:chExt cx="6350000" cy="5499100"/>
            </a:xfrm>
          </p:grpSpPr>
          <p:sp>
            <p:nvSpPr>
              <p:cNvPr id="569" name="Freeform 5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70" name="Group 570"/>
            <p:cNvGrpSpPr>
              <a:grpSpLocks noChangeAspect="1"/>
            </p:cNvGrpSpPr>
            <p:nvPr/>
          </p:nvGrpSpPr>
          <p:grpSpPr>
            <a:xfrm>
              <a:off x="2711370" y="3187700"/>
              <a:ext cx="95594" cy="82785"/>
              <a:chOff x="0" y="0"/>
              <a:chExt cx="6350000" cy="5499100"/>
            </a:xfrm>
          </p:grpSpPr>
          <p:sp>
            <p:nvSpPr>
              <p:cNvPr id="571" name="Freeform 5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72" name="Group 572"/>
            <p:cNvGrpSpPr>
              <a:grpSpLocks noChangeAspect="1"/>
            </p:cNvGrpSpPr>
            <p:nvPr/>
          </p:nvGrpSpPr>
          <p:grpSpPr>
            <a:xfrm>
              <a:off x="2711370" y="9568185"/>
              <a:ext cx="95594" cy="82785"/>
              <a:chOff x="0" y="0"/>
              <a:chExt cx="6350000" cy="5499100"/>
            </a:xfrm>
          </p:grpSpPr>
          <p:sp>
            <p:nvSpPr>
              <p:cNvPr id="573" name="Freeform 5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74" name="Group 574"/>
            <p:cNvGrpSpPr>
              <a:grpSpLocks noChangeAspect="1"/>
            </p:cNvGrpSpPr>
            <p:nvPr/>
          </p:nvGrpSpPr>
          <p:grpSpPr>
            <a:xfrm>
              <a:off x="2711370" y="1618080"/>
              <a:ext cx="95594" cy="82785"/>
              <a:chOff x="0" y="0"/>
              <a:chExt cx="6350000" cy="5499100"/>
            </a:xfrm>
          </p:grpSpPr>
          <p:sp>
            <p:nvSpPr>
              <p:cNvPr id="575" name="Freeform 5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76" name="Group 576"/>
            <p:cNvGrpSpPr>
              <a:grpSpLocks noChangeAspect="1"/>
            </p:cNvGrpSpPr>
            <p:nvPr/>
          </p:nvGrpSpPr>
          <p:grpSpPr>
            <a:xfrm>
              <a:off x="2711370" y="7998564"/>
              <a:ext cx="95594" cy="82785"/>
              <a:chOff x="0" y="0"/>
              <a:chExt cx="6350000" cy="5499100"/>
            </a:xfrm>
          </p:grpSpPr>
          <p:sp>
            <p:nvSpPr>
              <p:cNvPr id="577" name="Freeform 5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78" name="Group 578"/>
            <p:cNvGrpSpPr>
              <a:grpSpLocks noChangeAspect="1"/>
            </p:cNvGrpSpPr>
            <p:nvPr/>
          </p:nvGrpSpPr>
          <p:grpSpPr>
            <a:xfrm>
              <a:off x="2711370" y="4805780"/>
              <a:ext cx="95594" cy="82785"/>
              <a:chOff x="0" y="0"/>
              <a:chExt cx="6350000" cy="5499100"/>
            </a:xfrm>
          </p:grpSpPr>
          <p:sp>
            <p:nvSpPr>
              <p:cNvPr id="579" name="Freeform 5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80" name="Group 580"/>
            <p:cNvGrpSpPr>
              <a:grpSpLocks noChangeAspect="1"/>
            </p:cNvGrpSpPr>
            <p:nvPr/>
          </p:nvGrpSpPr>
          <p:grpSpPr>
            <a:xfrm>
              <a:off x="5959235" y="0"/>
              <a:ext cx="95594" cy="82785"/>
              <a:chOff x="0" y="0"/>
              <a:chExt cx="6350000" cy="5499100"/>
            </a:xfrm>
          </p:grpSpPr>
          <p:sp>
            <p:nvSpPr>
              <p:cNvPr id="581" name="Freeform 5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82" name="Group 582"/>
            <p:cNvGrpSpPr>
              <a:grpSpLocks noChangeAspect="1"/>
            </p:cNvGrpSpPr>
            <p:nvPr/>
          </p:nvGrpSpPr>
          <p:grpSpPr>
            <a:xfrm>
              <a:off x="5959235" y="6380485"/>
              <a:ext cx="95594" cy="82785"/>
              <a:chOff x="0" y="0"/>
              <a:chExt cx="6350000" cy="5499100"/>
            </a:xfrm>
          </p:grpSpPr>
          <p:sp>
            <p:nvSpPr>
              <p:cNvPr id="583" name="Freeform 5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84" name="Group 584"/>
            <p:cNvGrpSpPr>
              <a:grpSpLocks noChangeAspect="1"/>
            </p:cNvGrpSpPr>
            <p:nvPr/>
          </p:nvGrpSpPr>
          <p:grpSpPr>
            <a:xfrm>
              <a:off x="5959235" y="3187700"/>
              <a:ext cx="95594" cy="82785"/>
              <a:chOff x="0" y="0"/>
              <a:chExt cx="6350000" cy="5499100"/>
            </a:xfrm>
          </p:grpSpPr>
          <p:sp>
            <p:nvSpPr>
              <p:cNvPr id="585" name="Freeform 5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86" name="Group 586"/>
            <p:cNvGrpSpPr>
              <a:grpSpLocks noChangeAspect="1"/>
            </p:cNvGrpSpPr>
            <p:nvPr/>
          </p:nvGrpSpPr>
          <p:grpSpPr>
            <a:xfrm>
              <a:off x="5959235" y="9568185"/>
              <a:ext cx="95594" cy="82785"/>
              <a:chOff x="0" y="0"/>
              <a:chExt cx="6350000" cy="5499100"/>
            </a:xfrm>
          </p:grpSpPr>
          <p:sp>
            <p:nvSpPr>
              <p:cNvPr id="587" name="Freeform 5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88" name="Group 588"/>
            <p:cNvGrpSpPr>
              <a:grpSpLocks noChangeAspect="1"/>
            </p:cNvGrpSpPr>
            <p:nvPr/>
          </p:nvGrpSpPr>
          <p:grpSpPr>
            <a:xfrm>
              <a:off x="5959235" y="1618080"/>
              <a:ext cx="95594" cy="82785"/>
              <a:chOff x="0" y="0"/>
              <a:chExt cx="6350000" cy="5499100"/>
            </a:xfrm>
          </p:grpSpPr>
          <p:sp>
            <p:nvSpPr>
              <p:cNvPr id="589" name="Freeform 5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90" name="Group 590"/>
            <p:cNvGrpSpPr>
              <a:grpSpLocks noChangeAspect="1"/>
            </p:cNvGrpSpPr>
            <p:nvPr/>
          </p:nvGrpSpPr>
          <p:grpSpPr>
            <a:xfrm>
              <a:off x="5959235" y="7998564"/>
              <a:ext cx="95594" cy="82785"/>
              <a:chOff x="0" y="0"/>
              <a:chExt cx="6350000" cy="5499100"/>
            </a:xfrm>
          </p:grpSpPr>
          <p:sp>
            <p:nvSpPr>
              <p:cNvPr id="591" name="Freeform 5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92" name="Group 592"/>
            <p:cNvGrpSpPr>
              <a:grpSpLocks noChangeAspect="1"/>
            </p:cNvGrpSpPr>
            <p:nvPr/>
          </p:nvGrpSpPr>
          <p:grpSpPr>
            <a:xfrm>
              <a:off x="5959235" y="4805780"/>
              <a:ext cx="95594" cy="82785"/>
              <a:chOff x="0" y="0"/>
              <a:chExt cx="6350000" cy="5499100"/>
            </a:xfrm>
          </p:grpSpPr>
          <p:sp>
            <p:nvSpPr>
              <p:cNvPr id="593" name="Freeform 5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94" name="Group 594"/>
            <p:cNvGrpSpPr>
              <a:grpSpLocks noChangeAspect="1"/>
            </p:cNvGrpSpPr>
            <p:nvPr/>
          </p:nvGrpSpPr>
          <p:grpSpPr>
            <a:xfrm>
              <a:off x="0" y="537155"/>
              <a:ext cx="95594" cy="82785"/>
              <a:chOff x="0" y="0"/>
              <a:chExt cx="6350000" cy="5499100"/>
            </a:xfrm>
          </p:grpSpPr>
          <p:sp>
            <p:nvSpPr>
              <p:cNvPr id="595" name="Freeform 5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96" name="Group 596"/>
            <p:cNvGrpSpPr>
              <a:grpSpLocks noChangeAspect="1"/>
            </p:cNvGrpSpPr>
            <p:nvPr/>
          </p:nvGrpSpPr>
          <p:grpSpPr>
            <a:xfrm>
              <a:off x="0" y="6917640"/>
              <a:ext cx="95594" cy="82785"/>
              <a:chOff x="0" y="0"/>
              <a:chExt cx="6350000" cy="5499100"/>
            </a:xfrm>
          </p:grpSpPr>
          <p:sp>
            <p:nvSpPr>
              <p:cNvPr id="597" name="Freeform 5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598" name="Group 598"/>
            <p:cNvGrpSpPr>
              <a:grpSpLocks noChangeAspect="1"/>
            </p:cNvGrpSpPr>
            <p:nvPr/>
          </p:nvGrpSpPr>
          <p:grpSpPr>
            <a:xfrm>
              <a:off x="0" y="3724855"/>
              <a:ext cx="95594" cy="82785"/>
              <a:chOff x="0" y="0"/>
              <a:chExt cx="6350000" cy="5499100"/>
            </a:xfrm>
          </p:grpSpPr>
          <p:sp>
            <p:nvSpPr>
              <p:cNvPr id="599" name="Freeform 5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00" name="Group 600"/>
            <p:cNvGrpSpPr>
              <a:grpSpLocks noChangeAspect="1"/>
            </p:cNvGrpSpPr>
            <p:nvPr/>
          </p:nvGrpSpPr>
          <p:grpSpPr>
            <a:xfrm>
              <a:off x="0" y="10105340"/>
              <a:ext cx="95594" cy="82785"/>
              <a:chOff x="0" y="0"/>
              <a:chExt cx="6350000" cy="5499100"/>
            </a:xfrm>
          </p:grpSpPr>
          <p:sp>
            <p:nvSpPr>
              <p:cNvPr id="601" name="Freeform 6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02" name="Group 602"/>
            <p:cNvGrpSpPr>
              <a:grpSpLocks noChangeAspect="1"/>
            </p:cNvGrpSpPr>
            <p:nvPr/>
          </p:nvGrpSpPr>
          <p:grpSpPr>
            <a:xfrm>
              <a:off x="0" y="2155235"/>
              <a:ext cx="95594" cy="82785"/>
              <a:chOff x="0" y="0"/>
              <a:chExt cx="6350000" cy="5499100"/>
            </a:xfrm>
          </p:grpSpPr>
          <p:sp>
            <p:nvSpPr>
              <p:cNvPr id="603" name="Freeform 6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04" name="Group 604"/>
            <p:cNvGrpSpPr>
              <a:grpSpLocks noChangeAspect="1"/>
            </p:cNvGrpSpPr>
            <p:nvPr/>
          </p:nvGrpSpPr>
          <p:grpSpPr>
            <a:xfrm>
              <a:off x="0" y="8535719"/>
              <a:ext cx="95594" cy="82785"/>
              <a:chOff x="0" y="0"/>
              <a:chExt cx="6350000" cy="5499100"/>
            </a:xfrm>
          </p:grpSpPr>
          <p:sp>
            <p:nvSpPr>
              <p:cNvPr id="605" name="Freeform 6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06" name="Group 606"/>
            <p:cNvGrpSpPr>
              <a:grpSpLocks noChangeAspect="1"/>
            </p:cNvGrpSpPr>
            <p:nvPr/>
          </p:nvGrpSpPr>
          <p:grpSpPr>
            <a:xfrm>
              <a:off x="0" y="5342935"/>
              <a:ext cx="95594" cy="82785"/>
              <a:chOff x="0" y="0"/>
              <a:chExt cx="6350000" cy="5499100"/>
            </a:xfrm>
          </p:grpSpPr>
          <p:sp>
            <p:nvSpPr>
              <p:cNvPr id="607" name="Freeform 6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08" name="Group 608"/>
            <p:cNvGrpSpPr>
              <a:grpSpLocks noChangeAspect="1"/>
            </p:cNvGrpSpPr>
            <p:nvPr/>
          </p:nvGrpSpPr>
          <p:grpSpPr>
            <a:xfrm>
              <a:off x="6494149" y="537155"/>
              <a:ext cx="95594" cy="82785"/>
              <a:chOff x="0" y="0"/>
              <a:chExt cx="6350000" cy="5499100"/>
            </a:xfrm>
          </p:grpSpPr>
          <p:sp>
            <p:nvSpPr>
              <p:cNvPr id="609" name="Freeform 6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10" name="Group 610"/>
            <p:cNvGrpSpPr>
              <a:grpSpLocks noChangeAspect="1"/>
            </p:cNvGrpSpPr>
            <p:nvPr/>
          </p:nvGrpSpPr>
          <p:grpSpPr>
            <a:xfrm>
              <a:off x="6494149" y="6917640"/>
              <a:ext cx="95594" cy="82785"/>
              <a:chOff x="0" y="0"/>
              <a:chExt cx="6350000" cy="5499100"/>
            </a:xfrm>
          </p:grpSpPr>
          <p:sp>
            <p:nvSpPr>
              <p:cNvPr id="611" name="Freeform 6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12" name="Group 612"/>
            <p:cNvGrpSpPr>
              <a:grpSpLocks noChangeAspect="1"/>
            </p:cNvGrpSpPr>
            <p:nvPr/>
          </p:nvGrpSpPr>
          <p:grpSpPr>
            <a:xfrm>
              <a:off x="6494149" y="3724855"/>
              <a:ext cx="95594" cy="82785"/>
              <a:chOff x="0" y="0"/>
              <a:chExt cx="6350000" cy="5499100"/>
            </a:xfrm>
          </p:grpSpPr>
          <p:sp>
            <p:nvSpPr>
              <p:cNvPr id="613" name="Freeform 6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14" name="Group 614"/>
            <p:cNvGrpSpPr>
              <a:grpSpLocks noChangeAspect="1"/>
            </p:cNvGrpSpPr>
            <p:nvPr/>
          </p:nvGrpSpPr>
          <p:grpSpPr>
            <a:xfrm>
              <a:off x="6494149" y="10105340"/>
              <a:ext cx="95594" cy="82785"/>
              <a:chOff x="0" y="0"/>
              <a:chExt cx="6350000" cy="5499100"/>
            </a:xfrm>
          </p:grpSpPr>
          <p:sp>
            <p:nvSpPr>
              <p:cNvPr id="615" name="Freeform 6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16" name="Group 616"/>
            <p:cNvGrpSpPr>
              <a:grpSpLocks noChangeAspect="1"/>
            </p:cNvGrpSpPr>
            <p:nvPr/>
          </p:nvGrpSpPr>
          <p:grpSpPr>
            <a:xfrm>
              <a:off x="6494149" y="2155235"/>
              <a:ext cx="95594" cy="82785"/>
              <a:chOff x="0" y="0"/>
              <a:chExt cx="6350000" cy="5499100"/>
            </a:xfrm>
          </p:grpSpPr>
          <p:sp>
            <p:nvSpPr>
              <p:cNvPr id="617" name="Freeform 6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18" name="Group 618"/>
            <p:cNvGrpSpPr>
              <a:grpSpLocks noChangeAspect="1"/>
            </p:cNvGrpSpPr>
            <p:nvPr/>
          </p:nvGrpSpPr>
          <p:grpSpPr>
            <a:xfrm>
              <a:off x="6494149" y="8535719"/>
              <a:ext cx="95594" cy="82785"/>
              <a:chOff x="0" y="0"/>
              <a:chExt cx="6350000" cy="5499100"/>
            </a:xfrm>
          </p:grpSpPr>
          <p:sp>
            <p:nvSpPr>
              <p:cNvPr id="619" name="Freeform 6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20" name="Group 620"/>
            <p:cNvGrpSpPr>
              <a:grpSpLocks noChangeAspect="1"/>
            </p:cNvGrpSpPr>
            <p:nvPr/>
          </p:nvGrpSpPr>
          <p:grpSpPr>
            <a:xfrm>
              <a:off x="6494149" y="5342935"/>
              <a:ext cx="95594" cy="82785"/>
              <a:chOff x="0" y="0"/>
              <a:chExt cx="6350000" cy="5499100"/>
            </a:xfrm>
          </p:grpSpPr>
          <p:sp>
            <p:nvSpPr>
              <p:cNvPr id="621" name="Freeform 6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22" name="Group 622"/>
            <p:cNvGrpSpPr>
              <a:grpSpLocks noChangeAspect="1"/>
            </p:cNvGrpSpPr>
            <p:nvPr/>
          </p:nvGrpSpPr>
          <p:grpSpPr>
            <a:xfrm>
              <a:off x="3247865" y="537155"/>
              <a:ext cx="95594" cy="82785"/>
              <a:chOff x="0" y="0"/>
              <a:chExt cx="6350000" cy="5499100"/>
            </a:xfrm>
          </p:grpSpPr>
          <p:sp>
            <p:nvSpPr>
              <p:cNvPr id="623" name="Freeform 6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24" name="Group 624"/>
            <p:cNvGrpSpPr>
              <a:grpSpLocks noChangeAspect="1"/>
            </p:cNvGrpSpPr>
            <p:nvPr/>
          </p:nvGrpSpPr>
          <p:grpSpPr>
            <a:xfrm>
              <a:off x="3247865" y="6917640"/>
              <a:ext cx="95594" cy="82785"/>
              <a:chOff x="0" y="0"/>
              <a:chExt cx="6350000" cy="5499100"/>
            </a:xfrm>
          </p:grpSpPr>
          <p:sp>
            <p:nvSpPr>
              <p:cNvPr id="625" name="Freeform 6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26" name="Group 626"/>
            <p:cNvGrpSpPr>
              <a:grpSpLocks noChangeAspect="1"/>
            </p:cNvGrpSpPr>
            <p:nvPr/>
          </p:nvGrpSpPr>
          <p:grpSpPr>
            <a:xfrm>
              <a:off x="3247865" y="3724855"/>
              <a:ext cx="95594" cy="82785"/>
              <a:chOff x="0" y="0"/>
              <a:chExt cx="6350000" cy="5499100"/>
            </a:xfrm>
          </p:grpSpPr>
          <p:sp>
            <p:nvSpPr>
              <p:cNvPr id="627" name="Freeform 6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28" name="Group 628"/>
            <p:cNvGrpSpPr>
              <a:grpSpLocks noChangeAspect="1"/>
            </p:cNvGrpSpPr>
            <p:nvPr/>
          </p:nvGrpSpPr>
          <p:grpSpPr>
            <a:xfrm>
              <a:off x="3247865" y="10105340"/>
              <a:ext cx="95594" cy="82785"/>
              <a:chOff x="0" y="0"/>
              <a:chExt cx="6350000" cy="5499100"/>
            </a:xfrm>
          </p:grpSpPr>
          <p:sp>
            <p:nvSpPr>
              <p:cNvPr id="629" name="Freeform 6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30" name="Group 630"/>
            <p:cNvGrpSpPr>
              <a:grpSpLocks noChangeAspect="1"/>
            </p:cNvGrpSpPr>
            <p:nvPr/>
          </p:nvGrpSpPr>
          <p:grpSpPr>
            <a:xfrm>
              <a:off x="3247865" y="2155235"/>
              <a:ext cx="95594" cy="82785"/>
              <a:chOff x="0" y="0"/>
              <a:chExt cx="6350000" cy="5499100"/>
            </a:xfrm>
          </p:grpSpPr>
          <p:sp>
            <p:nvSpPr>
              <p:cNvPr id="631" name="Freeform 6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32" name="Group 632"/>
            <p:cNvGrpSpPr>
              <a:grpSpLocks noChangeAspect="1"/>
            </p:cNvGrpSpPr>
            <p:nvPr/>
          </p:nvGrpSpPr>
          <p:grpSpPr>
            <a:xfrm>
              <a:off x="3247865" y="8535719"/>
              <a:ext cx="95594" cy="82785"/>
              <a:chOff x="0" y="0"/>
              <a:chExt cx="6350000" cy="5499100"/>
            </a:xfrm>
          </p:grpSpPr>
          <p:sp>
            <p:nvSpPr>
              <p:cNvPr id="633" name="Freeform 6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634" name="Group 634"/>
            <p:cNvGrpSpPr>
              <a:grpSpLocks noChangeAspect="1"/>
            </p:cNvGrpSpPr>
            <p:nvPr/>
          </p:nvGrpSpPr>
          <p:grpSpPr>
            <a:xfrm>
              <a:off x="3247865" y="5342935"/>
              <a:ext cx="95594" cy="82785"/>
              <a:chOff x="0" y="0"/>
              <a:chExt cx="6350000" cy="5499100"/>
            </a:xfrm>
          </p:grpSpPr>
          <p:sp>
            <p:nvSpPr>
              <p:cNvPr id="635" name="Freeform 6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sp>
        <p:nvSpPr>
          <p:cNvPr id="636" name="TextBox 636"/>
          <p:cNvSpPr txBox="1"/>
          <p:nvPr/>
        </p:nvSpPr>
        <p:spPr>
          <a:xfrm>
            <a:off x="1064548" y="2628900"/>
            <a:ext cx="6658657" cy="7325082"/>
          </a:xfrm>
          <a:prstGeom prst="rect">
            <a:avLst/>
          </a:prstGeom>
        </p:spPr>
        <p:txBody>
          <a:bodyPr wrap="square" lIns="0" tIns="0" rIns="0" bIns="0" rtlCol="0" anchor="t">
            <a:spAutoFit/>
          </a:bodyPr>
          <a:lstStyle/>
          <a:p>
            <a:r>
              <a:rPr lang="es-ES_tradnl" sz="6600" dirty="0">
                <a:solidFill>
                  <a:srgbClr val="FFFFFF"/>
                </a:solidFill>
                <a:latin typeface="League Spartan Bold"/>
              </a:rPr>
              <a:t>Escala de percepción del estigma</a:t>
            </a:r>
          </a:p>
          <a:p>
            <a:endParaRPr lang="es-ES_tradnl" sz="6600" dirty="0">
              <a:solidFill>
                <a:srgbClr val="FFFFFF"/>
              </a:solidFill>
              <a:latin typeface="League Spartan Bold"/>
            </a:endParaRPr>
          </a:p>
          <a:p>
            <a:r>
              <a:rPr lang="es-ES_tradnl" sz="6600" dirty="0">
                <a:solidFill>
                  <a:srgbClr val="FFFFFF"/>
                </a:solidFill>
                <a:latin typeface="League Spartan Bold"/>
              </a:rPr>
              <a:t>Temas de las preguntas</a:t>
            </a:r>
          </a:p>
          <a:p>
            <a:pPr algn="ctr"/>
            <a:endParaRPr lang="es-ES_tradnl" sz="8000" dirty="0">
              <a:solidFill>
                <a:srgbClr val="1B1B1B"/>
              </a:solidFill>
              <a:latin typeface="League Spartan Bold"/>
            </a:endParaRPr>
          </a:p>
        </p:txBody>
      </p:sp>
    </p:spTree>
    <p:extLst>
      <p:ext uri="{BB962C8B-B14F-4D97-AF65-F5344CB8AC3E}">
        <p14:creationId xmlns:p14="http://schemas.microsoft.com/office/powerpoint/2010/main" val="3746645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77125B8-B2A0-BD2E-5EC4-CDAD38EBBB4C}"/>
              </a:ext>
            </a:extLst>
          </p:cNvPr>
          <p:cNvGrpSpPr/>
          <p:nvPr/>
        </p:nvGrpSpPr>
        <p:grpSpPr>
          <a:xfrm>
            <a:off x="381000" y="1028700"/>
            <a:ext cx="3271181" cy="8044740"/>
            <a:chOff x="0" y="0"/>
            <a:chExt cx="4361574" cy="10726320"/>
          </a:xfrm>
          <a:solidFill>
            <a:schemeClr val="bg1"/>
          </a:solidFill>
        </p:grpSpPr>
        <p:grpSp>
          <p:nvGrpSpPr>
            <p:cNvPr id="4" name="Group 3">
              <a:extLst>
                <a:ext uri="{FF2B5EF4-FFF2-40B4-BE49-F238E27FC236}">
                  <a16:creationId xmlns:a16="http://schemas.microsoft.com/office/drawing/2014/main" id="{2A1E1FB0-8284-19F0-2CEC-58ABF0CEBA67}"/>
                </a:ext>
              </a:extLst>
            </p:cNvPr>
            <p:cNvGrpSpPr/>
            <p:nvPr/>
          </p:nvGrpSpPr>
          <p:grpSpPr>
            <a:xfrm>
              <a:off x="2109980" y="0"/>
              <a:ext cx="82785" cy="82785"/>
              <a:chOff x="0" y="0"/>
              <a:chExt cx="6350000" cy="6350000"/>
            </a:xfrm>
            <a:grpFill/>
          </p:grpSpPr>
          <p:sp>
            <p:nvSpPr>
              <p:cNvPr id="381" name="Freeform 4">
                <a:extLst>
                  <a:ext uri="{FF2B5EF4-FFF2-40B4-BE49-F238E27FC236}">
                    <a16:creationId xmlns:a16="http://schemas.microsoft.com/office/drawing/2014/main" id="{7D03B83A-591D-BC51-087B-189D93693F9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5" name="Group 5">
              <a:extLst>
                <a:ext uri="{FF2B5EF4-FFF2-40B4-BE49-F238E27FC236}">
                  <a16:creationId xmlns:a16="http://schemas.microsoft.com/office/drawing/2014/main" id="{3B4804D7-C0BC-ED5D-1853-63932793A51F}"/>
                </a:ext>
              </a:extLst>
            </p:cNvPr>
            <p:cNvGrpSpPr/>
            <p:nvPr/>
          </p:nvGrpSpPr>
          <p:grpSpPr>
            <a:xfrm>
              <a:off x="2109980" y="6380485"/>
              <a:ext cx="82785" cy="82785"/>
              <a:chOff x="0" y="0"/>
              <a:chExt cx="6350000" cy="6350000"/>
            </a:xfrm>
            <a:grpFill/>
          </p:grpSpPr>
          <p:sp>
            <p:nvSpPr>
              <p:cNvPr id="380" name="Freeform 6">
                <a:extLst>
                  <a:ext uri="{FF2B5EF4-FFF2-40B4-BE49-F238E27FC236}">
                    <a16:creationId xmlns:a16="http://schemas.microsoft.com/office/drawing/2014/main" id="{6AABA4B4-5F42-129C-5106-20C755F0E4C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6" name="Group 7">
              <a:extLst>
                <a:ext uri="{FF2B5EF4-FFF2-40B4-BE49-F238E27FC236}">
                  <a16:creationId xmlns:a16="http://schemas.microsoft.com/office/drawing/2014/main" id="{4ADE2B7D-1B1D-6646-7C76-D6B0F3846CA5}"/>
                </a:ext>
              </a:extLst>
            </p:cNvPr>
            <p:cNvGrpSpPr/>
            <p:nvPr/>
          </p:nvGrpSpPr>
          <p:grpSpPr>
            <a:xfrm>
              <a:off x="2109980" y="3187700"/>
              <a:ext cx="82785" cy="82785"/>
              <a:chOff x="0" y="0"/>
              <a:chExt cx="6350000" cy="6350000"/>
            </a:xfrm>
            <a:grpFill/>
          </p:grpSpPr>
          <p:sp>
            <p:nvSpPr>
              <p:cNvPr id="379" name="Freeform 8">
                <a:extLst>
                  <a:ext uri="{FF2B5EF4-FFF2-40B4-BE49-F238E27FC236}">
                    <a16:creationId xmlns:a16="http://schemas.microsoft.com/office/drawing/2014/main" id="{FFDF240A-9ECC-8F8F-8F51-AE7225550F7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7" name="Group 9">
              <a:extLst>
                <a:ext uri="{FF2B5EF4-FFF2-40B4-BE49-F238E27FC236}">
                  <a16:creationId xmlns:a16="http://schemas.microsoft.com/office/drawing/2014/main" id="{65893A55-D86F-35B0-FD9E-933EC2809B3C}"/>
                </a:ext>
              </a:extLst>
            </p:cNvPr>
            <p:cNvGrpSpPr/>
            <p:nvPr/>
          </p:nvGrpSpPr>
          <p:grpSpPr>
            <a:xfrm>
              <a:off x="2109980" y="9568185"/>
              <a:ext cx="82785" cy="82785"/>
              <a:chOff x="0" y="0"/>
              <a:chExt cx="6350000" cy="6350000"/>
            </a:xfrm>
            <a:grpFill/>
          </p:grpSpPr>
          <p:sp>
            <p:nvSpPr>
              <p:cNvPr id="378" name="Freeform 10">
                <a:extLst>
                  <a:ext uri="{FF2B5EF4-FFF2-40B4-BE49-F238E27FC236}">
                    <a16:creationId xmlns:a16="http://schemas.microsoft.com/office/drawing/2014/main" id="{DDB30943-2838-B352-4544-973320FBAB2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8" name="Group 11">
              <a:extLst>
                <a:ext uri="{FF2B5EF4-FFF2-40B4-BE49-F238E27FC236}">
                  <a16:creationId xmlns:a16="http://schemas.microsoft.com/office/drawing/2014/main" id="{9978498F-98F3-9C9D-01DB-29003F4DA363}"/>
                </a:ext>
              </a:extLst>
            </p:cNvPr>
            <p:cNvGrpSpPr/>
            <p:nvPr/>
          </p:nvGrpSpPr>
          <p:grpSpPr>
            <a:xfrm>
              <a:off x="2109980" y="1618080"/>
              <a:ext cx="82785" cy="82785"/>
              <a:chOff x="0" y="0"/>
              <a:chExt cx="6350000" cy="6350000"/>
            </a:xfrm>
            <a:grpFill/>
          </p:grpSpPr>
          <p:sp>
            <p:nvSpPr>
              <p:cNvPr id="377" name="Freeform 12">
                <a:extLst>
                  <a:ext uri="{FF2B5EF4-FFF2-40B4-BE49-F238E27FC236}">
                    <a16:creationId xmlns:a16="http://schemas.microsoft.com/office/drawing/2014/main" id="{1197CAAA-F93A-B556-1876-4DF789585D8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9" name="Group 13">
              <a:extLst>
                <a:ext uri="{FF2B5EF4-FFF2-40B4-BE49-F238E27FC236}">
                  <a16:creationId xmlns:a16="http://schemas.microsoft.com/office/drawing/2014/main" id="{7A44FB8E-012C-F4CD-B7CC-5082A7A5EABD}"/>
                </a:ext>
              </a:extLst>
            </p:cNvPr>
            <p:cNvGrpSpPr/>
            <p:nvPr/>
          </p:nvGrpSpPr>
          <p:grpSpPr>
            <a:xfrm>
              <a:off x="2109980" y="7998564"/>
              <a:ext cx="82785" cy="82785"/>
              <a:chOff x="0" y="0"/>
              <a:chExt cx="6350000" cy="6350000"/>
            </a:xfrm>
            <a:grpFill/>
          </p:grpSpPr>
          <p:sp>
            <p:nvSpPr>
              <p:cNvPr id="376" name="Freeform 14">
                <a:extLst>
                  <a:ext uri="{FF2B5EF4-FFF2-40B4-BE49-F238E27FC236}">
                    <a16:creationId xmlns:a16="http://schemas.microsoft.com/office/drawing/2014/main" id="{AB20A7E2-54F7-1FD2-2401-128C02A8DAC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0" name="Group 15">
              <a:extLst>
                <a:ext uri="{FF2B5EF4-FFF2-40B4-BE49-F238E27FC236}">
                  <a16:creationId xmlns:a16="http://schemas.microsoft.com/office/drawing/2014/main" id="{350C5260-5066-F84C-E7EA-8A0CABFB2041}"/>
                </a:ext>
              </a:extLst>
            </p:cNvPr>
            <p:cNvGrpSpPr/>
            <p:nvPr/>
          </p:nvGrpSpPr>
          <p:grpSpPr>
            <a:xfrm>
              <a:off x="2109980" y="4805780"/>
              <a:ext cx="82785" cy="82785"/>
              <a:chOff x="0" y="0"/>
              <a:chExt cx="6350000" cy="6350000"/>
            </a:xfrm>
            <a:grpFill/>
          </p:grpSpPr>
          <p:sp>
            <p:nvSpPr>
              <p:cNvPr id="375" name="Freeform 16">
                <a:extLst>
                  <a:ext uri="{FF2B5EF4-FFF2-40B4-BE49-F238E27FC236}">
                    <a16:creationId xmlns:a16="http://schemas.microsoft.com/office/drawing/2014/main" id="{B6BB7913-9DEE-A304-32E6-99DA27718B9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1" name="Group 17">
              <a:extLst>
                <a:ext uri="{FF2B5EF4-FFF2-40B4-BE49-F238E27FC236}">
                  <a16:creationId xmlns:a16="http://schemas.microsoft.com/office/drawing/2014/main" id="{EC96C9C5-69A7-5BDA-642C-C21A01D572AA}"/>
                </a:ext>
              </a:extLst>
            </p:cNvPr>
            <p:cNvGrpSpPr/>
            <p:nvPr/>
          </p:nvGrpSpPr>
          <p:grpSpPr>
            <a:xfrm>
              <a:off x="2648641" y="537155"/>
              <a:ext cx="82785" cy="82785"/>
              <a:chOff x="0" y="0"/>
              <a:chExt cx="6350000" cy="6350000"/>
            </a:xfrm>
            <a:grpFill/>
          </p:grpSpPr>
          <p:sp>
            <p:nvSpPr>
              <p:cNvPr id="374" name="Freeform 18">
                <a:extLst>
                  <a:ext uri="{FF2B5EF4-FFF2-40B4-BE49-F238E27FC236}">
                    <a16:creationId xmlns:a16="http://schemas.microsoft.com/office/drawing/2014/main" id="{8CA56FC2-917B-3536-464D-B1AB350C2CC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2" name="Group 19">
              <a:extLst>
                <a:ext uri="{FF2B5EF4-FFF2-40B4-BE49-F238E27FC236}">
                  <a16:creationId xmlns:a16="http://schemas.microsoft.com/office/drawing/2014/main" id="{EAB64631-971E-6701-91BC-91FBFC34D215}"/>
                </a:ext>
              </a:extLst>
            </p:cNvPr>
            <p:cNvGrpSpPr/>
            <p:nvPr/>
          </p:nvGrpSpPr>
          <p:grpSpPr>
            <a:xfrm>
              <a:off x="2648641" y="6917640"/>
              <a:ext cx="82785" cy="82785"/>
              <a:chOff x="0" y="0"/>
              <a:chExt cx="6350000" cy="6350000"/>
            </a:xfrm>
            <a:grpFill/>
          </p:grpSpPr>
          <p:sp>
            <p:nvSpPr>
              <p:cNvPr id="373" name="Freeform 20">
                <a:extLst>
                  <a:ext uri="{FF2B5EF4-FFF2-40B4-BE49-F238E27FC236}">
                    <a16:creationId xmlns:a16="http://schemas.microsoft.com/office/drawing/2014/main" id="{7966B545-1649-3907-4384-9635759BE28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3" name="Group 21">
              <a:extLst>
                <a:ext uri="{FF2B5EF4-FFF2-40B4-BE49-F238E27FC236}">
                  <a16:creationId xmlns:a16="http://schemas.microsoft.com/office/drawing/2014/main" id="{0EFDC08C-EA1F-1889-A584-650518DC7369}"/>
                </a:ext>
              </a:extLst>
            </p:cNvPr>
            <p:cNvGrpSpPr/>
            <p:nvPr/>
          </p:nvGrpSpPr>
          <p:grpSpPr>
            <a:xfrm>
              <a:off x="2648641" y="3724855"/>
              <a:ext cx="82785" cy="82785"/>
              <a:chOff x="0" y="0"/>
              <a:chExt cx="6350000" cy="6350000"/>
            </a:xfrm>
            <a:grpFill/>
          </p:grpSpPr>
          <p:sp>
            <p:nvSpPr>
              <p:cNvPr id="372" name="Freeform 22">
                <a:extLst>
                  <a:ext uri="{FF2B5EF4-FFF2-40B4-BE49-F238E27FC236}">
                    <a16:creationId xmlns:a16="http://schemas.microsoft.com/office/drawing/2014/main" id="{ADCF7086-7908-2E09-4D12-2923658E6CB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4" name="Group 23">
              <a:extLst>
                <a:ext uri="{FF2B5EF4-FFF2-40B4-BE49-F238E27FC236}">
                  <a16:creationId xmlns:a16="http://schemas.microsoft.com/office/drawing/2014/main" id="{AD00034A-87F7-D0CC-FF15-A99A726D89AF}"/>
                </a:ext>
              </a:extLst>
            </p:cNvPr>
            <p:cNvGrpSpPr/>
            <p:nvPr/>
          </p:nvGrpSpPr>
          <p:grpSpPr>
            <a:xfrm>
              <a:off x="2648641" y="10105340"/>
              <a:ext cx="82785" cy="82785"/>
              <a:chOff x="0" y="0"/>
              <a:chExt cx="6350000" cy="6350000"/>
            </a:xfrm>
            <a:grpFill/>
          </p:grpSpPr>
          <p:sp>
            <p:nvSpPr>
              <p:cNvPr id="371" name="Freeform 24">
                <a:extLst>
                  <a:ext uri="{FF2B5EF4-FFF2-40B4-BE49-F238E27FC236}">
                    <a16:creationId xmlns:a16="http://schemas.microsoft.com/office/drawing/2014/main" id="{4FD4CC09-658B-1B67-211A-6694FA5E59F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5" name="Group 25">
              <a:extLst>
                <a:ext uri="{FF2B5EF4-FFF2-40B4-BE49-F238E27FC236}">
                  <a16:creationId xmlns:a16="http://schemas.microsoft.com/office/drawing/2014/main" id="{5045997F-7E84-9146-FEAE-3251D7DBAE61}"/>
                </a:ext>
              </a:extLst>
            </p:cNvPr>
            <p:cNvGrpSpPr/>
            <p:nvPr/>
          </p:nvGrpSpPr>
          <p:grpSpPr>
            <a:xfrm>
              <a:off x="2648641" y="2155235"/>
              <a:ext cx="82785" cy="82785"/>
              <a:chOff x="0" y="0"/>
              <a:chExt cx="6350000" cy="6350000"/>
            </a:xfrm>
            <a:grpFill/>
          </p:grpSpPr>
          <p:sp>
            <p:nvSpPr>
              <p:cNvPr id="370" name="Freeform 26">
                <a:extLst>
                  <a:ext uri="{FF2B5EF4-FFF2-40B4-BE49-F238E27FC236}">
                    <a16:creationId xmlns:a16="http://schemas.microsoft.com/office/drawing/2014/main" id="{312A03E8-1903-5C4C-24D9-CB299DF6C8B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6" name="Group 27">
              <a:extLst>
                <a:ext uri="{FF2B5EF4-FFF2-40B4-BE49-F238E27FC236}">
                  <a16:creationId xmlns:a16="http://schemas.microsoft.com/office/drawing/2014/main" id="{E6823A18-A46A-9452-9653-8A60040E1B57}"/>
                </a:ext>
              </a:extLst>
            </p:cNvPr>
            <p:cNvGrpSpPr/>
            <p:nvPr/>
          </p:nvGrpSpPr>
          <p:grpSpPr>
            <a:xfrm>
              <a:off x="2648641" y="8535719"/>
              <a:ext cx="82785" cy="82785"/>
              <a:chOff x="0" y="0"/>
              <a:chExt cx="6350000" cy="6350000"/>
            </a:xfrm>
            <a:grpFill/>
          </p:grpSpPr>
          <p:sp>
            <p:nvSpPr>
              <p:cNvPr id="369" name="Freeform 28">
                <a:extLst>
                  <a:ext uri="{FF2B5EF4-FFF2-40B4-BE49-F238E27FC236}">
                    <a16:creationId xmlns:a16="http://schemas.microsoft.com/office/drawing/2014/main" id="{D1D7BB43-E6CA-5459-C252-BE535DD67B1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7" name="Group 29">
              <a:extLst>
                <a:ext uri="{FF2B5EF4-FFF2-40B4-BE49-F238E27FC236}">
                  <a16:creationId xmlns:a16="http://schemas.microsoft.com/office/drawing/2014/main" id="{63AF10D9-912A-6F3F-3932-432083894B18}"/>
                </a:ext>
              </a:extLst>
            </p:cNvPr>
            <p:cNvGrpSpPr/>
            <p:nvPr/>
          </p:nvGrpSpPr>
          <p:grpSpPr>
            <a:xfrm>
              <a:off x="2648641" y="5342935"/>
              <a:ext cx="82785" cy="82785"/>
              <a:chOff x="0" y="0"/>
              <a:chExt cx="6350000" cy="6350000"/>
            </a:xfrm>
            <a:grpFill/>
          </p:grpSpPr>
          <p:sp>
            <p:nvSpPr>
              <p:cNvPr id="368" name="Freeform 30">
                <a:extLst>
                  <a:ext uri="{FF2B5EF4-FFF2-40B4-BE49-F238E27FC236}">
                    <a16:creationId xmlns:a16="http://schemas.microsoft.com/office/drawing/2014/main" id="{E3D1F564-0503-FE38-3307-7B44E34CA27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8" name="Group 31">
              <a:extLst>
                <a:ext uri="{FF2B5EF4-FFF2-40B4-BE49-F238E27FC236}">
                  <a16:creationId xmlns:a16="http://schemas.microsoft.com/office/drawing/2014/main" id="{19F1D3E9-F001-F491-801B-3DC3569E80B2}"/>
                </a:ext>
              </a:extLst>
            </p:cNvPr>
            <p:cNvGrpSpPr/>
            <p:nvPr/>
          </p:nvGrpSpPr>
          <p:grpSpPr>
            <a:xfrm>
              <a:off x="1122" y="1075351"/>
              <a:ext cx="82785" cy="82785"/>
              <a:chOff x="0" y="0"/>
              <a:chExt cx="6350000" cy="6350000"/>
            </a:xfrm>
            <a:grpFill/>
          </p:grpSpPr>
          <p:sp>
            <p:nvSpPr>
              <p:cNvPr id="367" name="Freeform 32">
                <a:extLst>
                  <a:ext uri="{FF2B5EF4-FFF2-40B4-BE49-F238E27FC236}">
                    <a16:creationId xmlns:a16="http://schemas.microsoft.com/office/drawing/2014/main" id="{2AF67D13-E32B-A42A-0B6C-B12EC6EF491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19" name="Group 33">
              <a:extLst>
                <a:ext uri="{FF2B5EF4-FFF2-40B4-BE49-F238E27FC236}">
                  <a16:creationId xmlns:a16="http://schemas.microsoft.com/office/drawing/2014/main" id="{16665030-1842-1B6C-F45E-CF75B93CA4EC}"/>
                </a:ext>
              </a:extLst>
            </p:cNvPr>
            <p:cNvGrpSpPr/>
            <p:nvPr/>
          </p:nvGrpSpPr>
          <p:grpSpPr>
            <a:xfrm>
              <a:off x="1122" y="7455836"/>
              <a:ext cx="82785" cy="82785"/>
              <a:chOff x="0" y="0"/>
              <a:chExt cx="6350000" cy="6350000"/>
            </a:xfrm>
            <a:grpFill/>
          </p:grpSpPr>
          <p:sp>
            <p:nvSpPr>
              <p:cNvPr id="366" name="Freeform 34">
                <a:extLst>
                  <a:ext uri="{FF2B5EF4-FFF2-40B4-BE49-F238E27FC236}">
                    <a16:creationId xmlns:a16="http://schemas.microsoft.com/office/drawing/2014/main" id="{707711CA-3E4D-B090-C8A6-48DCF40E65E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20" name="Group 35">
              <a:extLst>
                <a:ext uri="{FF2B5EF4-FFF2-40B4-BE49-F238E27FC236}">
                  <a16:creationId xmlns:a16="http://schemas.microsoft.com/office/drawing/2014/main" id="{DDADDABF-6722-ABFB-529E-2271E2D30D6A}"/>
                </a:ext>
              </a:extLst>
            </p:cNvPr>
            <p:cNvGrpSpPr/>
            <p:nvPr/>
          </p:nvGrpSpPr>
          <p:grpSpPr>
            <a:xfrm>
              <a:off x="1122" y="4263051"/>
              <a:ext cx="82785" cy="82785"/>
              <a:chOff x="0" y="0"/>
              <a:chExt cx="6350000" cy="6350000"/>
            </a:xfrm>
            <a:grpFill/>
          </p:grpSpPr>
          <p:sp>
            <p:nvSpPr>
              <p:cNvPr id="365" name="Freeform 36">
                <a:extLst>
                  <a:ext uri="{FF2B5EF4-FFF2-40B4-BE49-F238E27FC236}">
                    <a16:creationId xmlns:a16="http://schemas.microsoft.com/office/drawing/2014/main" id="{63178FA5-82D4-91D7-4359-A87C6114D26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21" name="Group 37">
              <a:extLst>
                <a:ext uri="{FF2B5EF4-FFF2-40B4-BE49-F238E27FC236}">
                  <a16:creationId xmlns:a16="http://schemas.microsoft.com/office/drawing/2014/main" id="{7CBEE822-72B7-1653-58A1-2DF62661C9C6}"/>
                </a:ext>
              </a:extLst>
            </p:cNvPr>
            <p:cNvGrpSpPr/>
            <p:nvPr/>
          </p:nvGrpSpPr>
          <p:grpSpPr>
            <a:xfrm>
              <a:off x="1122" y="10643536"/>
              <a:ext cx="82785" cy="82785"/>
              <a:chOff x="0" y="0"/>
              <a:chExt cx="6350000" cy="6350000"/>
            </a:xfrm>
            <a:grpFill/>
          </p:grpSpPr>
          <p:sp>
            <p:nvSpPr>
              <p:cNvPr id="364" name="Freeform 38">
                <a:extLst>
                  <a:ext uri="{FF2B5EF4-FFF2-40B4-BE49-F238E27FC236}">
                    <a16:creationId xmlns:a16="http://schemas.microsoft.com/office/drawing/2014/main" id="{4A2AAA4D-1CBF-BA06-F0E0-57B4F70FB91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22" name="Group 39">
              <a:extLst>
                <a:ext uri="{FF2B5EF4-FFF2-40B4-BE49-F238E27FC236}">
                  <a16:creationId xmlns:a16="http://schemas.microsoft.com/office/drawing/2014/main" id="{214B58FD-5406-354C-60EC-B7F4FB9854EE}"/>
                </a:ext>
              </a:extLst>
            </p:cNvPr>
            <p:cNvGrpSpPr/>
            <p:nvPr/>
          </p:nvGrpSpPr>
          <p:grpSpPr>
            <a:xfrm>
              <a:off x="3188502" y="1075351"/>
              <a:ext cx="82785" cy="82785"/>
              <a:chOff x="0" y="0"/>
              <a:chExt cx="6350000" cy="6350000"/>
            </a:xfrm>
            <a:grpFill/>
          </p:grpSpPr>
          <p:sp>
            <p:nvSpPr>
              <p:cNvPr id="363" name="Freeform 40">
                <a:extLst>
                  <a:ext uri="{FF2B5EF4-FFF2-40B4-BE49-F238E27FC236}">
                    <a16:creationId xmlns:a16="http://schemas.microsoft.com/office/drawing/2014/main" id="{C5B12C03-1014-7AC7-338E-85711AD5387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23" name="Group 41">
              <a:extLst>
                <a:ext uri="{FF2B5EF4-FFF2-40B4-BE49-F238E27FC236}">
                  <a16:creationId xmlns:a16="http://schemas.microsoft.com/office/drawing/2014/main" id="{264CB7D6-4FC6-AD62-FA7E-E17696D40925}"/>
                </a:ext>
              </a:extLst>
            </p:cNvPr>
            <p:cNvGrpSpPr/>
            <p:nvPr/>
          </p:nvGrpSpPr>
          <p:grpSpPr>
            <a:xfrm>
              <a:off x="3188502" y="7455836"/>
              <a:ext cx="82785" cy="82785"/>
              <a:chOff x="0" y="0"/>
              <a:chExt cx="6350000" cy="6350000"/>
            </a:xfrm>
            <a:grpFill/>
          </p:grpSpPr>
          <p:sp>
            <p:nvSpPr>
              <p:cNvPr id="362" name="Freeform 42">
                <a:extLst>
                  <a:ext uri="{FF2B5EF4-FFF2-40B4-BE49-F238E27FC236}">
                    <a16:creationId xmlns:a16="http://schemas.microsoft.com/office/drawing/2014/main" id="{2A96FE84-12BD-D056-C480-4C0A3CCCA70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24" name="Group 43">
              <a:extLst>
                <a:ext uri="{FF2B5EF4-FFF2-40B4-BE49-F238E27FC236}">
                  <a16:creationId xmlns:a16="http://schemas.microsoft.com/office/drawing/2014/main" id="{CBA03CDB-9F73-DA1B-2825-7F91A703A837}"/>
                </a:ext>
              </a:extLst>
            </p:cNvPr>
            <p:cNvGrpSpPr/>
            <p:nvPr/>
          </p:nvGrpSpPr>
          <p:grpSpPr>
            <a:xfrm>
              <a:off x="3188502" y="4263051"/>
              <a:ext cx="82785" cy="82785"/>
              <a:chOff x="0" y="0"/>
              <a:chExt cx="6350000" cy="6350000"/>
            </a:xfrm>
            <a:grpFill/>
          </p:grpSpPr>
          <p:sp>
            <p:nvSpPr>
              <p:cNvPr id="361" name="Freeform 44">
                <a:extLst>
                  <a:ext uri="{FF2B5EF4-FFF2-40B4-BE49-F238E27FC236}">
                    <a16:creationId xmlns:a16="http://schemas.microsoft.com/office/drawing/2014/main" id="{0D76C107-D29F-2F44-008A-FF8267B0682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25" name="Group 45">
              <a:extLst>
                <a:ext uri="{FF2B5EF4-FFF2-40B4-BE49-F238E27FC236}">
                  <a16:creationId xmlns:a16="http://schemas.microsoft.com/office/drawing/2014/main" id="{41133669-2043-6173-AC3D-1A4EB2680168}"/>
                </a:ext>
              </a:extLst>
            </p:cNvPr>
            <p:cNvGrpSpPr/>
            <p:nvPr/>
          </p:nvGrpSpPr>
          <p:grpSpPr>
            <a:xfrm>
              <a:off x="3188502" y="10643536"/>
              <a:ext cx="82785" cy="82785"/>
              <a:chOff x="0" y="0"/>
              <a:chExt cx="6350000" cy="6350000"/>
            </a:xfrm>
            <a:grpFill/>
          </p:grpSpPr>
          <p:sp>
            <p:nvSpPr>
              <p:cNvPr id="360" name="Freeform 46">
                <a:extLst>
                  <a:ext uri="{FF2B5EF4-FFF2-40B4-BE49-F238E27FC236}">
                    <a16:creationId xmlns:a16="http://schemas.microsoft.com/office/drawing/2014/main" id="{F93AB661-2209-FC97-2E7E-DC00F1F5127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26" name="Group 47">
              <a:extLst>
                <a:ext uri="{FF2B5EF4-FFF2-40B4-BE49-F238E27FC236}">
                  <a16:creationId xmlns:a16="http://schemas.microsoft.com/office/drawing/2014/main" id="{24E6BE40-D8F4-B716-6DCF-0857362959C7}"/>
                </a:ext>
              </a:extLst>
            </p:cNvPr>
            <p:cNvGrpSpPr/>
            <p:nvPr/>
          </p:nvGrpSpPr>
          <p:grpSpPr>
            <a:xfrm>
              <a:off x="1122" y="2693431"/>
              <a:ext cx="82785" cy="82785"/>
              <a:chOff x="0" y="0"/>
              <a:chExt cx="6350000" cy="6350000"/>
            </a:xfrm>
            <a:grpFill/>
          </p:grpSpPr>
          <p:sp>
            <p:nvSpPr>
              <p:cNvPr id="359" name="Freeform 48">
                <a:extLst>
                  <a:ext uri="{FF2B5EF4-FFF2-40B4-BE49-F238E27FC236}">
                    <a16:creationId xmlns:a16="http://schemas.microsoft.com/office/drawing/2014/main" id="{FF154EA2-8A3F-9718-E200-6AF956088A0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27" name="Group 49">
              <a:extLst>
                <a:ext uri="{FF2B5EF4-FFF2-40B4-BE49-F238E27FC236}">
                  <a16:creationId xmlns:a16="http://schemas.microsoft.com/office/drawing/2014/main" id="{C7EC21FC-FF37-472E-6FD2-29BB5FA362E9}"/>
                </a:ext>
              </a:extLst>
            </p:cNvPr>
            <p:cNvGrpSpPr/>
            <p:nvPr/>
          </p:nvGrpSpPr>
          <p:grpSpPr>
            <a:xfrm>
              <a:off x="1122" y="9073915"/>
              <a:ext cx="82785" cy="82785"/>
              <a:chOff x="0" y="0"/>
              <a:chExt cx="6350000" cy="6350000"/>
            </a:xfrm>
            <a:grpFill/>
          </p:grpSpPr>
          <p:sp>
            <p:nvSpPr>
              <p:cNvPr id="358" name="Freeform 50">
                <a:extLst>
                  <a:ext uri="{FF2B5EF4-FFF2-40B4-BE49-F238E27FC236}">
                    <a16:creationId xmlns:a16="http://schemas.microsoft.com/office/drawing/2014/main" id="{066CC02F-357A-ADDC-4832-E1F704F2695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28" name="Group 51">
              <a:extLst>
                <a:ext uri="{FF2B5EF4-FFF2-40B4-BE49-F238E27FC236}">
                  <a16:creationId xmlns:a16="http://schemas.microsoft.com/office/drawing/2014/main" id="{77E4BD51-058C-8964-A0CC-8B14CE4B24BA}"/>
                </a:ext>
              </a:extLst>
            </p:cNvPr>
            <p:cNvGrpSpPr/>
            <p:nvPr/>
          </p:nvGrpSpPr>
          <p:grpSpPr>
            <a:xfrm>
              <a:off x="1122" y="5881131"/>
              <a:ext cx="82785" cy="82785"/>
              <a:chOff x="0" y="0"/>
              <a:chExt cx="6350000" cy="6350000"/>
            </a:xfrm>
            <a:grpFill/>
          </p:grpSpPr>
          <p:sp>
            <p:nvSpPr>
              <p:cNvPr id="357" name="Freeform 52">
                <a:extLst>
                  <a:ext uri="{FF2B5EF4-FFF2-40B4-BE49-F238E27FC236}">
                    <a16:creationId xmlns:a16="http://schemas.microsoft.com/office/drawing/2014/main" id="{A5832DE4-162E-E590-38F6-72DEF3C358F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29" name="Group 53">
              <a:extLst>
                <a:ext uri="{FF2B5EF4-FFF2-40B4-BE49-F238E27FC236}">
                  <a16:creationId xmlns:a16="http://schemas.microsoft.com/office/drawing/2014/main" id="{4553BD43-2021-3794-D04E-F6D8FBDDD4B6}"/>
                </a:ext>
              </a:extLst>
            </p:cNvPr>
            <p:cNvGrpSpPr/>
            <p:nvPr/>
          </p:nvGrpSpPr>
          <p:grpSpPr>
            <a:xfrm>
              <a:off x="3188502" y="2693431"/>
              <a:ext cx="82785" cy="82785"/>
              <a:chOff x="0" y="0"/>
              <a:chExt cx="6350000" cy="6350000"/>
            </a:xfrm>
            <a:grpFill/>
          </p:grpSpPr>
          <p:sp>
            <p:nvSpPr>
              <p:cNvPr id="356" name="Freeform 54">
                <a:extLst>
                  <a:ext uri="{FF2B5EF4-FFF2-40B4-BE49-F238E27FC236}">
                    <a16:creationId xmlns:a16="http://schemas.microsoft.com/office/drawing/2014/main" id="{CF2F819B-B679-90EC-66A9-35B8722FE82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30" name="Group 55">
              <a:extLst>
                <a:ext uri="{FF2B5EF4-FFF2-40B4-BE49-F238E27FC236}">
                  <a16:creationId xmlns:a16="http://schemas.microsoft.com/office/drawing/2014/main" id="{D730E692-F2BD-0BEE-F165-4857793BB5FB}"/>
                </a:ext>
              </a:extLst>
            </p:cNvPr>
            <p:cNvGrpSpPr/>
            <p:nvPr/>
          </p:nvGrpSpPr>
          <p:grpSpPr>
            <a:xfrm>
              <a:off x="3188502" y="9073915"/>
              <a:ext cx="82785" cy="82785"/>
              <a:chOff x="0" y="0"/>
              <a:chExt cx="6350000" cy="6350000"/>
            </a:xfrm>
            <a:grpFill/>
          </p:grpSpPr>
          <p:sp>
            <p:nvSpPr>
              <p:cNvPr id="355" name="Freeform 56">
                <a:extLst>
                  <a:ext uri="{FF2B5EF4-FFF2-40B4-BE49-F238E27FC236}">
                    <a16:creationId xmlns:a16="http://schemas.microsoft.com/office/drawing/2014/main" id="{CFA46289-3E95-54D4-4AA5-35141923854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31" name="Group 57">
              <a:extLst>
                <a:ext uri="{FF2B5EF4-FFF2-40B4-BE49-F238E27FC236}">
                  <a16:creationId xmlns:a16="http://schemas.microsoft.com/office/drawing/2014/main" id="{BCC53695-5447-B25F-4759-F7EDA4CD4092}"/>
                </a:ext>
              </a:extLst>
            </p:cNvPr>
            <p:cNvGrpSpPr/>
            <p:nvPr/>
          </p:nvGrpSpPr>
          <p:grpSpPr>
            <a:xfrm>
              <a:off x="3188502" y="5881131"/>
              <a:ext cx="82785" cy="82785"/>
              <a:chOff x="0" y="0"/>
              <a:chExt cx="6350000" cy="6350000"/>
            </a:xfrm>
            <a:grpFill/>
          </p:grpSpPr>
          <p:sp>
            <p:nvSpPr>
              <p:cNvPr id="354" name="Freeform 58">
                <a:extLst>
                  <a:ext uri="{FF2B5EF4-FFF2-40B4-BE49-F238E27FC236}">
                    <a16:creationId xmlns:a16="http://schemas.microsoft.com/office/drawing/2014/main" id="{2052D5F1-7B24-7690-6EA7-ED328DDACC7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32" name="Group 59">
              <a:extLst>
                <a:ext uri="{FF2B5EF4-FFF2-40B4-BE49-F238E27FC236}">
                  <a16:creationId xmlns:a16="http://schemas.microsoft.com/office/drawing/2014/main" id="{6A7EDEB5-8F8F-82A6-53DE-18440BE7EAA4}"/>
                </a:ext>
              </a:extLst>
            </p:cNvPr>
            <p:cNvGrpSpPr/>
            <p:nvPr/>
          </p:nvGrpSpPr>
          <p:grpSpPr>
            <a:xfrm>
              <a:off x="550087" y="0"/>
              <a:ext cx="82785" cy="82785"/>
              <a:chOff x="0" y="0"/>
              <a:chExt cx="6350000" cy="6350000"/>
            </a:xfrm>
            <a:grpFill/>
          </p:grpSpPr>
          <p:sp>
            <p:nvSpPr>
              <p:cNvPr id="353" name="Freeform 60">
                <a:extLst>
                  <a:ext uri="{FF2B5EF4-FFF2-40B4-BE49-F238E27FC236}">
                    <a16:creationId xmlns:a16="http://schemas.microsoft.com/office/drawing/2014/main" id="{5FAAE652-9FEF-A8EE-F5D7-CFDD7897C6B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33" name="Group 61">
              <a:extLst>
                <a:ext uri="{FF2B5EF4-FFF2-40B4-BE49-F238E27FC236}">
                  <a16:creationId xmlns:a16="http://schemas.microsoft.com/office/drawing/2014/main" id="{05C33E09-9B24-B08B-D240-FFBC5AA2B789}"/>
                </a:ext>
              </a:extLst>
            </p:cNvPr>
            <p:cNvGrpSpPr/>
            <p:nvPr/>
          </p:nvGrpSpPr>
          <p:grpSpPr>
            <a:xfrm>
              <a:off x="550087" y="6380485"/>
              <a:ext cx="82785" cy="82785"/>
              <a:chOff x="0" y="0"/>
              <a:chExt cx="6350000" cy="6350000"/>
            </a:xfrm>
            <a:grpFill/>
          </p:grpSpPr>
          <p:sp>
            <p:nvSpPr>
              <p:cNvPr id="352" name="Freeform 62">
                <a:extLst>
                  <a:ext uri="{FF2B5EF4-FFF2-40B4-BE49-F238E27FC236}">
                    <a16:creationId xmlns:a16="http://schemas.microsoft.com/office/drawing/2014/main" id="{E3AF4A17-05F0-79C7-93DE-9EB3C81B4F7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34" name="Group 63">
              <a:extLst>
                <a:ext uri="{FF2B5EF4-FFF2-40B4-BE49-F238E27FC236}">
                  <a16:creationId xmlns:a16="http://schemas.microsoft.com/office/drawing/2014/main" id="{CB70E0B8-B070-AB7F-269F-973587535CFD}"/>
                </a:ext>
              </a:extLst>
            </p:cNvPr>
            <p:cNvGrpSpPr/>
            <p:nvPr/>
          </p:nvGrpSpPr>
          <p:grpSpPr>
            <a:xfrm>
              <a:off x="550087" y="3187700"/>
              <a:ext cx="82785" cy="82785"/>
              <a:chOff x="0" y="0"/>
              <a:chExt cx="6350000" cy="6350000"/>
            </a:xfrm>
            <a:grpFill/>
          </p:grpSpPr>
          <p:sp>
            <p:nvSpPr>
              <p:cNvPr id="351" name="Freeform 64">
                <a:extLst>
                  <a:ext uri="{FF2B5EF4-FFF2-40B4-BE49-F238E27FC236}">
                    <a16:creationId xmlns:a16="http://schemas.microsoft.com/office/drawing/2014/main" id="{B7014DB1-B082-7AA1-0EA4-0F00B1C5137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35" name="Group 65">
              <a:extLst>
                <a:ext uri="{FF2B5EF4-FFF2-40B4-BE49-F238E27FC236}">
                  <a16:creationId xmlns:a16="http://schemas.microsoft.com/office/drawing/2014/main" id="{9E6D7D92-5189-DD41-A6C2-95ADB37C509D}"/>
                </a:ext>
              </a:extLst>
            </p:cNvPr>
            <p:cNvGrpSpPr/>
            <p:nvPr/>
          </p:nvGrpSpPr>
          <p:grpSpPr>
            <a:xfrm>
              <a:off x="550087" y="9568185"/>
              <a:ext cx="82785" cy="82785"/>
              <a:chOff x="0" y="0"/>
              <a:chExt cx="6350000" cy="6350000"/>
            </a:xfrm>
            <a:grpFill/>
          </p:grpSpPr>
          <p:sp>
            <p:nvSpPr>
              <p:cNvPr id="350" name="Freeform 66">
                <a:extLst>
                  <a:ext uri="{FF2B5EF4-FFF2-40B4-BE49-F238E27FC236}">
                    <a16:creationId xmlns:a16="http://schemas.microsoft.com/office/drawing/2014/main" id="{9FFFBE0B-A678-DB1F-69F7-0F685CC6A02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36" name="Group 67">
              <a:extLst>
                <a:ext uri="{FF2B5EF4-FFF2-40B4-BE49-F238E27FC236}">
                  <a16:creationId xmlns:a16="http://schemas.microsoft.com/office/drawing/2014/main" id="{4E615EC2-E07F-40C2-6C81-63EF6B5143D9}"/>
                </a:ext>
              </a:extLst>
            </p:cNvPr>
            <p:cNvGrpSpPr/>
            <p:nvPr/>
          </p:nvGrpSpPr>
          <p:grpSpPr>
            <a:xfrm>
              <a:off x="3737467" y="0"/>
              <a:ext cx="82785" cy="82785"/>
              <a:chOff x="0" y="0"/>
              <a:chExt cx="6350000" cy="6350000"/>
            </a:xfrm>
            <a:grpFill/>
          </p:grpSpPr>
          <p:sp>
            <p:nvSpPr>
              <p:cNvPr id="349" name="Freeform 68">
                <a:extLst>
                  <a:ext uri="{FF2B5EF4-FFF2-40B4-BE49-F238E27FC236}">
                    <a16:creationId xmlns:a16="http://schemas.microsoft.com/office/drawing/2014/main" id="{A0D72EF4-2901-E00C-D86A-F0D72ED272E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37" name="Group 69">
              <a:extLst>
                <a:ext uri="{FF2B5EF4-FFF2-40B4-BE49-F238E27FC236}">
                  <a16:creationId xmlns:a16="http://schemas.microsoft.com/office/drawing/2014/main" id="{032BAE93-5067-13F8-FB5C-1D0E63FC66B0}"/>
                </a:ext>
              </a:extLst>
            </p:cNvPr>
            <p:cNvGrpSpPr/>
            <p:nvPr/>
          </p:nvGrpSpPr>
          <p:grpSpPr>
            <a:xfrm>
              <a:off x="3737467" y="6380485"/>
              <a:ext cx="82785" cy="82785"/>
              <a:chOff x="0" y="0"/>
              <a:chExt cx="6350000" cy="6350000"/>
            </a:xfrm>
            <a:grpFill/>
          </p:grpSpPr>
          <p:sp>
            <p:nvSpPr>
              <p:cNvPr id="348" name="Freeform 70">
                <a:extLst>
                  <a:ext uri="{FF2B5EF4-FFF2-40B4-BE49-F238E27FC236}">
                    <a16:creationId xmlns:a16="http://schemas.microsoft.com/office/drawing/2014/main" id="{5681B20F-3374-C27A-D44A-F5A598687A4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38" name="Group 71">
              <a:extLst>
                <a:ext uri="{FF2B5EF4-FFF2-40B4-BE49-F238E27FC236}">
                  <a16:creationId xmlns:a16="http://schemas.microsoft.com/office/drawing/2014/main" id="{87B31781-E7FC-EF6E-B029-E57601A92338}"/>
                </a:ext>
              </a:extLst>
            </p:cNvPr>
            <p:cNvGrpSpPr/>
            <p:nvPr/>
          </p:nvGrpSpPr>
          <p:grpSpPr>
            <a:xfrm>
              <a:off x="3737467" y="3187700"/>
              <a:ext cx="82785" cy="82785"/>
              <a:chOff x="0" y="0"/>
              <a:chExt cx="6350000" cy="6350000"/>
            </a:xfrm>
            <a:grpFill/>
          </p:grpSpPr>
          <p:sp>
            <p:nvSpPr>
              <p:cNvPr id="347" name="Freeform 72">
                <a:extLst>
                  <a:ext uri="{FF2B5EF4-FFF2-40B4-BE49-F238E27FC236}">
                    <a16:creationId xmlns:a16="http://schemas.microsoft.com/office/drawing/2014/main" id="{B51F884B-DB68-0311-FA07-B1C3E23DFC2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39" name="Group 73">
              <a:extLst>
                <a:ext uri="{FF2B5EF4-FFF2-40B4-BE49-F238E27FC236}">
                  <a16:creationId xmlns:a16="http://schemas.microsoft.com/office/drawing/2014/main" id="{DE514583-2776-305A-4653-F392905492D4}"/>
                </a:ext>
              </a:extLst>
            </p:cNvPr>
            <p:cNvGrpSpPr/>
            <p:nvPr/>
          </p:nvGrpSpPr>
          <p:grpSpPr>
            <a:xfrm>
              <a:off x="3737467" y="9568185"/>
              <a:ext cx="82785" cy="82785"/>
              <a:chOff x="0" y="0"/>
              <a:chExt cx="6350000" cy="6350000"/>
            </a:xfrm>
            <a:grpFill/>
          </p:grpSpPr>
          <p:sp>
            <p:nvSpPr>
              <p:cNvPr id="346" name="Freeform 74">
                <a:extLst>
                  <a:ext uri="{FF2B5EF4-FFF2-40B4-BE49-F238E27FC236}">
                    <a16:creationId xmlns:a16="http://schemas.microsoft.com/office/drawing/2014/main" id="{F363584A-683C-F45D-6C08-6A5C4FC0EA2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40" name="Group 75">
              <a:extLst>
                <a:ext uri="{FF2B5EF4-FFF2-40B4-BE49-F238E27FC236}">
                  <a16:creationId xmlns:a16="http://schemas.microsoft.com/office/drawing/2014/main" id="{D6019B98-EC91-BB55-5EF4-0167E50C227A}"/>
                </a:ext>
              </a:extLst>
            </p:cNvPr>
            <p:cNvGrpSpPr/>
            <p:nvPr/>
          </p:nvGrpSpPr>
          <p:grpSpPr>
            <a:xfrm>
              <a:off x="550087" y="1618080"/>
              <a:ext cx="82785" cy="82785"/>
              <a:chOff x="0" y="0"/>
              <a:chExt cx="6350000" cy="6350000"/>
            </a:xfrm>
            <a:grpFill/>
          </p:grpSpPr>
          <p:sp>
            <p:nvSpPr>
              <p:cNvPr id="345" name="Freeform 76">
                <a:extLst>
                  <a:ext uri="{FF2B5EF4-FFF2-40B4-BE49-F238E27FC236}">
                    <a16:creationId xmlns:a16="http://schemas.microsoft.com/office/drawing/2014/main" id="{C0C32862-5E06-46DA-DB08-DFCEDBBE505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41" name="Group 77">
              <a:extLst>
                <a:ext uri="{FF2B5EF4-FFF2-40B4-BE49-F238E27FC236}">
                  <a16:creationId xmlns:a16="http://schemas.microsoft.com/office/drawing/2014/main" id="{CF7466ED-A50F-01D1-FB75-0EBE0E573B21}"/>
                </a:ext>
              </a:extLst>
            </p:cNvPr>
            <p:cNvGrpSpPr/>
            <p:nvPr/>
          </p:nvGrpSpPr>
          <p:grpSpPr>
            <a:xfrm>
              <a:off x="550087" y="7998564"/>
              <a:ext cx="82785" cy="82785"/>
              <a:chOff x="0" y="0"/>
              <a:chExt cx="6350000" cy="6350000"/>
            </a:xfrm>
            <a:grpFill/>
          </p:grpSpPr>
          <p:sp>
            <p:nvSpPr>
              <p:cNvPr id="344" name="Freeform 78">
                <a:extLst>
                  <a:ext uri="{FF2B5EF4-FFF2-40B4-BE49-F238E27FC236}">
                    <a16:creationId xmlns:a16="http://schemas.microsoft.com/office/drawing/2014/main" id="{0409367D-753D-EFDD-414C-573DBCFFB03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42" name="Group 79">
              <a:extLst>
                <a:ext uri="{FF2B5EF4-FFF2-40B4-BE49-F238E27FC236}">
                  <a16:creationId xmlns:a16="http://schemas.microsoft.com/office/drawing/2014/main" id="{B4E4A11F-44D4-9D4E-C409-DC0E1B8D9F99}"/>
                </a:ext>
              </a:extLst>
            </p:cNvPr>
            <p:cNvGrpSpPr/>
            <p:nvPr/>
          </p:nvGrpSpPr>
          <p:grpSpPr>
            <a:xfrm>
              <a:off x="550087" y="4805780"/>
              <a:ext cx="82785" cy="82785"/>
              <a:chOff x="0" y="0"/>
              <a:chExt cx="6350000" cy="6350000"/>
            </a:xfrm>
            <a:grpFill/>
          </p:grpSpPr>
          <p:sp>
            <p:nvSpPr>
              <p:cNvPr id="343" name="Freeform 80">
                <a:extLst>
                  <a:ext uri="{FF2B5EF4-FFF2-40B4-BE49-F238E27FC236}">
                    <a16:creationId xmlns:a16="http://schemas.microsoft.com/office/drawing/2014/main" id="{6BB8CF3D-201B-A5AA-F6D3-42383949973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43" name="Group 81">
              <a:extLst>
                <a:ext uri="{FF2B5EF4-FFF2-40B4-BE49-F238E27FC236}">
                  <a16:creationId xmlns:a16="http://schemas.microsoft.com/office/drawing/2014/main" id="{0B90D547-EEE5-81BA-7C54-7AA402CD80FB}"/>
                </a:ext>
              </a:extLst>
            </p:cNvPr>
            <p:cNvGrpSpPr/>
            <p:nvPr/>
          </p:nvGrpSpPr>
          <p:grpSpPr>
            <a:xfrm>
              <a:off x="3737467" y="1618080"/>
              <a:ext cx="82785" cy="82785"/>
              <a:chOff x="0" y="0"/>
              <a:chExt cx="6350000" cy="6350000"/>
            </a:xfrm>
            <a:grpFill/>
          </p:grpSpPr>
          <p:sp>
            <p:nvSpPr>
              <p:cNvPr id="342" name="Freeform 82">
                <a:extLst>
                  <a:ext uri="{FF2B5EF4-FFF2-40B4-BE49-F238E27FC236}">
                    <a16:creationId xmlns:a16="http://schemas.microsoft.com/office/drawing/2014/main" id="{AA9BEAAC-AED0-502A-10C1-A3D379112AA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44" name="Group 83">
              <a:extLst>
                <a:ext uri="{FF2B5EF4-FFF2-40B4-BE49-F238E27FC236}">
                  <a16:creationId xmlns:a16="http://schemas.microsoft.com/office/drawing/2014/main" id="{FF11469E-3309-1BC1-61E5-7D50C7E13E11}"/>
                </a:ext>
              </a:extLst>
            </p:cNvPr>
            <p:cNvGrpSpPr/>
            <p:nvPr/>
          </p:nvGrpSpPr>
          <p:grpSpPr>
            <a:xfrm>
              <a:off x="3737467" y="7998564"/>
              <a:ext cx="82785" cy="82785"/>
              <a:chOff x="0" y="0"/>
              <a:chExt cx="6350000" cy="6350000"/>
            </a:xfrm>
            <a:grpFill/>
          </p:grpSpPr>
          <p:sp>
            <p:nvSpPr>
              <p:cNvPr id="341" name="Freeform 84">
                <a:extLst>
                  <a:ext uri="{FF2B5EF4-FFF2-40B4-BE49-F238E27FC236}">
                    <a16:creationId xmlns:a16="http://schemas.microsoft.com/office/drawing/2014/main" id="{584A575A-E675-A164-792F-938A8415255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45" name="Group 85">
              <a:extLst>
                <a:ext uri="{FF2B5EF4-FFF2-40B4-BE49-F238E27FC236}">
                  <a16:creationId xmlns:a16="http://schemas.microsoft.com/office/drawing/2014/main" id="{F5D0C545-A57A-168B-D0B1-4497672A3CBD}"/>
                </a:ext>
              </a:extLst>
            </p:cNvPr>
            <p:cNvGrpSpPr/>
            <p:nvPr/>
          </p:nvGrpSpPr>
          <p:grpSpPr>
            <a:xfrm>
              <a:off x="3737467" y="4805780"/>
              <a:ext cx="82785" cy="82785"/>
              <a:chOff x="0" y="0"/>
              <a:chExt cx="6350000" cy="6350000"/>
            </a:xfrm>
            <a:grpFill/>
          </p:grpSpPr>
          <p:sp>
            <p:nvSpPr>
              <p:cNvPr id="340" name="Freeform 86">
                <a:extLst>
                  <a:ext uri="{FF2B5EF4-FFF2-40B4-BE49-F238E27FC236}">
                    <a16:creationId xmlns:a16="http://schemas.microsoft.com/office/drawing/2014/main" id="{E87F170D-7758-63A3-80D6-95DA328533A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46" name="Group 87">
              <a:extLst>
                <a:ext uri="{FF2B5EF4-FFF2-40B4-BE49-F238E27FC236}">
                  <a16:creationId xmlns:a16="http://schemas.microsoft.com/office/drawing/2014/main" id="{CAD775F9-DDBD-95E9-5B4A-BE51F90CA2BC}"/>
                </a:ext>
              </a:extLst>
            </p:cNvPr>
            <p:cNvGrpSpPr/>
            <p:nvPr/>
          </p:nvGrpSpPr>
          <p:grpSpPr>
            <a:xfrm>
              <a:off x="1088747" y="537155"/>
              <a:ext cx="82785" cy="82785"/>
              <a:chOff x="0" y="0"/>
              <a:chExt cx="6350000" cy="6350000"/>
            </a:xfrm>
            <a:grpFill/>
          </p:grpSpPr>
          <p:sp>
            <p:nvSpPr>
              <p:cNvPr id="339" name="Freeform 88">
                <a:extLst>
                  <a:ext uri="{FF2B5EF4-FFF2-40B4-BE49-F238E27FC236}">
                    <a16:creationId xmlns:a16="http://schemas.microsoft.com/office/drawing/2014/main" id="{6E8185F7-C26A-8D10-3E08-5451301D64E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47" name="Group 89">
              <a:extLst>
                <a:ext uri="{FF2B5EF4-FFF2-40B4-BE49-F238E27FC236}">
                  <a16:creationId xmlns:a16="http://schemas.microsoft.com/office/drawing/2014/main" id="{1F3F9E0A-AE4C-5B36-B6E8-76A0466E8CEC}"/>
                </a:ext>
              </a:extLst>
            </p:cNvPr>
            <p:cNvGrpSpPr/>
            <p:nvPr/>
          </p:nvGrpSpPr>
          <p:grpSpPr>
            <a:xfrm>
              <a:off x="1088747" y="6917640"/>
              <a:ext cx="82785" cy="82785"/>
              <a:chOff x="0" y="0"/>
              <a:chExt cx="6350000" cy="6350000"/>
            </a:xfrm>
            <a:grpFill/>
          </p:grpSpPr>
          <p:sp>
            <p:nvSpPr>
              <p:cNvPr id="338" name="Freeform 90">
                <a:extLst>
                  <a:ext uri="{FF2B5EF4-FFF2-40B4-BE49-F238E27FC236}">
                    <a16:creationId xmlns:a16="http://schemas.microsoft.com/office/drawing/2014/main" id="{D4A62B4B-3052-6E7D-ABA3-4A18566B509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48" name="Group 91">
              <a:extLst>
                <a:ext uri="{FF2B5EF4-FFF2-40B4-BE49-F238E27FC236}">
                  <a16:creationId xmlns:a16="http://schemas.microsoft.com/office/drawing/2014/main" id="{E2B11CCF-1BB2-BBA5-B1E1-D3BA9F0CEA17}"/>
                </a:ext>
              </a:extLst>
            </p:cNvPr>
            <p:cNvGrpSpPr/>
            <p:nvPr/>
          </p:nvGrpSpPr>
          <p:grpSpPr>
            <a:xfrm>
              <a:off x="1088747" y="3724855"/>
              <a:ext cx="82785" cy="82785"/>
              <a:chOff x="0" y="0"/>
              <a:chExt cx="6350000" cy="6350000"/>
            </a:xfrm>
            <a:grpFill/>
          </p:grpSpPr>
          <p:sp>
            <p:nvSpPr>
              <p:cNvPr id="337" name="Freeform 92">
                <a:extLst>
                  <a:ext uri="{FF2B5EF4-FFF2-40B4-BE49-F238E27FC236}">
                    <a16:creationId xmlns:a16="http://schemas.microsoft.com/office/drawing/2014/main" id="{C968FFB6-41A9-C89D-DC4B-A2B43124DB9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49" name="Group 93">
              <a:extLst>
                <a:ext uri="{FF2B5EF4-FFF2-40B4-BE49-F238E27FC236}">
                  <a16:creationId xmlns:a16="http://schemas.microsoft.com/office/drawing/2014/main" id="{4E1C55C0-B3AE-8DAE-3D33-E6720FD4C0EB}"/>
                </a:ext>
              </a:extLst>
            </p:cNvPr>
            <p:cNvGrpSpPr/>
            <p:nvPr/>
          </p:nvGrpSpPr>
          <p:grpSpPr>
            <a:xfrm>
              <a:off x="1088747" y="10105340"/>
              <a:ext cx="82785" cy="82785"/>
              <a:chOff x="0" y="0"/>
              <a:chExt cx="6350000" cy="6350000"/>
            </a:xfrm>
            <a:grpFill/>
          </p:grpSpPr>
          <p:sp>
            <p:nvSpPr>
              <p:cNvPr id="336" name="Freeform 94">
                <a:extLst>
                  <a:ext uri="{FF2B5EF4-FFF2-40B4-BE49-F238E27FC236}">
                    <a16:creationId xmlns:a16="http://schemas.microsoft.com/office/drawing/2014/main" id="{262AE9FA-B154-F535-804C-AF97A493232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50" name="Group 95">
              <a:extLst>
                <a:ext uri="{FF2B5EF4-FFF2-40B4-BE49-F238E27FC236}">
                  <a16:creationId xmlns:a16="http://schemas.microsoft.com/office/drawing/2014/main" id="{B9E9CB8D-1D7A-6957-EE7F-53C86382DBAB}"/>
                </a:ext>
              </a:extLst>
            </p:cNvPr>
            <p:cNvGrpSpPr/>
            <p:nvPr/>
          </p:nvGrpSpPr>
          <p:grpSpPr>
            <a:xfrm>
              <a:off x="4276128" y="537155"/>
              <a:ext cx="82785" cy="82785"/>
              <a:chOff x="0" y="0"/>
              <a:chExt cx="6350000" cy="6350000"/>
            </a:xfrm>
            <a:grpFill/>
          </p:grpSpPr>
          <p:sp>
            <p:nvSpPr>
              <p:cNvPr id="335" name="Freeform 96">
                <a:extLst>
                  <a:ext uri="{FF2B5EF4-FFF2-40B4-BE49-F238E27FC236}">
                    <a16:creationId xmlns:a16="http://schemas.microsoft.com/office/drawing/2014/main" id="{D7FE8930-177D-F104-07D8-2A3AD8059F5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51" name="Group 97">
              <a:extLst>
                <a:ext uri="{FF2B5EF4-FFF2-40B4-BE49-F238E27FC236}">
                  <a16:creationId xmlns:a16="http://schemas.microsoft.com/office/drawing/2014/main" id="{C72AA99C-2C7D-F4AA-03C4-74B7BB7B71BD}"/>
                </a:ext>
              </a:extLst>
            </p:cNvPr>
            <p:cNvGrpSpPr/>
            <p:nvPr/>
          </p:nvGrpSpPr>
          <p:grpSpPr>
            <a:xfrm>
              <a:off x="4276128" y="6917640"/>
              <a:ext cx="82785" cy="82785"/>
              <a:chOff x="0" y="0"/>
              <a:chExt cx="6350000" cy="6350000"/>
            </a:xfrm>
            <a:grpFill/>
          </p:grpSpPr>
          <p:sp>
            <p:nvSpPr>
              <p:cNvPr id="334" name="Freeform 98">
                <a:extLst>
                  <a:ext uri="{FF2B5EF4-FFF2-40B4-BE49-F238E27FC236}">
                    <a16:creationId xmlns:a16="http://schemas.microsoft.com/office/drawing/2014/main" id="{E43E0E77-BB86-B45C-1F2F-5F87647E1EF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52" name="Group 99">
              <a:extLst>
                <a:ext uri="{FF2B5EF4-FFF2-40B4-BE49-F238E27FC236}">
                  <a16:creationId xmlns:a16="http://schemas.microsoft.com/office/drawing/2014/main" id="{5EB8079F-2909-A1C0-372F-A6458B5EBCC8}"/>
                </a:ext>
              </a:extLst>
            </p:cNvPr>
            <p:cNvGrpSpPr/>
            <p:nvPr/>
          </p:nvGrpSpPr>
          <p:grpSpPr>
            <a:xfrm>
              <a:off x="4276128" y="3724855"/>
              <a:ext cx="82785" cy="82785"/>
              <a:chOff x="0" y="0"/>
              <a:chExt cx="6350000" cy="6350000"/>
            </a:xfrm>
            <a:grpFill/>
          </p:grpSpPr>
          <p:sp>
            <p:nvSpPr>
              <p:cNvPr id="333" name="Freeform 100">
                <a:extLst>
                  <a:ext uri="{FF2B5EF4-FFF2-40B4-BE49-F238E27FC236}">
                    <a16:creationId xmlns:a16="http://schemas.microsoft.com/office/drawing/2014/main" id="{94F435E1-4B02-B0BD-8B4B-2B54BE7CB7B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53" name="Group 101">
              <a:extLst>
                <a:ext uri="{FF2B5EF4-FFF2-40B4-BE49-F238E27FC236}">
                  <a16:creationId xmlns:a16="http://schemas.microsoft.com/office/drawing/2014/main" id="{A924CD69-40FE-B401-56E3-3018EB0FF570}"/>
                </a:ext>
              </a:extLst>
            </p:cNvPr>
            <p:cNvGrpSpPr/>
            <p:nvPr/>
          </p:nvGrpSpPr>
          <p:grpSpPr>
            <a:xfrm>
              <a:off x="4276128" y="10105340"/>
              <a:ext cx="82785" cy="82785"/>
              <a:chOff x="0" y="0"/>
              <a:chExt cx="6350000" cy="6350000"/>
            </a:xfrm>
            <a:grpFill/>
          </p:grpSpPr>
          <p:sp>
            <p:nvSpPr>
              <p:cNvPr id="332" name="Freeform 102">
                <a:extLst>
                  <a:ext uri="{FF2B5EF4-FFF2-40B4-BE49-F238E27FC236}">
                    <a16:creationId xmlns:a16="http://schemas.microsoft.com/office/drawing/2014/main" id="{7CB73849-EAEA-DB54-8450-CB59814CE83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54" name="Group 103">
              <a:extLst>
                <a:ext uri="{FF2B5EF4-FFF2-40B4-BE49-F238E27FC236}">
                  <a16:creationId xmlns:a16="http://schemas.microsoft.com/office/drawing/2014/main" id="{1D9F8ACA-266D-5439-0209-5DB0937C66C2}"/>
                </a:ext>
              </a:extLst>
            </p:cNvPr>
            <p:cNvGrpSpPr/>
            <p:nvPr/>
          </p:nvGrpSpPr>
          <p:grpSpPr>
            <a:xfrm>
              <a:off x="1088747" y="2155235"/>
              <a:ext cx="82785" cy="82785"/>
              <a:chOff x="0" y="0"/>
              <a:chExt cx="6350000" cy="6350000"/>
            </a:xfrm>
            <a:grpFill/>
          </p:grpSpPr>
          <p:sp>
            <p:nvSpPr>
              <p:cNvPr id="331" name="Freeform 104">
                <a:extLst>
                  <a:ext uri="{FF2B5EF4-FFF2-40B4-BE49-F238E27FC236}">
                    <a16:creationId xmlns:a16="http://schemas.microsoft.com/office/drawing/2014/main" id="{78CA8BE8-FFD9-4307-2537-56F80D8EFF5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55" name="Group 105">
              <a:extLst>
                <a:ext uri="{FF2B5EF4-FFF2-40B4-BE49-F238E27FC236}">
                  <a16:creationId xmlns:a16="http://schemas.microsoft.com/office/drawing/2014/main" id="{8E91FD32-9C92-6075-E878-4574B3FEFB22}"/>
                </a:ext>
              </a:extLst>
            </p:cNvPr>
            <p:cNvGrpSpPr/>
            <p:nvPr/>
          </p:nvGrpSpPr>
          <p:grpSpPr>
            <a:xfrm>
              <a:off x="1088747" y="8535719"/>
              <a:ext cx="82785" cy="82785"/>
              <a:chOff x="0" y="0"/>
              <a:chExt cx="6350000" cy="6350000"/>
            </a:xfrm>
            <a:grpFill/>
          </p:grpSpPr>
          <p:sp>
            <p:nvSpPr>
              <p:cNvPr id="330" name="Freeform 106">
                <a:extLst>
                  <a:ext uri="{FF2B5EF4-FFF2-40B4-BE49-F238E27FC236}">
                    <a16:creationId xmlns:a16="http://schemas.microsoft.com/office/drawing/2014/main" id="{DB308D2B-0D91-F91D-2A42-F654229FDBA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56" name="Group 107">
              <a:extLst>
                <a:ext uri="{FF2B5EF4-FFF2-40B4-BE49-F238E27FC236}">
                  <a16:creationId xmlns:a16="http://schemas.microsoft.com/office/drawing/2014/main" id="{A4EF472A-FC0D-CDF4-881F-92495ED68B59}"/>
                </a:ext>
              </a:extLst>
            </p:cNvPr>
            <p:cNvGrpSpPr/>
            <p:nvPr/>
          </p:nvGrpSpPr>
          <p:grpSpPr>
            <a:xfrm>
              <a:off x="1088747" y="5342935"/>
              <a:ext cx="82785" cy="82785"/>
              <a:chOff x="0" y="0"/>
              <a:chExt cx="6350000" cy="6350000"/>
            </a:xfrm>
            <a:grpFill/>
          </p:grpSpPr>
          <p:sp>
            <p:nvSpPr>
              <p:cNvPr id="329" name="Freeform 108">
                <a:extLst>
                  <a:ext uri="{FF2B5EF4-FFF2-40B4-BE49-F238E27FC236}">
                    <a16:creationId xmlns:a16="http://schemas.microsoft.com/office/drawing/2014/main" id="{11D3AA48-0C48-4AD3-9019-6B26053E2ED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57" name="Group 109">
              <a:extLst>
                <a:ext uri="{FF2B5EF4-FFF2-40B4-BE49-F238E27FC236}">
                  <a16:creationId xmlns:a16="http://schemas.microsoft.com/office/drawing/2014/main" id="{E18259C8-243F-AC88-53AB-6373A7120F7B}"/>
                </a:ext>
              </a:extLst>
            </p:cNvPr>
            <p:cNvGrpSpPr/>
            <p:nvPr/>
          </p:nvGrpSpPr>
          <p:grpSpPr>
            <a:xfrm>
              <a:off x="4276128" y="2155235"/>
              <a:ext cx="82785" cy="82785"/>
              <a:chOff x="0" y="0"/>
              <a:chExt cx="6350000" cy="6350000"/>
            </a:xfrm>
            <a:grpFill/>
          </p:grpSpPr>
          <p:sp>
            <p:nvSpPr>
              <p:cNvPr id="328" name="Freeform 110">
                <a:extLst>
                  <a:ext uri="{FF2B5EF4-FFF2-40B4-BE49-F238E27FC236}">
                    <a16:creationId xmlns:a16="http://schemas.microsoft.com/office/drawing/2014/main" id="{888903B0-D7E5-228B-6589-FBC2DB87AAB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58" name="Group 111">
              <a:extLst>
                <a:ext uri="{FF2B5EF4-FFF2-40B4-BE49-F238E27FC236}">
                  <a16:creationId xmlns:a16="http://schemas.microsoft.com/office/drawing/2014/main" id="{F124DE16-20CE-3EE5-5257-0451EB722CF4}"/>
                </a:ext>
              </a:extLst>
            </p:cNvPr>
            <p:cNvGrpSpPr/>
            <p:nvPr/>
          </p:nvGrpSpPr>
          <p:grpSpPr>
            <a:xfrm>
              <a:off x="4276128" y="8535719"/>
              <a:ext cx="82785" cy="82785"/>
              <a:chOff x="0" y="0"/>
              <a:chExt cx="6350000" cy="6350000"/>
            </a:xfrm>
            <a:grpFill/>
          </p:grpSpPr>
          <p:sp>
            <p:nvSpPr>
              <p:cNvPr id="327" name="Freeform 112">
                <a:extLst>
                  <a:ext uri="{FF2B5EF4-FFF2-40B4-BE49-F238E27FC236}">
                    <a16:creationId xmlns:a16="http://schemas.microsoft.com/office/drawing/2014/main" id="{4D890AA6-C583-C199-05C0-C9C026802A4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59" name="Group 113">
              <a:extLst>
                <a:ext uri="{FF2B5EF4-FFF2-40B4-BE49-F238E27FC236}">
                  <a16:creationId xmlns:a16="http://schemas.microsoft.com/office/drawing/2014/main" id="{854CCCB7-DF7F-1975-B9B0-96D369F9746B}"/>
                </a:ext>
              </a:extLst>
            </p:cNvPr>
            <p:cNvGrpSpPr/>
            <p:nvPr/>
          </p:nvGrpSpPr>
          <p:grpSpPr>
            <a:xfrm>
              <a:off x="4276128" y="5342935"/>
              <a:ext cx="82785" cy="82785"/>
              <a:chOff x="0" y="0"/>
              <a:chExt cx="6350000" cy="6350000"/>
            </a:xfrm>
            <a:grpFill/>
          </p:grpSpPr>
          <p:sp>
            <p:nvSpPr>
              <p:cNvPr id="326" name="Freeform 114">
                <a:extLst>
                  <a:ext uri="{FF2B5EF4-FFF2-40B4-BE49-F238E27FC236}">
                    <a16:creationId xmlns:a16="http://schemas.microsoft.com/office/drawing/2014/main" id="{8588169E-ED06-2BD4-BF7C-68C3E21ED39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60" name="Group 115">
              <a:extLst>
                <a:ext uri="{FF2B5EF4-FFF2-40B4-BE49-F238E27FC236}">
                  <a16:creationId xmlns:a16="http://schemas.microsoft.com/office/drawing/2014/main" id="{7B564374-F606-83F4-B06A-9651658DEB1C}"/>
                </a:ext>
              </a:extLst>
            </p:cNvPr>
            <p:cNvGrpSpPr/>
            <p:nvPr/>
          </p:nvGrpSpPr>
          <p:grpSpPr>
            <a:xfrm>
              <a:off x="1628608" y="1075351"/>
              <a:ext cx="82785" cy="82785"/>
              <a:chOff x="0" y="0"/>
              <a:chExt cx="6350000" cy="6350000"/>
            </a:xfrm>
            <a:grpFill/>
          </p:grpSpPr>
          <p:sp>
            <p:nvSpPr>
              <p:cNvPr id="325" name="Freeform 116">
                <a:extLst>
                  <a:ext uri="{FF2B5EF4-FFF2-40B4-BE49-F238E27FC236}">
                    <a16:creationId xmlns:a16="http://schemas.microsoft.com/office/drawing/2014/main" id="{5A4B010B-B155-4A03-2086-FCA2DC5FD24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61" name="Group 117">
              <a:extLst>
                <a:ext uri="{FF2B5EF4-FFF2-40B4-BE49-F238E27FC236}">
                  <a16:creationId xmlns:a16="http://schemas.microsoft.com/office/drawing/2014/main" id="{837E5E08-7415-9EC9-7E08-28DC6F9B1911}"/>
                </a:ext>
              </a:extLst>
            </p:cNvPr>
            <p:cNvGrpSpPr/>
            <p:nvPr/>
          </p:nvGrpSpPr>
          <p:grpSpPr>
            <a:xfrm>
              <a:off x="1628608" y="7455836"/>
              <a:ext cx="82785" cy="82785"/>
              <a:chOff x="0" y="0"/>
              <a:chExt cx="6350000" cy="6350000"/>
            </a:xfrm>
            <a:grpFill/>
          </p:grpSpPr>
          <p:sp>
            <p:nvSpPr>
              <p:cNvPr id="324" name="Freeform 118">
                <a:extLst>
                  <a:ext uri="{FF2B5EF4-FFF2-40B4-BE49-F238E27FC236}">
                    <a16:creationId xmlns:a16="http://schemas.microsoft.com/office/drawing/2014/main" id="{93141547-F331-D877-374D-079C29AE3CE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62" name="Group 119">
              <a:extLst>
                <a:ext uri="{FF2B5EF4-FFF2-40B4-BE49-F238E27FC236}">
                  <a16:creationId xmlns:a16="http://schemas.microsoft.com/office/drawing/2014/main" id="{E2621BD2-ACA0-FC4B-DC5B-EAD27D871856}"/>
                </a:ext>
              </a:extLst>
            </p:cNvPr>
            <p:cNvGrpSpPr/>
            <p:nvPr/>
          </p:nvGrpSpPr>
          <p:grpSpPr>
            <a:xfrm>
              <a:off x="1628608" y="4263051"/>
              <a:ext cx="82785" cy="82785"/>
              <a:chOff x="0" y="0"/>
              <a:chExt cx="6350000" cy="6350000"/>
            </a:xfrm>
            <a:grpFill/>
          </p:grpSpPr>
          <p:sp>
            <p:nvSpPr>
              <p:cNvPr id="323" name="Freeform 120">
                <a:extLst>
                  <a:ext uri="{FF2B5EF4-FFF2-40B4-BE49-F238E27FC236}">
                    <a16:creationId xmlns:a16="http://schemas.microsoft.com/office/drawing/2014/main" id="{60E7D645-0D5A-8A59-3306-4B2BD28E074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63" name="Group 121">
              <a:extLst>
                <a:ext uri="{FF2B5EF4-FFF2-40B4-BE49-F238E27FC236}">
                  <a16:creationId xmlns:a16="http://schemas.microsoft.com/office/drawing/2014/main" id="{F56378CD-E791-07E4-3EF0-EE9261DBDEC5}"/>
                </a:ext>
              </a:extLst>
            </p:cNvPr>
            <p:cNvGrpSpPr/>
            <p:nvPr/>
          </p:nvGrpSpPr>
          <p:grpSpPr>
            <a:xfrm>
              <a:off x="1628608" y="10643536"/>
              <a:ext cx="82785" cy="82785"/>
              <a:chOff x="0" y="0"/>
              <a:chExt cx="6350000" cy="6350000"/>
            </a:xfrm>
            <a:grpFill/>
          </p:grpSpPr>
          <p:sp>
            <p:nvSpPr>
              <p:cNvPr id="322" name="Freeform 122">
                <a:extLst>
                  <a:ext uri="{FF2B5EF4-FFF2-40B4-BE49-F238E27FC236}">
                    <a16:creationId xmlns:a16="http://schemas.microsoft.com/office/drawing/2014/main" id="{C55D3389-3EC5-9551-AC07-5960A2AAC06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64" name="Group 123">
              <a:extLst>
                <a:ext uri="{FF2B5EF4-FFF2-40B4-BE49-F238E27FC236}">
                  <a16:creationId xmlns:a16="http://schemas.microsoft.com/office/drawing/2014/main" id="{2F545E3E-C590-DF1E-622F-6CB54311776D}"/>
                </a:ext>
              </a:extLst>
            </p:cNvPr>
            <p:cNvGrpSpPr/>
            <p:nvPr/>
          </p:nvGrpSpPr>
          <p:grpSpPr>
            <a:xfrm>
              <a:off x="1628608" y="2693431"/>
              <a:ext cx="82785" cy="82785"/>
              <a:chOff x="0" y="0"/>
              <a:chExt cx="6350000" cy="6350000"/>
            </a:xfrm>
            <a:grpFill/>
          </p:grpSpPr>
          <p:sp>
            <p:nvSpPr>
              <p:cNvPr id="321" name="Freeform 124">
                <a:extLst>
                  <a:ext uri="{FF2B5EF4-FFF2-40B4-BE49-F238E27FC236}">
                    <a16:creationId xmlns:a16="http://schemas.microsoft.com/office/drawing/2014/main" id="{9D94856E-A191-2D90-7449-B8472F062F5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65" name="Group 125">
              <a:extLst>
                <a:ext uri="{FF2B5EF4-FFF2-40B4-BE49-F238E27FC236}">
                  <a16:creationId xmlns:a16="http://schemas.microsoft.com/office/drawing/2014/main" id="{314AA159-D8BA-BFEB-BE83-5259022BBEF5}"/>
                </a:ext>
              </a:extLst>
            </p:cNvPr>
            <p:cNvGrpSpPr/>
            <p:nvPr/>
          </p:nvGrpSpPr>
          <p:grpSpPr>
            <a:xfrm>
              <a:off x="1628608" y="9073915"/>
              <a:ext cx="82785" cy="82785"/>
              <a:chOff x="0" y="0"/>
              <a:chExt cx="6350000" cy="6350000"/>
            </a:xfrm>
            <a:grpFill/>
          </p:grpSpPr>
          <p:sp>
            <p:nvSpPr>
              <p:cNvPr id="320" name="Freeform 126">
                <a:extLst>
                  <a:ext uri="{FF2B5EF4-FFF2-40B4-BE49-F238E27FC236}">
                    <a16:creationId xmlns:a16="http://schemas.microsoft.com/office/drawing/2014/main" id="{8421AF5B-3A74-95C3-23A7-578A2B9F161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66" name="Group 127">
              <a:extLst>
                <a:ext uri="{FF2B5EF4-FFF2-40B4-BE49-F238E27FC236}">
                  <a16:creationId xmlns:a16="http://schemas.microsoft.com/office/drawing/2014/main" id="{946AF2F9-37A0-6DAB-D0E8-86410222987A}"/>
                </a:ext>
              </a:extLst>
            </p:cNvPr>
            <p:cNvGrpSpPr/>
            <p:nvPr/>
          </p:nvGrpSpPr>
          <p:grpSpPr>
            <a:xfrm>
              <a:off x="1628608" y="5881131"/>
              <a:ext cx="82785" cy="82785"/>
              <a:chOff x="0" y="0"/>
              <a:chExt cx="6350000" cy="6350000"/>
            </a:xfrm>
            <a:grpFill/>
          </p:grpSpPr>
          <p:sp>
            <p:nvSpPr>
              <p:cNvPr id="319" name="Freeform 128">
                <a:extLst>
                  <a:ext uri="{FF2B5EF4-FFF2-40B4-BE49-F238E27FC236}">
                    <a16:creationId xmlns:a16="http://schemas.microsoft.com/office/drawing/2014/main" id="{CF05F44B-D1D4-6216-F0F1-8FCD54E5800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s-ES_tradnl" dirty="0"/>
              </a:p>
            </p:txBody>
          </p:sp>
        </p:grpSp>
        <p:grpSp>
          <p:nvGrpSpPr>
            <p:cNvPr id="67" name="Group 129">
              <a:extLst>
                <a:ext uri="{FF2B5EF4-FFF2-40B4-BE49-F238E27FC236}">
                  <a16:creationId xmlns:a16="http://schemas.microsoft.com/office/drawing/2014/main" id="{4008974C-ED26-0C42-97E4-ABC5337F3384}"/>
                </a:ext>
              </a:extLst>
            </p:cNvPr>
            <p:cNvGrpSpPr/>
            <p:nvPr/>
          </p:nvGrpSpPr>
          <p:grpSpPr>
            <a:xfrm>
              <a:off x="2648719" y="0"/>
              <a:ext cx="82785" cy="82785"/>
              <a:chOff x="0" y="0"/>
              <a:chExt cx="1913890" cy="1913890"/>
            </a:xfrm>
            <a:grpFill/>
          </p:grpSpPr>
          <p:sp>
            <p:nvSpPr>
              <p:cNvPr id="318" name="Freeform 130">
                <a:extLst>
                  <a:ext uri="{FF2B5EF4-FFF2-40B4-BE49-F238E27FC236}">
                    <a16:creationId xmlns:a16="http://schemas.microsoft.com/office/drawing/2014/main" id="{D54225E4-A105-CB8E-5E15-1B810042A78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68" name="Group 131">
              <a:extLst>
                <a:ext uri="{FF2B5EF4-FFF2-40B4-BE49-F238E27FC236}">
                  <a16:creationId xmlns:a16="http://schemas.microsoft.com/office/drawing/2014/main" id="{DE75CE49-109D-EEA1-B844-3E39E117FD6A}"/>
                </a:ext>
              </a:extLst>
            </p:cNvPr>
            <p:cNvGrpSpPr/>
            <p:nvPr/>
          </p:nvGrpSpPr>
          <p:grpSpPr>
            <a:xfrm>
              <a:off x="2648719" y="6380485"/>
              <a:ext cx="82785" cy="82785"/>
              <a:chOff x="0" y="0"/>
              <a:chExt cx="1913890" cy="1913890"/>
            </a:xfrm>
            <a:grpFill/>
          </p:grpSpPr>
          <p:sp>
            <p:nvSpPr>
              <p:cNvPr id="317" name="Freeform 132">
                <a:extLst>
                  <a:ext uri="{FF2B5EF4-FFF2-40B4-BE49-F238E27FC236}">
                    <a16:creationId xmlns:a16="http://schemas.microsoft.com/office/drawing/2014/main" id="{C8E8B2DE-0ADB-EE0E-A4FF-A91151B04CF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69" name="Group 133">
              <a:extLst>
                <a:ext uri="{FF2B5EF4-FFF2-40B4-BE49-F238E27FC236}">
                  <a16:creationId xmlns:a16="http://schemas.microsoft.com/office/drawing/2014/main" id="{F822704A-DCA0-4546-FBD8-F92C47F0E211}"/>
                </a:ext>
              </a:extLst>
            </p:cNvPr>
            <p:cNvGrpSpPr/>
            <p:nvPr/>
          </p:nvGrpSpPr>
          <p:grpSpPr>
            <a:xfrm>
              <a:off x="2648719" y="3187700"/>
              <a:ext cx="82785" cy="82785"/>
              <a:chOff x="0" y="0"/>
              <a:chExt cx="1913890" cy="1913890"/>
            </a:xfrm>
            <a:grpFill/>
          </p:grpSpPr>
          <p:sp>
            <p:nvSpPr>
              <p:cNvPr id="316" name="Freeform 134">
                <a:extLst>
                  <a:ext uri="{FF2B5EF4-FFF2-40B4-BE49-F238E27FC236}">
                    <a16:creationId xmlns:a16="http://schemas.microsoft.com/office/drawing/2014/main" id="{7FF6E005-CFB2-D764-F596-6C8E064D543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70" name="Group 135">
              <a:extLst>
                <a:ext uri="{FF2B5EF4-FFF2-40B4-BE49-F238E27FC236}">
                  <a16:creationId xmlns:a16="http://schemas.microsoft.com/office/drawing/2014/main" id="{71C79BA7-7616-D0A7-F113-1E87E26D1437}"/>
                </a:ext>
              </a:extLst>
            </p:cNvPr>
            <p:cNvGrpSpPr/>
            <p:nvPr/>
          </p:nvGrpSpPr>
          <p:grpSpPr>
            <a:xfrm>
              <a:off x="2648719" y="9568185"/>
              <a:ext cx="82785" cy="82785"/>
              <a:chOff x="0" y="0"/>
              <a:chExt cx="1913890" cy="1913890"/>
            </a:xfrm>
            <a:grpFill/>
          </p:grpSpPr>
          <p:sp>
            <p:nvSpPr>
              <p:cNvPr id="315" name="Freeform 136">
                <a:extLst>
                  <a:ext uri="{FF2B5EF4-FFF2-40B4-BE49-F238E27FC236}">
                    <a16:creationId xmlns:a16="http://schemas.microsoft.com/office/drawing/2014/main" id="{A3C1979E-099D-8D19-404F-C4B293B9277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71" name="Group 137">
              <a:extLst>
                <a:ext uri="{FF2B5EF4-FFF2-40B4-BE49-F238E27FC236}">
                  <a16:creationId xmlns:a16="http://schemas.microsoft.com/office/drawing/2014/main" id="{78F58C45-EC18-49FA-A6BB-812306CD1522}"/>
                </a:ext>
              </a:extLst>
            </p:cNvPr>
            <p:cNvGrpSpPr/>
            <p:nvPr/>
          </p:nvGrpSpPr>
          <p:grpSpPr>
            <a:xfrm>
              <a:off x="2648719" y="1618080"/>
              <a:ext cx="82785" cy="82785"/>
              <a:chOff x="0" y="0"/>
              <a:chExt cx="1913890" cy="1913890"/>
            </a:xfrm>
            <a:grpFill/>
          </p:grpSpPr>
          <p:sp>
            <p:nvSpPr>
              <p:cNvPr id="314" name="Freeform 138">
                <a:extLst>
                  <a:ext uri="{FF2B5EF4-FFF2-40B4-BE49-F238E27FC236}">
                    <a16:creationId xmlns:a16="http://schemas.microsoft.com/office/drawing/2014/main" id="{4A81A63B-7D4D-C2BC-FB34-58E956C7E5C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72" name="Group 139">
              <a:extLst>
                <a:ext uri="{FF2B5EF4-FFF2-40B4-BE49-F238E27FC236}">
                  <a16:creationId xmlns:a16="http://schemas.microsoft.com/office/drawing/2014/main" id="{222B7830-1173-98FC-CA71-5B368A4DBE13}"/>
                </a:ext>
              </a:extLst>
            </p:cNvPr>
            <p:cNvGrpSpPr/>
            <p:nvPr/>
          </p:nvGrpSpPr>
          <p:grpSpPr>
            <a:xfrm>
              <a:off x="2648719" y="7998564"/>
              <a:ext cx="82785" cy="82785"/>
              <a:chOff x="0" y="0"/>
              <a:chExt cx="1913890" cy="1913890"/>
            </a:xfrm>
            <a:grpFill/>
          </p:grpSpPr>
          <p:sp>
            <p:nvSpPr>
              <p:cNvPr id="313" name="Freeform 140">
                <a:extLst>
                  <a:ext uri="{FF2B5EF4-FFF2-40B4-BE49-F238E27FC236}">
                    <a16:creationId xmlns:a16="http://schemas.microsoft.com/office/drawing/2014/main" id="{18FCC936-74C4-48D1-B814-423F0F66573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73" name="Group 141">
              <a:extLst>
                <a:ext uri="{FF2B5EF4-FFF2-40B4-BE49-F238E27FC236}">
                  <a16:creationId xmlns:a16="http://schemas.microsoft.com/office/drawing/2014/main" id="{BAB0E9E4-7034-EA3C-C056-727CFCB7543D}"/>
                </a:ext>
              </a:extLst>
            </p:cNvPr>
            <p:cNvGrpSpPr/>
            <p:nvPr/>
          </p:nvGrpSpPr>
          <p:grpSpPr>
            <a:xfrm>
              <a:off x="2648719" y="4805780"/>
              <a:ext cx="82785" cy="82785"/>
              <a:chOff x="0" y="0"/>
              <a:chExt cx="1913890" cy="1913890"/>
            </a:xfrm>
            <a:grpFill/>
          </p:grpSpPr>
          <p:sp>
            <p:nvSpPr>
              <p:cNvPr id="312" name="Freeform 142">
                <a:extLst>
                  <a:ext uri="{FF2B5EF4-FFF2-40B4-BE49-F238E27FC236}">
                    <a16:creationId xmlns:a16="http://schemas.microsoft.com/office/drawing/2014/main" id="{D1553A34-E43E-1085-B7D5-4BB0A6BF111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74" name="Group 143">
              <a:extLst>
                <a:ext uri="{FF2B5EF4-FFF2-40B4-BE49-F238E27FC236}">
                  <a16:creationId xmlns:a16="http://schemas.microsoft.com/office/drawing/2014/main" id="{E50A9CD0-2B9A-B882-2B68-64FE7437706E}"/>
                </a:ext>
              </a:extLst>
            </p:cNvPr>
            <p:cNvGrpSpPr/>
            <p:nvPr/>
          </p:nvGrpSpPr>
          <p:grpSpPr>
            <a:xfrm>
              <a:off x="0" y="537155"/>
              <a:ext cx="82785" cy="82785"/>
              <a:chOff x="0" y="0"/>
              <a:chExt cx="1913890" cy="1913890"/>
            </a:xfrm>
            <a:grpFill/>
          </p:grpSpPr>
          <p:sp>
            <p:nvSpPr>
              <p:cNvPr id="311" name="Freeform 144">
                <a:extLst>
                  <a:ext uri="{FF2B5EF4-FFF2-40B4-BE49-F238E27FC236}">
                    <a16:creationId xmlns:a16="http://schemas.microsoft.com/office/drawing/2014/main" id="{55CEF750-5CE9-0A5A-1F98-E382C9FE133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75" name="Group 145">
              <a:extLst>
                <a:ext uri="{FF2B5EF4-FFF2-40B4-BE49-F238E27FC236}">
                  <a16:creationId xmlns:a16="http://schemas.microsoft.com/office/drawing/2014/main" id="{59D85427-7144-4DD9-EFB8-7DF28D80892D}"/>
                </a:ext>
              </a:extLst>
            </p:cNvPr>
            <p:cNvGrpSpPr/>
            <p:nvPr/>
          </p:nvGrpSpPr>
          <p:grpSpPr>
            <a:xfrm>
              <a:off x="0" y="6917640"/>
              <a:ext cx="82785" cy="82785"/>
              <a:chOff x="0" y="0"/>
              <a:chExt cx="1913890" cy="1913890"/>
            </a:xfrm>
            <a:grpFill/>
          </p:grpSpPr>
          <p:sp>
            <p:nvSpPr>
              <p:cNvPr id="310" name="Freeform 146">
                <a:extLst>
                  <a:ext uri="{FF2B5EF4-FFF2-40B4-BE49-F238E27FC236}">
                    <a16:creationId xmlns:a16="http://schemas.microsoft.com/office/drawing/2014/main" id="{1AD04A42-CD3E-0711-8B7E-5BA12C6B44C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76" name="Group 147">
              <a:extLst>
                <a:ext uri="{FF2B5EF4-FFF2-40B4-BE49-F238E27FC236}">
                  <a16:creationId xmlns:a16="http://schemas.microsoft.com/office/drawing/2014/main" id="{81411479-D4A8-6349-AAD1-A1A6C67FEDD9}"/>
                </a:ext>
              </a:extLst>
            </p:cNvPr>
            <p:cNvGrpSpPr/>
            <p:nvPr/>
          </p:nvGrpSpPr>
          <p:grpSpPr>
            <a:xfrm>
              <a:off x="0" y="3724855"/>
              <a:ext cx="82785" cy="82785"/>
              <a:chOff x="0" y="0"/>
              <a:chExt cx="1913890" cy="1913890"/>
            </a:xfrm>
            <a:grpFill/>
          </p:grpSpPr>
          <p:sp>
            <p:nvSpPr>
              <p:cNvPr id="309" name="Freeform 148">
                <a:extLst>
                  <a:ext uri="{FF2B5EF4-FFF2-40B4-BE49-F238E27FC236}">
                    <a16:creationId xmlns:a16="http://schemas.microsoft.com/office/drawing/2014/main" id="{C05E6B51-9A86-A713-A234-A3B8D330C53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77" name="Group 149">
              <a:extLst>
                <a:ext uri="{FF2B5EF4-FFF2-40B4-BE49-F238E27FC236}">
                  <a16:creationId xmlns:a16="http://schemas.microsoft.com/office/drawing/2014/main" id="{5E50236C-C082-E635-8999-9FFE16C0D7E0}"/>
                </a:ext>
              </a:extLst>
            </p:cNvPr>
            <p:cNvGrpSpPr/>
            <p:nvPr/>
          </p:nvGrpSpPr>
          <p:grpSpPr>
            <a:xfrm>
              <a:off x="0" y="10105340"/>
              <a:ext cx="82785" cy="82785"/>
              <a:chOff x="0" y="0"/>
              <a:chExt cx="1913890" cy="1913890"/>
            </a:xfrm>
            <a:grpFill/>
          </p:grpSpPr>
          <p:sp>
            <p:nvSpPr>
              <p:cNvPr id="308" name="Freeform 150">
                <a:extLst>
                  <a:ext uri="{FF2B5EF4-FFF2-40B4-BE49-F238E27FC236}">
                    <a16:creationId xmlns:a16="http://schemas.microsoft.com/office/drawing/2014/main" id="{20D9DF31-1578-E4E2-2263-F8A689ED154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78" name="Group 151">
              <a:extLst>
                <a:ext uri="{FF2B5EF4-FFF2-40B4-BE49-F238E27FC236}">
                  <a16:creationId xmlns:a16="http://schemas.microsoft.com/office/drawing/2014/main" id="{42D6313E-6B05-E6D4-56FF-91580ED0C490}"/>
                </a:ext>
              </a:extLst>
            </p:cNvPr>
            <p:cNvGrpSpPr/>
            <p:nvPr/>
          </p:nvGrpSpPr>
          <p:grpSpPr>
            <a:xfrm>
              <a:off x="3187380" y="537155"/>
              <a:ext cx="82785" cy="82785"/>
              <a:chOff x="0" y="0"/>
              <a:chExt cx="1913890" cy="1913890"/>
            </a:xfrm>
            <a:grpFill/>
          </p:grpSpPr>
          <p:sp>
            <p:nvSpPr>
              <p:cNvPr id="307" name="Freeform 152">
                <a:extLst>
                  <a:ext uri="{FF2B5EF4-FFF2-40B4-BE49-F238E27FC236}">
                    <a16:creationId xmlns:a16="http://schemas.microsoft.com/office/drawing/2014/main" id="{2336CB1E-4894-5550-E0C8-C28931F5C8D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79" name="Group 153">
              <a:extLst>
                <a:ext uri="{FF2B5EF4-FFF2-40B4-BE49-F238E27FC236}">
                  <a16:creationId xmlns:a16="http://schemas.microsoft.com/office/drawing/2014/main" id="{4E73D720-2751-49EB-7339-9908A861080C}"/>
                </a:ext>
              </a:extLst>
            </p:cNvPr>
            <p:cNvGrpSpPr/>
            <p:nvPr/>
          </p:nvGrpSpPr>
          <p:grpSpPr>
            <a:xfrm>
              <a:off x="3187380" y="6917640"/>
              <a:ext cx="82785" cy="82785"/>
              <a:chOff x="0" y="0"/>
              <a:chExt cx="1913890" cy="1913890"/>
            </a:xfrm>
            <a:grpFill/>
          </p:grpSpPr>
          <p:sp>
            <p:nvSpPr>
              <p:cNvPr id="306" name="Freeform 154">
                <a:extLst>
                  <a:ext uri="{FF2B5EF4-FFF2-40B4-BE49-F238E27FC236}">
                    <a16:creationId xmlns:a16="http://schemas.microsoft.com/office/drawing/2014/main" id="{39F7BAED-76FF-29F3-36FA-58A71C4B3DC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80" name="Group 155">
              <a:extLst>
                <a:ext uri="{FF2B5EF4-FFF2-40B4-BE49-F238E27FC236}">
                  <a16:creationId xmlns:a16="http://schemas.microsoft.com/office/drawing/2014/main" id="{4BCD9797-16A4-9E2B-0B70-6111A76A222D}"/>
                </a:ext>
              </a:extLst>
            </p:cNvPr>
            <p:cNvGrpSpPr/>
            <p:nvPr/>
          </p:nvGrpSpPr>
          <p:grpSpPr>
            <a:xfrm>
              <a:off x="3187380" y="3724855"/>
              <a:ext cx="82785" cy="82785"/>
              <a:chOff x="0" y="0"/>
              <a:chExt cx="1913890" cy="1913890"/>
            </a:xfrm>
            <a:grpFill/>
          </p:grpSpPr>
          <p:sp>
            <p:nvSpPr>
              <p:cNvPr id="305" name="Freeform 156">
                <a:extLst>
                  <a:ext uri="{FF2B5EF4-FFF2-40B4-BE49-F238E27FC236}">
                    <a16:creationId xmlns:a16="http://schemas.microsoft.com/office/drawing/2014/main" id="{856B40E3-8C98-B66A-34F3-60905C640E4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81" name="Group 157">
              <a:extLst>
                <a:ext uri="{FF2B5EF4-FFF2-40B4-BE49-F238E27FC236}">
                  <a16:creationId xmlns:a16="http://schemas.microsoft.com/office/drawing/2014/main" id="{64585393-C2DA-9945-EAEA-3AE79E7C5102}"/>
                </a:ext>
              </a:extLst>
            </p:cNvPr>
            <p:cNvGrpSpPr/>
            <p:nvPr/>
          </p:nvGrpSpPr>
          <p:grpSpPr>
            <a:xfrm>
              <a:off x="3187380" y="10105340"/>
              <a:ext cx="82785" cy="82785"/>
              <a:chOff x="0" y="0"/>
              <a:chExt cx="1913890" cy="1913890"/>
            </a:xfrm>
            <a:grpFill/>
          </p:grpSpPr>
          <p:sp>
            <p:nvSpPr>
              <p:cNvPr id="304" name="Freeform 158">
                <a:extLst>
                  <a:ext uri="{FF2B5EF4-FFF2-40B4-BE49-F238E27FC236}">
                    <a16:creationId xmlns:a16="http://schemas.microsoft.com/office/drawing/2014/main" id="{A1EE359A-9FE6-60D3-3E5A-8D73DBD3B5A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82" name="Group 159">
              <a:extLst>
                <a:ext uri="{FF2B5EF4-FFF2-40B4-BE49-F238E27FC236}">
                  <a16:creationId xmlns:a16="http://schemas.microsoft.com/office/drawing/2014/main" id="{CB35DEAA-7AD3-E146-46DF-CF803639EF98}"/>
                </a:ext>
              </a:extLst>
            </p:cNvPr>
            <p:cNvGrpSpPr/>
            <p:nvPr/>
          </p:nvGrpSpPr>
          <p:grpSpPr>
            <a:xfrm>
              <a:off x="0" y="2155235"/>
              <a:ext cx="82785" cy="82785"/>
              <a:chOff x="0" y="0"/>
              <a:chExt cx="1913890" cy="1913890"/>
            </a:xfrm>
            <a:grpFill/>
          </p:grpSpPr>
          <p:sp>
            <p:nvSpPr>
              <p:cNvPr id="303" name="Freeform 160">
                <a:extLst>
                  <a:ext uri="{FF2B5EF4-FFF2-40B4-BE49-F238E27FC236}">
                    <a16:creationId xmlns:a16="http://schemas.microsoft.com/office/drawing/2014/main" id="{B24E6AFB-8B06-7D6C-A509-8FADD0413B9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83" name="Group 161">
              <a:extLst>
                <a:ext uri="{FF2B5EF4-FFF2-40B4-BE49-F238E27FC236}">
                  <a16:creationId xmlns:a16="http://schemas.microsoft.com/office/drawing/2014/main" id="{866A6EFF-9044-89DC-E80E-45C4D1ABAD0A}"/>
                </a:ext>
              </a:extLst>
            </p:cNvPr>
            <p:cNvGrpSpPr/>
            <p:nvPr/>
          </p:nvGrpSpPr>
          <p:grpSpPr>
            <a:xfrm>
              <a:off x="0" y="8535719"/>
              <a:ext cx="82785" cy="82785"/>
              <a:chOff x="0" y="0"/>
              <a:chExt cx="1913890" cy="1913890"/>
            </a:xfrm>
            <a:grpFill/>
          </p:grpSpPr>
          <p:sp>
            <p:nvSpPr>
              <p:cNvPr id="302" name="Freeform 162">
                <a:extLst>
                  <a:ext uri="{FF2B5EF4-FFF2-40B4-BE49-F238E27FC236}">
                    <a16:creationId xmlns:a16="http://schemas.microsoft.com/office/drawing/2014/main" id="{73955F1C-2462-D300-B531-B5DCE32BA03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84" name="Group 163">
              <a:extLst>
                <a:ext uri="{FF2B5EF4-FFF2-40B4-BE49-F238E27FC236}">
                  <a16:creationId xmlns:a16="http://schemas.microsoft.com/office/drawing/2014/main" id="{10CA1C27-CE3D-7249-8D07-992591DC6035}"/>
                </a:ext>
              </a:extLst>
            </p:cNvPr>
            <p:cNvGrpSpPr/>
            <p:nvPr/>
          </p:nvGrpSpPr>
          <p:grpSpPr>
            <a:xfrm>
              <a:off x="0" y="5342935"/>
              <a:ext cx="82785" cy="82785"/>
              <a:chOff x="0" y="0"/>
              <a:chExt cx="1913890" cy="1913890"/>
            </a:xfrm>
            <a:grpFill/>
          </p:grpSpPr>
          <p:sp>
            <p:nvSpPr>
              <p:cNvPr id="301" name="Freeform 164">
                <a:extLst>
                  <a:ext uri="{FF2B5EF4-FFF2-40B4-BE49-F238E27FC236}">
                    <a16:creationId xmlns:a16="http://schemas.microsoft.com/office/drawing/2014/main" id="{A4EC5ED0-BB94-2E6F-EFC5-FF36F5C85C1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85" name="Group 165">
              <a:extLst>
                <a:ext uri="{FF2B5EF4-FFF2-40B4-BE49-F238E27FC236}">
                  <a16:creationId xmlns:a16="http://schemas.microsoft.com/office/drawing/2014/main" id="{65CD096A-237B-7A6A-621E-53D8039CF344}"/>
                </a:ext>
              </a:extLst>
            </p:cNvPr>
            <p:cNvGrpSpPr/>
            <p:nvPr/>
          </p:nvGrpSpPr>
          <p:grpSpPr>
            <a:xfrm>
              <a:off x="3187380" y="2155235"/>
              <a:ext cx="82785" cy="82785"/>
              <a:chOff x="0" y="0"/>
              <a:chExt cx="1913890" cy="1913890"/>
            </a:xfrm>
            <a:grpFill/>
          </p:grpSpPr>
          <p:sp>
            <p:nvSpPr>
              <p:cNvPr id="300" name="Freeform 166">
                <a:extLst>
                  <a:ext uri="{FF2B5EF4-FFF2-40B4-BE49-F238E27FC236}">
                    <a16:creationId xmlns:a16="http://schemas.microsoft.com/office/drawing/2014/main" id="{02F22407-4011-35E5-8279-B86AFD3F4C4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86" name="Group 167">
              <a:extLst>
                <a:ext uri="{FF2B5EF4-FFF2-40B4-BE49-F238E27FC236}">
                  <a16:creationId xmlns:a16="http://schemas.microsoft.com/office/drawing/2014/main" id="{74518494-5919-730D-087C-55CCB9AE3D77}"/>
                </a:ext>
              </a:extLst>
            </p:cNvPr>
            <p:cNvGrpSpPr/>
            <p:nvPr/>
          </p:nvGrpSpPr>
          <p:grpSpPr>
            <a:xfrm>
              <a:off x="3187380" y="8535719"/>
              <a:ext cx="82785" cy="82785"/>
              <a:chOff x="0" y="0"/>
              <a:chExt cx="1913890" cy="1913890"/>
            </a:xfrm>
            <a:grpFill/>
          </p:grpSpPr>
          <p:sp>
            <p:nvSpPr>
              <p:cNvPr id="299" name="Freeform 168">
                <a:extLst>
                  <a:ext uri="{FF2B5EF4-FFF2-40B4-BE49-F238E27FC236}">
                    <a16:creationId xmlns:a16="http://schemas.microsoft.com/office/drawing/2014/main" id="{521450F1-E2D3-8921-0D73-E9A5FBF986E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87" name="Group 169">
              <a:extLst>
                <a:ext uri="{FF2B5EF4-FFF2-40B4-BE49-F238E27FC236}">
                  <a16:creationId xmlns:a16="http://schemas.microsoft.com/office/drawing/2014/main" id="{71093B90-1610-69BE-40BD-E200219A92A4}"/>
                </a:ext>
              </a:extLst>
            </p:cNvPr>
            <p:cNvGrpSpPr/>
            <p:nvPr/>
          </p:nvGrpSpPr>
          <p:grpSpPr>
            <a:xfrm>
              <a:off x="3187380" y="5342935"/>
              <a:ext cx="82785" cy="82785"/>
              <a:chOff x="0" y="0"/>
              <a:chExt cx="1913890" cy="1913890"/>
            </a:xfrm>
            <a:grpFill/>
          </p:grpSpPr>
          <p:sp>
            <p:nvSpPr>
              <p:cNvPr id="298" name="Freeform 170">
                <a:extLst>
                  <a:ext uri="{FF2B5EF4-FFF2-40B4-BE49-F238E27FC236}">
                    <a16:creationId xmlns:a16="http://schemas.microsoft.com/office/drawing/2014/main" id="{7FDF15B2-C6E4-DF65-F963-8F52D64D227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88" name="Group 171">
              <a:extLst>
                <a:ext uri="{FF2B5EF4-FFF2-40B4-BE49-F238E27FC236}">
                  <a16:creationId xmlns:a16="http://schemas.microsoft.com/office/drawing/2014/main" id="{2C755B4D-40D1-F17D-3EA9-F228128593C8}"/>
                </a:ext>
              </a:extLst>
            </p:cNvPr>
            <p:cNvGrpSpPr/>
            <p:nvPr/>
          </p:nvGrpSpPr>
          <p:grpSpPr>
            <a:xfrm>
              <a:off x="539861" y="1075351"/>
              <a:ext cx="82785" cy="82785"/>
              <a:chOff x="0" y="0"/>
              <a:chExt cx="1913890" cy="1913890"/>
            </a:xfrm>
            <a:grpFill/>
          </p:grpSpPr>
          <p:sp>
            <p:nvSpPr>
              <p:cNvPr id="297" name="Freeform 172">
                <a:extLst>
                  <a:ext uri="{FF2B5EF4-FFF2-40B4-BE49-F238E27FC236}">
                    <a16:creationId xmlns:a16="http://schemas.microsoft.com/office/drawing/2014/main" id="{8B3B49DF-4A1F-533D-D8F2-D923D0BFACC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89" name="Group 173">
              <a:extLst>
                <a:ext uri="{FF2B5EF4-FFF2-40B4-BE49-F238E27FC236}">
                  <a16:creationId xmlns:a16="http://schemas.microsoft.com/office/drawing/2014/main" id="{6C7DB216-DF1F-C08D-69EE-859E657B6C0D}"/>
                </a:ext>
              </a:extLst>
            </p:cNvPr>
            <p:cNvGrpSpPr/>
            <p:nvPr/>
          </p:nvGrpSpPr>
          <p:grpSpPr>
            <a:xfrm>
              <a:off x="539861" y="7455836"/>
              <a:ext cx="82785" cy="82785"/>
              <a:chOff x="0" y="0"/>
              <a:chExt cx="1913890" cy="1913890"/>
            </a:xfrm>
            <a:grpFill/>
          </p:grpSpPr>
          <p:sp>
            <p:nvSpPr>
              <p:cNvPr id="296" name="Freeform 174">
                <a:extLst>
                  <a:ext uri="{FF2B5EF4-FFF2-40B4-BE49-F238E27FC236}">
                    <a16:creationId xmlns:a16="http://schemas.microsoft.com/office/drawing/2014/main" id="{2E2BD02E-BD86-5B2A-E180-49F805E78AE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90" name="Group 175">
              <a:extLst>
                <a:ext uri="{FF2B5EF4-FFF2-40B4-BE49-F238E27FC236}">
                  <a16:creationId xmlns:a16="http://schemas.microsoft.com/office/drawing/2014/main" id="{799832C5-3475-E767-CAE0-A46140A81D11}"/>
                </a:ext>
              </a:extLst>
            </p:cNvPr>
            <p:cNvGrpSpPr/>
            <p:nvPr/>
          </p:nvGrpSpPr>
          <p:grpSpPr>
            <a:xfrm>
              <a:off x="539861" y="4263051"/>
              <a:ext cx="82785" cy="82785"/>
              <a:chOff x="0" y="0"/>
              <a:chExt cx="1913890" cy="1913890"/>
            </a:xfrm>
            <a:grpFill/>
          </p:grpSpPr>
          <p:sp>
            <p:nvSpPr>
              <p:cNvPr id="295" name="Freeform 176">
                <a:extLst>
                  <a:ext uri="{FF2B5EF4-FFF2-40B4-BE49-F238E27FC236}">
                    <a16:creationId xmlns:a16="http://schemas.microsoft.com/office/drawing/2014/main" id="{FAD5BC06-AA30-9AE0-23BD-9B44205567F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91" name="Group 177">
              <a:extLst>
                <a:ext uri="{FF2B5EF4-FFF2-40B4-BE49-F238E27FC236}">
                  <a16:creationId xmlns:a16="http://schemas.microsoft.com/office/drawing/2014/main" id="{3C7709C7-87EA-0D59-98DE-935AB04D7168}"/>
                </a:ext>
              </a:extLst>
            </p:cNvPr>
            <p:cNvGrpSpPr/>
            <p:nvPr/>
          </p:nvGrpSpPr>
          <p:grpSpPr>
            <a:xfrm>
              <a:off x="539861" y="10643536"/>
              <a:ext cx="82785" cy="82785"/>
              <a:chOff x="0" y="0"/>
              <a:chExt cx="1913890" cy="1913890"/>
            </a:xfrm>
            <a:grpFill/>
          </p:grpSpPr>
          <p:sp>
            <p:nvSpPr>
              <p:cNvPr id="294" name="Freeform 178">
                <a:extLst>
                  <a:ext uri="{FF2B5EF4-FFF2-40B4-BE49-F238E27FC236}">
                    <a16:creationId xmlns:a16="http://schemas.microsoft.com/office/drawing/2014/main" id="{E4F59E3C-77EE-C3B7-EA44-7DBB0C93C28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92" name="Group 179">
              <a:extLst>
                <a:ext uri="{FF2B5EF4-FFF2-40B4-BE49-F238E27FC236}">
                  <a16:creationId xmlns:a16="http://schemas.microsoft.com/office/drawing/2014/main" id="{A6E842DA-DAAB-FA22-35FB-10CBA2361139}"/>
                </a:ext>
              </a:extLst>
            </p:cNvPr>
            <p:cNvGrpSpPr/>
            <p:nvPr/>
          </p:nvGrpSpPr>
          <p:grpSpPr>
            <a:xfrm>
              <a:off x="3727241" y="1075351"/>
              <a:ext cx="82785" cy="82785"/>
              <a:chOff x="0" y="0"/>
              <a:chExt cx="1913890" cy="1913890"/>
            </a:xfrm>
            <a:grpFill/>
          </p:grpSpPr>
          <p:sp>
            <p:nvSpPr>
              <p:cNvPr id="293" name="Freeform 180">
                <a:extLst>
                  <a:ext uri="{FF2B5EF4-FFF2-40B4-BE49-F238E27FC236}">
                    <a16:creationId xmlns:a16="http://schemas.microsoft.com/office/drawing/2014/main" id="{938DC399-C90D-91BF-1CD0-A4E428104F3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93" name="Group 181">
              <a:extLst>
                <a:ext uri="{FF2B5EF4-FFF2-40B4-BE49-F238E27FC236}">
                  <a16:creationId xmlns:a16="http://schemas.microsoft.com/office/drawing/2014/main" id="{DD891054-DAFC-E4C6-273B-FDA07EBACF7C}"/>
                </a:ext>
              </a:extLst>
            </p:cNvPr>
            <p:cNvGrpSpPr/>
            <p:nvPr/>
          </p:nvGrpSpPr>
          <p:grpSpPr>
            <a:xfrm>
              <a:off x="3727241" y="7455836"/>
              <a:ext cx="82785" cy="82785"/>
              <a:chOff x="0" y="0"/>
              <a:chExt cx="1913890" cy="1913890"/>
            </a:xfrm>
            <a:grpFill/>
          </p:grpSpPr>
          <p:sp>
            <p:nvSpPr>
              <p:cNvPr id="292" name="Freeform 182">
                <a:extLst>
                  <a:ext uri="{FF2B5EF4-FFF2-40B4-BE49-F238E27FC236}">
                    <a16:creationId xmlns:a16="http://schemas.microsoft.com/office/drawing/2014/main" id="{67FDBB08-A3F1-52EC-E296-F2CF83AEBA5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94" name="Group 183">
              <a:extLst>
                <a:ext uri="{FF2B5EF4-FFF2-40B4-BE49-F238E27FC236}">
                  <a16:creationId xmlns:a16="http://schemas.microsoft.com/office/drawing/2014/main" id="{F22A2C7A-AD8A-E620-8D8A-269BAD45A8E4}"/>
                </a:ext>
              </a:extLst>
            </p:cNvPr>
            <p:cNvGrpSpPr/>
            <p:nvPr/>
          </p:nvGrpSpPr>
          <p:grpSpPr>
            <a:xfrm>
              <a:off x="3727241" y="4263051"/>
              <a:ext cx="82785" cy="82785"/>
              <a:chOff x="0" y="0"/>
              <a:chExt cx="1913890" cy="1913890"/>
            </a:xfrm>
            <a:grpFill/>
          </p:grpSpPr>
          <p:sp>
            <p:nvSpPr>
              <p:cNvPr id="291" name="Freeform 184">
                <a:extLst>
                  <a:ext uri="{FF2B5EF4-FFF2-40B4-BE49-F238E27FC236}">
                    <a16:creationId xmlns:a16="http://schemas.microsoft.com/office/drawing/2014/main" id="{314ECB65-BA9A-E7D1-779D-E8E91508E6C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95" name="Group 185">
              <a:extLst>
                <a:ext uri="{FF2B5EF4-FFF2-40B4-BE49-F238E27FC236}">
                  <a16:creationId xmlns:a16="http://schemas.microsoft.com/office/drawing/2014/main" id="{A75DED4B-E1AC-C20E-F86C-8C1A27978A26}"/>
                </a:ext>
              </a:extLst>
            </p:cNvPr>
            <p:cNvGrpSpPr/>
            <p:nvPr/>
          </p:nvGrpSpPr>
          <p:grpSpPr>
            <a:xfrm>
              <a:off x="3727241" y="10643536"/>
              <a:ext cx="82785" cy="82785"/>
              <a:chOff x="0" y="0"/>
              <a:chExt cx="1913890" cy="1913890"/>
            </a:xfrm>
            <a:grpFill/>
          </p:grpSpPr>
          <p:sp>
            <p:nvSpPr>
              <p:cNvPr id="290" name="Freeform 186">
                <a:extLst>
                  <a:ext uri="{FF2B5EF4-FFF2-40B4-BE49-F238E27FC236}">
                    <a16:creationId xmlns:a16="http://schemas.microsoft.com/office/drawing/2014/main" id="{865F74C0-0F79-A9AA-CD05-722233E19D6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96" name="Group 187">
              <a:extLst>
                <a:ext uri="{FF2B5EF4-FFF2-40B4-BE49-F238E27FC236}">
                  <a16:creationId xmlns:a16="http://schemas.microsoft.com/office/drawing/2014/main" id="{82FBBE40-D40C-DF15-EB11-353D5699B511}"/>
                </a:ext>
              </a:extLst>
            </p:cNvPr>
            <p:cNvGrpSpPr/>
            <p:nvPr/>
          </p:nvGrpSpPr>
          <p:grpSpPr>
            <a:xfrm>
              <a:off x="539861" y="2693431"/>
              <a:ext cx="82785" cy="82785"/>
              <a:chOff x="0" y="0"/>
              <a:chExt cx="1913890" cy="1913890"/>
            </a:xfrm>
            <a:grpFill/>
          </p:grpSpPr>
          <p:sp>
            <p:nvSpPr>
              <p:cNvPr id="289" name="Freeform 188">
                <a:extLst>
                  <a:ext uri="{FF2B5EF4-FFF2-40B4-BE49-F238E27FC236}">
                    <a16:creationId xmlns:a16="http://schemas.microsoft.com/office/drawing/2014/main" id="{DF000A02-F749-5B7A-F52F-3F12F6255FE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97" name="Group 189">
              <a:extLst>
                <a:ext uri="{FF2B5EF4-FFF2-40B4-BE49-F238E27FC236}">
                  <a16:creationId xmlns:a16="http://schemas.microsoft.com/office/drawing/2014/main" id="{A76B3E6D-417E-4535-9227-52CA3358B7B5}"/>
                </a:ext>
              </a:extLst>
            </p:cNvPr>
            <p:cNvGrpSpPr/>
            <p:nvPr/>
          </p:nvGrpSpPr>
          <p:grpSpPr>
            <a:xfrm>
              <a:off x="539861" y="9073915"/>
              <a:ext cx="82785" cy="82785"/>
              <a:chOff x="0" y="0"/>
              <a:chExt cx="1913890" cy="1913890"/>
            </a:xfrm>
            <a:grpFill/>
          </p:grpSpPr>
          <p:sp>
            <p:nvSpPr>
              <p:cNvPr id="288" name="Freeform 190">
                <a:extLst>
                  <a:ext uri="{FF2B5EF4-FFF2-40B4-BE49-F238E27FC236}">
                    <a16:creationId xmlns:a16="http://schemas.microsoft.com/office/drawing/2014/main" id="{DDCF8203-D3E0-BE34-568F-AD7AC94E9B0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98" name="Group 191">
              <a:extLst>
                <a:ext uri="{FF2B5EF4-FFF2-40B4-BE49-F238E27FC236}">
                  <a16:creationId xmlns:a16="http://schemas.microsoft.com/office/drawing/2014/main" id="{75A91827-B0BC-7054-4429-D1AC0DD61C31}"/>
                </a:ext>
              </a:extLst>
            </p:cNvPr>
            <p:cNvGrpSpPr/>
            <p:nvPr/>
          </p:nvGrpSpPr>
          <p:grpSpPr>
            <a:xfrm>
              <a:off x="539861" y="5881131"/>
              <a:ext cx="82785" cy="82785"/>
              <a:chOff x="0" y="0"/>
              <a:chExt cx="1913890" cy="1913890"/>
            </a:xfrm>
            <a:grpFill/>
          </p:grpSpPr>
          <p:sp>
            <p:nvSpPr>
              <p:cNvPr id="287" name="Freeform 192">
                <a:extLst>
                  <a:ext uri="{FF2B5EF4-FFF2-40B4-BE49-F238E27FC236}">
                    <a16:creationId xmlns:a16="http://schemas.microsoft.com/office/drawing/2014/main" id="{83C593E1-FB23-DD0C-6EB2-5EDC002FFDA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99" name="Group 193">
              <a:extLst>
                <a:ext uri="{FF2B5EF4-FFF2-40B4-BE49-F238E27FC236}">
                  <a16:creationId xmlns:a16="http://schemas.microsoft.com/office/drawing/2014/main" id="{A9F60FBC-FE77-E3A5-7648-53E48EE0EE51}"/>
                </a:ext>
              </a:extLst>
            </p:cNvPr>
            <p:cNvGrpSpPr/>
            <p:nvPr/>
          </p:nvGrpSpPr>
          <p:grpSpPr>
            <a:xfrm>
              <a:off x="3727241" y="2693431"/>
              <a:ext cx="82785" cy="82785"/>
              <a:chOff x="0" y="0"/>
              <a:chExt cx="1913890" cy="1913890"/>
            </a:xfrm>
            <a:grpFill/>
          </p:grpSpPr>
          <p:sp>
            <p:nvSpPr>
              <p:cNvPr id="286" name="Freeform 194">
                <a:extLst>
                  <a:ext uri="{FF2B5EF4-FFF2-40B4-BE49-F238E27FC236}">
                    <a16:creationId xmlns:a16="http://schemas.microsoft.com/office/drawing/2014/main" id="{2B860D98-20D1-6BF6-AE20-05A0F2CEBE0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0" name="Group 195">
              <a:extLst>
                <a:ext uri="{FF2B5EF4-FFF2-40B4-BE49-F238E27FC236}">
                  <a16:creationId xmlns:a16="http://schemas.microsoft.com/office/drawing/2014/main" id="{55E032A2-EDEE-5ADC-138E-5D2BD383F77D}"/>
                </a:ext>
              </a:extLst>
            </p:cNvPr>
            <p:cNvGrpSpPr/>
            <p:nvPr/>
          </p:nvGrpSpPr>
          <p:grpSpPr>
            <a:xfrm>
              <a:off x="3727241" y="9073915"/>
              <a:ext cx="82785" cy="82785"/>
              <a:chOff x="0" y="0"/>
              <a:chExt cx="1913890" cy="1913890"/>
            </a:xfrm>
            <a:grpFill/>
          </p:grpSpPr>
          <p:sp>
            <p:nvSpPr>
              <p:cNvPr id="285" name="Freeform 196">
                <a:extLst>
                  <a:ext uri="{FF2B5EF4-FFF2-40B4-BE49-F238E27FC236}">
                    <a16:creationId xmlns:a16="http://schemas.microsoft.com/office/drawing/2014/main" id="{E5E32955-D51E-99D1-AD58-E9CFFE79239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1" name="Group 197">
              <a:extLst>
                <a:ext uri="{FF2B5EF4-FFF2-40B4-BE49-F238E27FC236}">
                  <a16:creationId xmlns:a16="http://schemas.microsoft.com/office/drawing/2014/main" id="{CFEA390D-330C-3F40-7F4A-182D13BEFA01}"/>
                </a:ext>
              </a:extLst>
            </p:cNvPr>
            <p:cNvGrpSpPr/>
            <p:nvPr/>
          </p:nvGrpSpPr>
          <p:grpSpPr>
            <a:xfrm>
              <a:off x="3727241" y="5881131"/>
              <a:ext cx="82785" cy="82785"/>
              <a:chOff x="0" y="0"/>
              <a:chExt cx="1913890" cy="1913890"/>
            </a:xfrm>
            <a:grpFill/>
          </p:grpSpPr>
          <p:sp>
            <p:nvSpPr>
              <p:cNvPr id="284" name="Freeform 198">
                <a:extLst>
                  <a:ext uri="{FF2B5EF4-FFF2-40B4-BE49-F238E27FC236}">
                    <a16:creationId xmlns:a16="http://schemas.microsoft.com/office/drawing/2014/main" id="{75143A47-324F-B15F-92C8-94A06F65882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2" name="Group 199">
              <a:extLst>
                <a:ext uri="{FF2B5EF4-FFF2-40B4-BE49-F238E27FC236}">
                  <a16:creationId xmlns:a16="http://schemas.microsoft.com/office/drawing/2014/main" id="{480E8938-8448-AA23-5201-91A104177A7F}"/>
                </a:ext>
              </a:extLst>
            </p:cNvPr>
            <p:cNvGrpSpPr/>
            <p:nvPr/>
          </p:nvGrpSpPr>
          <p:grpSpPr>
            <a:xfrm>
              <a:off x="2109980" y="1075351"/>
              <a:ext cx="82785" cy="82785"/>
              <a:chOff x="0" y="0"/>
              <a:chExt cx="1913890" cy="1913890"/>
            </a:xfrm>
            <a:grpFill/>
          </p:grpSpPr>
          <p:sp>
            <p:nvSpPr>
              <p:cNvPr id="283" name="Freeform 200">
                <a:extLst>
                  <a:ext uri="{FF2B5EF4-FFF2-40B4-BE49-F238E27FC236}">
                    <a16:creationId xmlns:a16="http://schemas.microsoft.com/office/drawing/2014/main" id="{681151EB-F1B1-FA3B-05CA-E4E7693D302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3" name="Group 201">
              <a:extLst>
                <a:ext uri="{FF2B5EF4-FFF2-40B4-BE49-F238E27FC236}">
                  <a16:creationId xmlns:a16="http://schemas.microsoft.com/office/drawing/2014/main" id="{E63D6A94-E1DA-3C2E-6B8C-8FA5003BDACD}"/>
                </a:ext>
              </a:extLst>
            </p:cNvPr>
            <p:cNvGrpSpPr/>
            <p:nvPr/>
          </p:nvGrpSpPr>
          <p:grpSpPr>
            <a:xfrm>
              <a:off x="2109980" y="7455836"/>
              <a:ext cx="82785" cy="82785"/>
              <a:chOff x="0" y="0"/>
              <a:chExt cx="1913890" cy="1913890"/>
            </a:xfrm>
            <a:grpFill/>
          </p:grpSpPr>
          <p:sp>
            <p:nvSpPr>
              <p:cNvPr id="282" name="Freeform 202">
                <a:extLst>
                  <a:ext uri="{FF2B5EF4-FFF2-40B4-BE49-F238E27FC236}">
                    <a16:creationId xmlns:a16="http://schemas.microsoft.com/office/drawing/2014/main" id="{47D3DBCB-EC7B-B8B1-08F2-FCE100BD6AA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4" name="Group 203">
              <a:extLst>
                <a:ext uri="{FF2B5EF4-FFF2-40B4-BE49-F238E27FC236}">
                  <a16:creationId xmlns:a16="http://schemas.microsoft.com/office/drawing/2014/main" id="{9D2134AC-0F6E-2BC7-6F1D-3A9C1248DB40}"/>
                </a:ext>
              </a:extLst>
            </p:cNvPr>
            <p:cNvGrpSpPr/>
            <p:nvPr/>
          </p:nvGrpSpPr>
          <p:grpSpPr>
            <a:xfrm>
              <a:off x="2109980" y="4263051"/>
              <a:ext cx="82785" cy="82785"/>
              <a:chOff x="0" y="0"/>
              <a:chExt cx="1913890" cy="1913890"/>
            </a:xfrm>
            <a:grpFill/>
          </p:grpSpPr>
          <p:sp>
            <p:nvSpPr>
              <p:cNvPr id="281" name="Freeform 204">
                <a:extLst>
                  <a:ext uri="{FF2B5EF4-FFF2-40B4-BE49-F238E27FC236}">
                    <a16:creationId xmlns:a16="http://schemas.microsoft.com/office/drawing/2014/main" id="{C960B7C0-C5D1-AED9-753C-B9B90BA22FD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5" name="Group 205">
              <a:extLst>
                <a:ext uri="{FF2B5EF4-FFF2-40B4-BE49-F238E27FC236}">
                  <a16:creationId xmlns:a16="http://schemas.microsoft.com/office/drawing/2014/main" id="{808AFB67-A4D7-6C7A-9F8F-2B7A659D29D9}"/>
                </a:ext>
              </a:extLst>
            </p:cNvPr>
            <p:cNvGrpSpPr/>
            <p:nvPr/>
          </p:nvGrpSpPr>
          <p:grpSpPr>
            <a:xfrm>
              <a:off x="2109980" y="10643536"/>
              <a:ext cx="82785" cy="82785"/>
              <a:chOff x="0" y="0"/>
              <a:chExt cx="1913890" cy="1913890"/>
            </a:xfrm>
            <a:grpFill/>
          </p:grpSpPr>
          <p:sp>
            <p:nvSpPr>
              <p:cNvPr id="280" name="Freeform 206">
                <a:extLst>
                  <a:ext uri="{FF2B5EF4-FFF2-40B4-BE49-F238E27FC236}">
                    <a16:creationId xmlns:a16="http://schemas.microsoft.com/office/drawing/2014/main" id="{99A124C2-A344-F4C1-A1AA-4E80E337A20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6" name="Group 207">
              <a:extLst>
                <a:ext uri="{FF2B5EF4-FFF2-40B4-BE49-F238E27FC236}">
                  <a16:creationId xmlns:a16="http://schemas.microsoft.com/office/drawing/2014/main" id="{34CADFC4-7B4A-5C42-FD6C-4C46658F39DF}"/>
                </a:ext>
              </a:extLst>
            </p:cNvPr>
            <p:cNvGrpSpPr/>
            <p:nvPr/>
          </p:nvGrpSpPr>
          <p:grpSpPr>
            <a:xfrm>
              <a:off x="2109980" y="2693431"/>
              <a:ext cx="82785" cy="82785"/>
              <a:chOff x="0" y="0"/>
              <a:chExt cx="1913890" cy="1913890"/>
            </a:xfrm>
            <a:grpFill/>
          </p:grpSpPr>
          <p:sp>
            <p:nvSpPr>
              <p:cNvPr id="279" name="Freeform 208">
                <a:extLst>
                  <a:ext uri="{FF2B5EF4-FFF2-40B4-BE49-F238E27FC236}">
                    <a16:creationId xmlns:a16="http://schemas.microsoft.com/office/drawing/2014/main" id="{1BFDC81C-462C-049E-6F85-45718633FCC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7" name="Group 209">
              <a:extLst>
                <a:ext uri="{FF2B5EF4-FFF2-40B4-BE49-F238E27FC236}">
                  <a16:creationId xmlns:a16="http://schemas.microsoft.com/office/drawing/2014/main" id="{F67242B8-B6EC-068A-7CBB-A26DBAFF2E23}"/>
                </a:ext>
              </a:extLst>
            </p:cNvPr>
            <p:cNvGrpSpPr/>
            <p:nvPr/>
          </p:nvGrpSpPr>
          <p:grpSpPr>
            <a:xfrm>
              <a:off x="2109980" y="9073915"/>
              <a:ext cx="82785" cy="82785"/>
              <a:chOff x="0" y="0"/>
              <a:chExt cx="1913890" cy="1913890"/>
            </a:xfrm>
            <a:grpFill/>
          </p:grpSpPr>
          <p:sp>
            <p:nvSpPr>
              <p:cNvPr id="278" name="Freeform 210">
                <a:extLst>
                  <a:ext uri="{FF2B5EF4-FFF2-40B4-BE49-F238E27FC236}">
                    <a16:creationId xmlns:a16="http://schemas.microsoft.com/office/drawing/2014/main" id="{7A64FC24-278F-5B00-2E0A-6CA34294C75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8" name="Group 211">
              <a:extLst>
                <a:ext uri="{FF2B5EF4-FFF2-40B4-BE49-F238E27FC236}">
                  <a16:creationId xmlns:a16="http://schemas.microsoft.com/office/drawing/2014/main" id="{46048370-9AF0-FD7A-5747-58C764B266E5}"/>
                </a:ext>
              </a:extLst>
            </p:cNvPr>
            <p:cNvGrpSpPr/>
            <p:nvPr/>
          </p:nvGrpSpPr>
          <p:grpSpPr>
            <a:xfrm>
              <a:off x="2109980" y="5881131"/>
              <a:ext cx="82785" cy="82785"/>
              <a:chOff x="0" y="0"/>
              <a:chExt cx="1913890" cy="1913890"/>
            </a:xfrm>
            <a:grpFill/>
          </p:grpSpPr>
          <p:sp>
            <p:nvSpPr>
              <p:cNvPr id="277" name="Freeform 212">
                <a:extLst>
                  <a:ext uri="{FF2B5EF4-FFF2-40B4-BE49-F238E27FC236}">
                    <a16:creationId xmlns:a16="http://schemas.microsoft.com/office/drawing/2014/main" id="{FFD060FF-F70B-7C62-F73D-1969ECC4299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09" name="Group 213">
              <a:extLst>
                <a:ext uri="{FF2B5EF4-FFF2-40B4-BE49-F238E27FC236}">
                  <a16:creationId xmlns:a16="http://schemas.microsoft.com/office/drawing/2014/main" id="{F1B78B14-F65C-B11B-A554-82C385E5B7CD}"/>
                </a:ext>
              </a:extLst>
            </p:cNvPr>
            <p:cNvGrpSpPr/>
            <p:nvPr/>
          </p:nvGrpSpPr>
          <p:grpSpPr>
            <a:xfrm>
              <a:off x="1088826" y="0"/>
              <a:ext cx="82785" cy="82785"/>
              <a:chOff x="0" y="0"/>
              <a:chExt cx="1913890" cy="1913890"/>
            </a:xfrm>
            <a:grpFill/>
          </p:grpSpPr>
          <p:sp>
            <p:nvSpPr>
              <p:cNvPr id="276" name="Freeform 214">
                <a:extLst>
                  <a:ext uri="{FF2B5EF4-FFF2-40B4-BE49-F238E27FC236}">
                    <a16:creationId xmlns:a16="http://schemas.microsoft.com/office/drawing/2014/main" id="{7BA970F1-6793-C068-570B-18FF95A20B1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0" name="Group 215">
              <a:extLst>
                <a:ext uri="{FF2B5EF4-FFF2-40B4-BE49-F238E27FC236}">
                  <a16:creationId xmlns:a16="http://schemas.microsoft.com/office/drawing/2014/main" id="{15B2C81E-C884-7587-3098-00CC84923A52}"/>
                </a:ext>
              </a:extLst>
            </p:cNvPr>
            <p:cNvGrpSpPr/>
            <p:nvPr/>
          </p:nvGrpSpPr>
          <p:grpSpPr>
            <a:xfrm>
              <a:off x="1088826" y="6380485"/>
              <a:ext cx="82785" cy="82785"/>
              <a:chOff x="0" y="0"/>
              <a:chExt cx="1913890" cy="1913890"/>
            </a:xfrm>
            <a:grpFill/>
          </p:grpSpPr>
          <p:sp>
            <p:nvSpPr>
              <p:cNvPr id="275" name="Freeform 216">
                <a:extLst>
                  <a:ext uri="{FF2B5EF4-FFF2-40B4-BE49-F238E27FC236}">
                    <a16:creationId xmlns:a16="http://schemas.microsoft.com/office/drawing/2014/main" id="{BED5E9DE-6EED-B312-9397-01DB0C677F6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1" name="Group 217">
              <a:extLst>
                <a:ext uri="{FF2B5EF4-FFF2-40B4-BE49-F238E27FC236}">
                  <a16:creationId xmlns:a16="http://schemas.microsoft.com/office/drawing/2014/main" id="{5721F504-D9F5-E253-7B08-2DF3058BD660}"/>
                </a:ext>
              </a:extLst>
            </p:cNvPr>
            <p:cNvGrpSpPr/>
            <p:nvPr/>
          </p:nvGrpSpPr>
          <p:grpSpPr>
            <a:xfrm>
              <a:off x="1088826" y="3187700"/>
              <a:ext cx="82785" cy="82785"/>
              <a:chOff x="0" y="0"/>
              <a:chExt cx="1913890" cy="1913890"/>
            </a:xfrm>
            <a:grpFill/>
          </p:grpSpPr>
          <p:sp>
            <p:nvSpPr>
              <p:cNvPr id="274" name="Freeform 218">
                <a:extLst>
                  <a:ext uri="{FF2B5EF4-FFF2-40B4-BE49-F238E27FC236}">
                    <a16:creationId xmlns:a16="http://schemas.microsoft.com/office/drawing/2014/main" id="{5262CC63-E5DF-90EC-D7DA-ABDCC17898B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2" name="Group 219">
              <a:extLst>
                <a:ext uri="{FF2B5EF4-FFF2-40B4-BE49-F238E27FC236}">
                  <a16:creationId xmlns:a16="http://schemas.microsoft.com/office/drawing/2014/main" id="{6E3A671A-82E7-2FCA-895D-E75140981F1B}"/>
                </a:ext>
              </a:extLst>
            </p:cNvPr>
            <p:cNvGrpSpPr/>
            <p:nvPr/>
          </p:nvGrpSpPr>
          <p:grpSpPr>
            <a:xfrm>
              <a:off x="1088826" y="9568185"/>
              <a:ext cx="82785" cy="82785"/>
              <a:chOff x="0" y="0"/>
              <a:chExt cx="1913890" cy="1913890"/>
            </a:xfrm>
            <a:grpFill/>
          </p:grpSpPr>
          <p:sp>
            <p:nvSpPr>
              <p:cNvPr id="273" name="Freeform 220">
                <a:extLst>
                  <a:ext uri="{FF2B5EF4-FFF2-40B4-BE49-F238E27FC236}">
                    <a16:creationId xmlns:a16="http://schemas.microsoft.com/office/drawing/2014/main" id="{A16DB39A-A160-761D-EBC5-E150A9D1135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3" name="Group 221">
              <a:extLst>
                <a:ext uri="{FF2B5EF4-FFF2-40B4-BE49-F238E27FC236}">
                  <a16:creationId xmlns:a16="http://schemas.microsoft.com/office/drawing/2014/main" id="{69D7A35E-0991-6307-66D7-F9ADEC4BA7FB}"/>
                </a:ext>
              </a:extLst>
            </p:cNvPr>
            <p:cNvGrpSpPr/>
            <p:nvPr/>
          </p:nvGrpSpPr>
          <p:grpSpPr>
            <a:xfrm>
              <a:off x="4276206" y="0"/>
              <a:ext cx="82785" cy="82785"/>
              <a:chOff x="0" y="0"/>
              <a:chExt cx="1913890" cy="1913890"/>
            </a:xfrm>
            <a:grpFill/>
          </p:grpSpPr>
          <p:sp>
            <p:nvSpPr>
              <p:cNvPr id="272" name="Freeform 222">
                <a:extLst>
                  <a:ext uri="{FF2B5EF4-FFF2-40B4-BE49-F238E27FC236}">
                    <a16:creationId xmlns:a16="http://schemas.microsoft.com/office/drawing/2014/main" id="{F24508F0-056F-055D-B5C2-3CB119C5F4B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4" name="Group 223">
              <a:extLst>
                <a:ext uri="{FF2B5EF4-FFF2-40B4-BE49-F238E27FC236}">
                  <a16:creationId xmlns:a16="http://schemas.microsoft.com/office/drawing/2014/main" id="{C72C65BB-72DE-7593-401B-E0CB0CBD7730}"/>
                </a:ext>
              </a:extLst>
            </p:cNvPr>
            <p:cNvGrpSpPr/>
            <p:nvPr/>
          </p:nvGrpSpPr>
          <p:grpSpPr>
            <a:xfrm>
              <a:off x="4276206" y="6380485"/>
              <a:ext cx="82785" cy="82785"/>
              <a:chOff x="0" y="0"/>
              <a:chExt cx="1913890" cy="1913890"/>
            </a:xfrm>
            <a:grpFill/>
          </p:grpSpPr>
          <p:sp>
            <p:nvSpPr>
              <p:cNvPr id="271" name="Freeform 224">
                <a:extLst>
                  <a:ext uri="{FF2B5EF4-FFF2-40B4-BE49-F238E27FC236}">
                    <a16:creationId xmlns:a16="http://schemas.microsoft.com/office/drawing/2014/main" id="{E0000CE7-C430-5A1E-9EF9-57C066A4965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5" name="Group 225">
              <a:extLst>
                <a:ext uri="{FF2B5EF4-FFF2-40B4-BE49-F238E27FC236}">
                  <a16:creationId xmlns:a16="http://schemas.microsoft.com/office/drawing/2014/main" id="{789F755F-2DA0-B97E-6ACE-E59F35348901}"/>
                </a:ext>
              </a:extLst>
            </p:cNvPr>
            <p:cNvGrpSpPr/>
            <p:nvPr/>
          </p:nvGrpSpPr>
          <p:grpSpPr>
            <a:xfrm>
              <a:off x="4276206" y="3187700"/>
              <a:ext cx="82785" cy="82785"/>
              <a:chOff x="0" y="0"/>
              <a:chExt cx="1913890" cy="1913890"/>
            </a:xfrm>
            <a:grpFill/>
          </p:grpSpPr>
          <p:sp>
            <p:nvSpPr>
              <p:cNvPr id="270" name="Freeform 226">
                <a:extLst>
                  <a:ext uri="{FF2B5EF4-FFF2-40B4-BE49-F238E27FC236}">
                    <a16:creationId xmlns:a16="http://schemas.microsoft.com/office/drawing/2014/main" id="{728D7FFD-7FB6-AF88-41B7-A3F3EB5646D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6" name="Group 227">
              <a:extLst>
                <a:ext uri="{FF2B5EF4-FFF2-40B4-BE49-F238E27FC236}">
                  <a16:creationId xmlns:a16="http://schemas.microsoft.com/office/drawing/2014/main" id="{C9D3D0AA-A748-CBD0-1E15-EE4C3BF31E1F}"/>
                </a:ext>
              </a:extLst>
            </p:cNvPr>
            <p:cNvGrpSpPr/>
            <p:nvPr/>
          </p:nvGrpSpPr>
          <p:grpSpPr>
            <a:xfrm>
              <a:off x="4276206" y="9568185"/>
              <a:ext cx="82785" cy="82785"/>
              <a:chOff x="0" y="0"/>
              <a:chExt cx="1913890" cy="1913890"/>
            </a:xfrm>
            <a:grpFill/>
          </p:grpSpPr>
          <p:sp>
            <p:nvSpPr>
              <p:cNvPr id="269" name="Freeform 228">
                <a:extLst>
                  <a:ext uri="{FF2B5EF4-FFF2-40B4-BE49-F238E27FC236}">
                    <a16:creationId xmlns:a16="http://schemas.microsoft.com/office/drawing/2014/main" id="{074DE569-B4E4-4F1A-1318-CBB63224BC5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7" name="Group 229">
              <a:extLst>
                <a:ext uri="{FF2B5EF4-FFF2-40B4-BE49-F238E27FC236}">
                  <a16:creationId xmlns:a16="http://schemas.microsoft.com/office/drawing/2014/main" id="{F0D16C48-19CB-3079-66E6-188D73B3BF55}"/>
                </a:ext>
              </a:extLst>
            </p:cNvPr>
            <p:cNvGrpSpPr/>
            <p:nvPr/>
          </p:nvGrpSpPr>
          <p:grpSpPr>
            <a:xfrm>
              <a:off x="1088826" y="1618080"/>
              <a:ext cx="82785" cy="82785"/>
              <a:chOff x="0" y="0"/>
              <a:chExt cx="1913890" cy="1913890"/>
            </a:xfrm>
            <a:grpFill/>
          </p:grpSpPr>
          <p:sp>
            <p:nvSpPr>
              <p:cNvPr id="268" name="Freeform 230">
                <a:extLst>
                  <a:ext uri="{FF2B5EF4-FFF2-40B4-BE49-F238E27FC236}">
                    <a16:creationId xmlns:a16="http://schemas.microsoft.com/office/drawing/2014/main" id="{349F98BB-FBBF-D2F1-94D8-6048118EF5D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8" name="Group 231">
              <a:extLst>
                <a:ext uri="{FF2B5EF4-FFF2-40B4-BE49-F238E27FC236}">
                  <a16:creationId xmlns:a16="http://schemas.microsoft.com/office/drawing/2014/main" id="{8D6B5E21-D749-61C4-BE7B-A5EA64170C7B}"/>
                </a:ext>
              </a:extLst>
            </p:cNvPr>
            <p:cNvGrpSpPr/>
            <p:nvPr/>
          </p:nvGrpSpPr>
          <p:grpSpPr>
            <a:xfrm>
              <a:off x="1088826" y="7998564"/>
              <a:ext cx="82785" cy="82785"/>
              <a:chOff x="0" y="0"/>
              <a:chExt cx="1913890" cy="1913890"/>
            </a:xfrm>
            <a:grpFill/>
          </p:grpSpPr>
          <p:sp>
            <p:nvSpPr>
              <p:cNvPr id="267" name="Freeform 232">
                <a:extLst>
                  <a:ext uri="{FF2B5EF4-FFF2-40B4-BE49-F238E27FC236}">
                    <a16:creationId xmlns:a16="http://schemas.microsoft.com/office/drawing/2014/main" id="{54F4470C-BE96-7C2F-C6CD-38D02C9EDFD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19" name="Group 233">
              <a:extLst>
                <a:ext uri="{FF2B5EF4-FFF2-40B4-BE49-F238E27FC236}">
                  <a16:creationId xmlns:a16="http://schemas.microsoft.com/office/drawing/2014/main" id="{82EBE05A-2D9A-2ADA-B47C-46A3A0247D93}"/>
                </a:ext>
              </a:extLst>
            </p:cNvPr>
            <p:cNvGrpSpPr/>
            <p:nvPr/>
          </p:nvGrpSpPr>
          <p:grpSpPr>
            <a:xfrm>
              <a:off x="1088826" y="4805780"/>
              <a:ext cx="82785" cy="82785"/>
              <a:chOff x="0" y="0"/>
              <a:chExt cx="1913890" cy="1913890"/>
            </a:xfrm>
            <a:grpFill/>
          </p:grpSpPr>
          <p:sp>
            <p:nvSpPr>
              <p:cNvPr id="266" name="Freeform 234">
                <a:extLst>
                  <a:ext uri="{FF2B5EF4-FFF2-40B4-BE49-F238E27FC236}">
                    <a16:creationId xmlns:a16="http://schemas.microsoft.com/office/drawing/2014/main" id="{C61A4B1B-F71A-4F76-FA10-5841354C4A8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20" name="Group 235">
              <a:extLst>
                <a:ext uri="{FF2B5EF4-FFF2-40B4-BE49-F238E27FC236}">
                  <a16:creationId xmlns:a16="http://schemas.microsoft.com/office/drawing/2014/main" id="{4FAC860F-EC97-D938-AA79-ED78BEBF13BA}"/>
                </a:ext>
              </a:extLst>
            </p:cNvPr>
            <p:cNvGrpSpPr/>
            <p:nvPr/>
          </p:nvGrpSpPr>
          <p:grpSpPr>
            <a:xfrm>
              <a:off x="4276206" y="1618080"/>
              <a:ext cx="82785" cy="82785"/>
              <a:chOff x="0" y="0"/>
              <a:chExt cx="1913890" cy="1913890"/>
            </a:xfrm>
            <a:grpFill/>
          </p:grpSpPr>
          <p:sp>
            <p:nvSpPr>
              <p:cNvPr id="265" name="Freeform 236">
                <a:extLst>
                  <a:ext uri="{FF2B5EF4-FFF2-40B4-BE49-F238E27FC236}">
                    <a16:creationId xmlns:a16="http://schemas.microsoft.com/office/drawing/2014/main" id="{3D363BEE-3491-5D4C-2607-238F49A32D3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21" name="Group 237">
              <a:extLst>
                <a:ext uri="{FF2B5EF4-FFF2-40B4-BE49-F238E27FC236}">
                  <a16:creationId xmlns:a16="http://schemas.microsoft.com/office/drawing/2014/main" id="{1B164627-6E9B-D760-70F9-1B167EEA30C3}"/>
                </a:ext>
              </a:extLst>
            </p:cNvPr>
            <p:cNvGrpSpPr/>
            <p:nvPr/>
          </p:nvGrpSpPr>
          <p:grpSpPr>
            <a:xfrm>
              <a:off x="4276206" y="7998564"/>
              <a:ext cx="82785" cy="82785"/>
              <a:chOff x="0" y="0"/>
              <a:chExt cx="1913890" cy="1913890"/>
            </a:xfrm>
            <a:grpFill/>
          </p:grpSpPr>
          <p:sp>
            <p:nvSpPr>
              <p:cNvPr id="264" name="Freeform 238">
                <a:extLst>
                  <a:ext uri="{FF2B5EF4-FFF2-40B4-BE49-F238E27FC236}">
                    <a16:creationId xmlns:a16="http://schemas.microsoft.com/office/drawing/2014/main" id="{D766493F-E19A-7500-01C4-7F0B72F24BE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22" name="Group 239">
              <a:extLst>
                <a:ext uri="{FF2B5EF4-FFF2-40B4-BE49-F238E27FC236}">
                  <a16:creationId xmlns:a16="http://schemas.microsoft.com/office/drawing/2014/main" id="{2B865CE9-85C4-8A1A-246F-9382D0AAB595}"/>
                </a:ext>
              </a:extLst>
            </p:cNvPr>
            <p:cNvGrpSpPr/>
            <p:nvPr/>
          </p:nvGrpSpPr>
          <p:grpSpPr>
            <a:xfrm>
              <a:off x="4276206" y="4805780"/>
              <a:ext cx="82785" cy="82785"/>
              <a:chOff x="0" y="0"/>
              <a:chExt cx="1913890" cy="1913890"/>
            </a:xfrm>
            <a:grpFill/>
          </p:grpSpPr>
          <p:sp>
            <p:nvSpPr>
              <p:cNvPr id="263" name="Freeform 240">
                <a:extLst>
                  <a:ext uri="{FF2B5EF4-FFF2-40B4-BE49-F238E27FC236}">
                    <a16:creationId xmlns:a16="http://schemas.microsoft.com/office/drawing/2014/main" id="{458A14BB-341D-3A3A-BBFA-424B9BA2E60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23" name="Group 241">
              <a:extLst>
                <a:ext uri="{FF2B5EF4-FFF2-40B4-BE49-F238E27FC236}">
                  <a16:creationId xmlns:a16="http://schemas.microsoft.com/office/drawing/2014/main" id="{8C12177B-05DD-AB79-F173-F8B6FAA863BC}"/>
                </a:ext>
              </a:extLst>
            </p:cNvPr>
            <p:cNvGrpSpPr/>
            <p:nvPr/>
          </p:nvGrpSpPr>
          <p:grpSpPr>
            <a:xfrm>
              <a:off x="1627486" y="537155"/>
              <a:ext cx="82785" cy="82785"/>
              <a:chOff x="0" y="0"/>
              <a:chExt cx="1913890" cy="1913890"/>
            </a:xfrm>
            <a:grpFill/>
          </p:grpSpPr>
          <p:sp>
            <p:nvSpPr>
              <p:cNvPr id="262" name="Freeform 242">
                <a:extLst>
                  <a:ext uri="{FF2B5EF4-FFF2-40B4-BE49-F238E27FC236}">
                    <a16:creationId xmlns:a16="http://schemas.microsoft.com/office/drawing/2014/main" id="{110A8774-8F4B-D3E2-E169-E24641A0E4B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24" name="Group 243">
              <a:extLst>
                <a:ext uri="{FF2B5EF4-FFF2-40B4-BE49-F238E27FC236}">
                  <a16:creationId xmlns:a16="http://schemas.microsoft.com/office/drawing/2014/main" id="{7BDB3967-28A0-8D08-F7BC-9AC18E73FFA8}"/>
                </a:ext>
              </a:extLst>
            </p:cNvPr>
            <p:cNvGrpSpPr/>
            <p:nvPr/>
          </p:nvGrpSpPr>
          <p:grpSpPr>
            <a:xfrm>
              <a:off x="1627486" y="6917640"/>
              <a:ext cx="82785" cy="82785"/>
              <a:chOff x="0" y="0"/>
              <a:chExt cx="1913890" cy="1913890"/>
            </a:xfrm>
            <a:grpFill/>
          </p:grpSpPr>
          <p:sp>
            <p:nvSpPr>
              <p:cNvPr id="261" name="Freeform 244">
                <a:extLst>
                  <a:ext uri="{FF2B5EF4-FFF2-40B4-BE49-F238E27FC236}">
                    <a16:creationId xmlns:a16="http://schemas.microsoft.com/office/drawing/2014/main" id="{FC431A27-6AB1-3D3A-91FE-9C0B0976536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25" name="Group 245">
              <a:extLst>
                <a:ext uri="{FF2B5EF4-FFF2-40B4-BE49-F238E27FC236}">
                  <a16:creationId xmlns:a16="http://schemas.microsoft.com/office/drawing/2014/main" id="{DB5641B6-5F93-E380-C72E-2B8AC3BF9D37}"/>
                </a:ext>
              </a:extLst>
            </p:cNvPr>
            <p:cNvGrpSpPr/>
            <p:nvPr/>
          </p:nvGrpSpPr>
          <p:grpSpPr>
            <a:xfrm>
              <a:off x="1627486" y="3724855"/>
              <a:ext cx="82785" cy="82785"/>
              <a:chOff x="0" y="0"/>
              <a:chExt cx="1913890" cy="1913890"/>
            </a:xfrm>
            <a:grpFill/>
          </p:grpSpPr>
          <p:sp>
            <p:nvSpPr>
              <p:cNvPr id="260" name="Freeform 246">
                <a:extLst>
                  <a:ext uri="{FF2B5EF4-FFF2-40B4-BE49-F238E27FC236}">
                    <a16:creationId xmlns:a16="http://schemas.microsoft.com/office/drawing/2014/main" id="{E81B4C05-0E50-E72B-ABC3-FF3274CE646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26" name="Group 247">
              <a:extLst>
                <a:ext uri="{FF2B5EF4-FFF2-40B4-BE49-F238E27FC236}">
                  <a16:creationId xmlns:a16="http://schemas.microsoft.com/office/drawing/2014/main" id="{C7EF6BE8-7254-1FC1-530B-F357CE68DE22}"/>
                </a:ext>
              </a:extLst>
            </p:cNvPr>
            <p:cNvGrpSpPr/>
            <p:nvPr/>
          </p:nvGrpSpPr>
          <p:grpSpPr>
            <a:xfrm>
              <a:off x="1627486" y="10105340"/>
              <a:ext cx="82785" cy="82785"/>
              <a:chOff x="0" y="0"/>
              <a:chExt cx="1913890" cy="1913890"/>
            </a:xfrm>
            <a:grpFill/>
          </p:grpSpPr>
          <p:sp>
            <p:nvSpPr>
              <p:cNvPr id="259" name="Freeform 248">
                <a:extLst>
                  <a:ext uri="{FF2B5EF4-FFF2-40B4-BE49-F238E27FC236}">
                    <a16:creationId xmlns:a16="http://schemas.microsoft.com/office/drawing/2014/main" id="{0D487D99-A859-963D-27C7-1A616F3EE5B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27" name="Group 249">
              <a:extLst>
                <a:ext uri="{FF2B5EF4-FFF2-40B4-BE49-F238E27FC236}">
                  <a16:creationId xmlns:a16="http://schemas.microsoft.com/office/drawing/2014/main" id="{97FC5C2C-0194-64C9-86EC-8F3B8E29B107}"/>
                </a:ext>
              </a:extLst>
            </p:cNvPr>
            <p:cNvGrpSpPr/>
            <p:nvPr/>
          </p:nvGrpSpPr>
          <p:grpSpPr>
            <a:xfrm>
              <a:off x="1627486" y="2155235"/>
              <a:ext cx="82785" cy="82785"/>
              <a:chOff x="0" y="0"/>
              <a:chExt cx="1913890" cy="1913890"/>
            </a:xfrm>
            <a:grpFill/>
          </p:grpSpPr>
          <p:sp>
            <p:nvSpPr>
              <p:cNvPr id="258" name="Freeform 250">
                <a:extLst>
                  <a:ext uri="{FF2B5EF4-FFF2-40B4-BE49-F238E27FC236}">
                    <a16:creationId xmlns:a16="http://schemas.microsoft.com/office/drawing/2014/main" id="{BFD2F324-E264-8E3E-9E9A-A58CA3BEE16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28" name="Group 251">
              <a:extLst>
                <a:ext uri="{FF2B5EF4-FFF2-40B4-BE49-F238E27FC236}">
                  <a16:creationId xmlns:a16="http://schemas.microsoft.com/office/drawing/2014/main" id="{FC8F49C8-E485-F822-E3CF-CFB0D17062DC}"/>
                </a:ext>
              </a:extLst>
            </p:cNvPr>
            <p:cNvGrpSpPr/>
            <p:nvPr/>
          </p:nvGrpSpPr>
          <p:grpSpPr>
            <a:xfrm>
              <a:off x="1627486" y="8535719"/>
              <a:ext cx="82785" cy="82785"/>
              <a:chOff x="0" y="0"/>
              <a:chExt cx="1913890" cy="1913890"/>
            </a:xfrm>
            <a:grpFill/>
          </p:grpSpPr>
          <p:sp>
            <p:nvSpPr>
              <p:cNvPr id="257" name="Freeform 252">
                <a:extLst>
                  <a:ext uri="{FF2B5EF4-FFF2-40B4-BE49-F238E27FC236}">
                    <a16:creationId xmlns:a16="http://schemas.microsoft.com/office/drawing/2014/main" id="{BA9488EE-941B-E5DE-5FF3-32B7030C688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29" name="Group 253">
              <a:extLst>
                <a:ext uri="{FF2B5EF4-FFF2-40B4-BE49-F238E27FC236}">
                  <a16:creationId xmlns:a16="http://schemas.microsoft.com/office/drawing/2014/main" id="{2D22BCCF-9A50-E976-97DB-D5F7978FE54F}"/>
                </a:ext>
              </a:extLst>
            </p:cNvPr>
            <p:cNvGrpSpPr/>
            <p:nvPr/>
          </p:nvGrpSpPr>
          <p:grpSpPr>
            <a:xfrm>
              <a:off x="1627486" y="5342935"/>
              <a:ext cx="82785" cy="82785"/>
              <a:chOff x="0" y="0"/>
              <a:chExt cx="1913890" cy="1913890"/>
            </a:xfrm>
            <a:grpFill/>
          </p:grpSpPr>
          <p:sp>
            <p:nvSpPr>
              <p:cNvPr id="256" name="Freeform 254">
                <a:extLst>
                  <a:ext uri="{FF2B5EF4-FFF2-40B4-BE49-F238E27FC236}">
                    <a16:creationId xmlns:a16="http://schemas.microsoft.com/office/drawing/2014/main" id="{E145CFF2-837D-6E92-893F-5606EE2AD6E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s-ES_tradnl" dirty="0"/>
              </a:p>
            </p:txBody>
          </p:sp>
        </p:grpSp>
        <p:grpSp>
          <p:nvGrpSpPr>
            <p:cNvPr id="130" name="Group 255">
              <a:extLst>
                <a:ext uri="{FF2B5EF4-FFF2-40B4-BE49-F238E27FC236}">
                  <a16:creationId xmlns:a16="http://schemas.microsoft.com/office/drawing/2014/main" id="{B3F78881-3307-6D49-8AB9-182D3DF66DF4}"/>
                </a:ext>
              </a:extLst>
            </p:cNvPr>
            <p:cNvGrpSpPr>
              <a:grpSpLocks noChangeAspect="1"/>
            </p:cNvGrpSpPr>
            <p:nvPr/>
          </p:nvGrpSpPr>
          <p:grpSpPr>
            <a:xfrm>
              <a:off x="78" y="0"/>
              <a:ext cx="95594" cy="82785"/>
              <a:chOff x="0" y="0"/>
              <a:chExt cx="6350000" cy="5499100"/>
            </a:xfrm>
            <a:grpFill/>
          </p:grpSpPr>
          <p:sp>
            <p:nvSpPr>
              <p:cNvPr id="255" name="Freeform 256">
                <a:extLst>
                  <a:ext uri="{FF2B5EF4-FFF2-40B4-BE49-F238E27FC236}">
                    <a16:creationId xmlns:a16="http://schemas.microsoft.com/office/drawing/2014/main" id="{F5137D4D-917C-2264-33D6-CC6E1501A3F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31" name="Group 257">
              <a:extLst>
                <a:ext uri="{FF2B5EF4-FFF2-40B4-BE49-F238E27FC236}">
                  <a16:creationId xmlns:a16="http://schemas.microsoft.com/office/drawing/2014/main" id="{99CEB0DF-0D58-2664-BBBC-82CFA1314B2E}"/>
                </a:ext>
              </a:extLst>
            </p:cNvPr>
            <p:cNvGrpSpPr>
              <a:grpSpLocks noChangeAspect="1"/>
            </p:cNvGrpSpPr>
            <p:nvPr/>
          </p:nvGrpSpPr>
          <p:grpSpPr>
            <a:xfrm>
              <a:off x="78" y="6380485"/>
              <a:ext cx="95594" cy="82785"/>
              <a:chOff x="0" y="0"/>
              <a:chExt cx="6350000" cy="5499100"/>
            </a:xfrm>
            <a:grpFill/>
          </p:grpSpPr>
          <p:sp>
            <p:nvSpPr>
              <p:cNvPr id="254" name="Freeform 258">
                <a:extLst>
                  <a:ext uri="{FF2B5EF4-FFF2-40B4-BE49-F238E27FC236}">
                    <a16:creationId xmlns:a16="http://schemas.microsoft.com/office/drawing/2014/main" id="{FFC64490-FA69-74FD-81B8-A84E4445A43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32" name="Group 259">
              <a:extLst>
                <a:ext uri="{FF2B5EF4-FFF2-40B4-BE49-F238E27FC236}">
                  <a16:creationId xmlns:a16="http://schemas.microsoft.com/office/drawing/2014/main" id="{04013928-1226-0733-7584-68F84357CCCD}"/>
                </a:ext>
              </a:extLst>
            </p:cNvPr>
            <p:cNvGrpSpPr>
              <a:grpSpLocks noChangeAspect="1"/>
            </p:cNvGrpSpPr>
            <p:nvPr/>
          </p:nvGrpSpPr>
          <p:grpSpPr>
            <a:xfrm>
              <a:off x="78" y="3187700"/>
              <a:ext cx="95594" cy="82785"/>
              <a:chOff x="0" y="0"/>
              <a:chExt cx="6350000" cy="5499100"/>
            </a:xfrm>
            <a:grpFill/>
          </p:grpSpPr>
          <p:sp>
            <p:nvSpPr>
              <p:cNvPr id="253" name="Freeform 260">
                <a:extLst>
                  <a:ext uri="{FF2B5EF4-FFF2-40B4-BE49-F238E27FC236}">
                    <a16:creationId xmlns:a16="http://schemas.microsoft.com/office/drawing/2014/main" id="{48AEE54A-3DCE-20FD-E502-7238CE12142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33" name="Group 261">
              <a:extLst>
                <a:ext uri="{FF2B5EF4-FFF2-40B4-BE49-F238E27FC236}">
                  <a16:creationId xmlns:a16="http://schemas.microsoft.com/office/drawing/2014/main" id="{BAF91411-8A67-4ED4-1615-BD5FB5C827CB}"/>
                </a:ext>
              </a:extLst>
            </p:cNvPr>
            <p:cNvGrpSpPr>
              <a:grpSpLocks noChangeAspect="1"/>
            </p:cNvGrpSpPr>
            <p:nvPr/>
          </p:nvGrpSpPr>
          <p:grpSpPr>
            <a:xfrm>
              <a:off x="78" y="9568185"/>
              <a:ext cx="95594" cy="82785"/>
              <a:chOff x="0" y="0"/>
              <a:chExt cx="6350000" cy="5499100"/>
            </a:xfrm>
            <a:grpFill/>
          </p:grpSpPr>
          <p:sp>
            <p:nvSpPr>
              <p:cNvPr id="252" name="Freeform 262">
                <a:extLst>
                  <a:ext uri="{FF2B5EF4-FFF2-40B4-BE49-F238E27FC236}">
                    <a16:creationId xmlns:a16="http://schemas.microsoft.com/office/drawing/2014/main" id="{FD1AD237-04F6-4CB6-F12D-958E3855EE4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34" name="Group 263">
              <a:extLst>
                <a:ext uri="{FF2B5EF4-FFF2-40B4-BE49-F238E27FC236}">
                  <a16:creationId xmlns:a16="http://schemas.microsoft.com/office/drawing/2014/main" id="{996D40E8-6CF5-8153-2E21-5051220A56FA}"/>
                </a:ext>
              </a:extLst>
            </p:cNvPr>
            <p:cNvGrpSpPr>
              <a:grpSpLocks noChangeAspect="1"/>
            </p:cNvGrpSpPr>
            <p:nvPr/>
          </p:nvGrpSpPr>
          <p:grpSpPr>
            <a:xfrm>
              <a:off x="3187459" y="0"/>
              <a:ext cx="95594" cy="82785"/>
              <a:chOff x="0" y="0"/>
              <a:chExt cx="6350000" cy="5499100"/>
            </a:xfrm>
            <a:grpFill/>
          </p:grpSpPr>
          <p:sp>
            <p:nvSpPr>
              <p:cNvPr id="251" name="Freeform 264">
                <a:extLst>
                  <a:ext uri="{FF2B5EF4-FFF2-40B4-BE49-F238E27FC236}">
                    <a16:creationId xmlns:a16="http://schemas.microsoft.com/office/drawing/2014/main" id="{6D9D7524-4195-3A76-0351-263C10B63F2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35" name="Group 265">
              <a:extLst>
                <a:ext uri="{FF2B5EF4-FFF2-40B4-BE49-F238E27FC236}">
                  <a16:creationId xmlns:a16="http://schemas.microsoft.com/office/drawing/2014/main" id="{F1EFD8A0-BB71-A7C9-09E5-69FBAE85C85B}"/>
                </a:ext>
              </a:extLst>
            </p:cNvPr>
            <p:cNvGrpSpPr>
              <a:grpSpLocks noChangeAspect="1"/>
            </p:cNvGrpSpPr>
            <p:nvPr/>
          </p:nvGrpSpPr>
          <p:grpSpPr>
            <a:xfrm>
              <a:off x="3187459" y="6380485"/>
              <a:ext cx="95594" cy="82785"/>
              <a:chOff x="0" y="0"/>
              <a:chExt cx="6350000" cy="5499100"/>
            </a:xfrm>
            <a:grpFill/>
          </p:grpSpPr>
          <p:sp>
            <p:nvSpPr>
              <p:cNvPr id="250" name="Freeform 266">
                <a:extLst>
                  <a:ext uri="{FF2B5EF4-FFF2-40B4-BE49-F238E27FC236}">
                    <a16:creationId xmlns:a16="http://schemas.microsoft.com/office/drawing/2014/main" id="{E573E56E-5E28-5F27-B762-59926DDFAC0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36" name="Group 267">
              <a:extLst>
                <a:ext uri="{FF2B5EF4-FFF2-40B4-BE49-F238E27FC236}">
                  <a16:creationId xmlns:a16="http://schemas.microsoft.com/office/drawing/2014/main" id="{A7A8A1BD-AABE-78A8-5186-93098C64D8D4}"/>
                </a:ext>
              </a:extLst>
            </p:cNvPr>
            <p:cNvGrpSpPr>
              <a:grpSpLocks noChangeAspect="1"/>
            </p:cNvGrpSpPr>
            <p:nvPr/>
          </p:nvGrpSpPr>
          <p:grpSpPr>
            <a:xfrm>
              <a:off x="3187459" y="3187700"/>
              <a:ext cx="95594" cy="82785"/>
              <a:chOff x="0" y="0"/>
              <a:chExt cx="6350000" cy="5499100"/>
            </a:xfrm>
            <a:grpFill/>
          </p:grpSpPr>
          <p:sp>
            <p:nvSpPr>
              <p:cNvPr id="249" name="Freeform 268">
                <a:extLst>
                  <a:ext uri="{FF2B5EF4-FFF2-40B4-BE49-F238E27FC236}">
                    <a16:creationId xmlns:a16="http://schemas.microsoft.com/office/drawing/2014/main" id="{F4A050F4-1C5E-A627-9A2A-D92D2332356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37" name="Group 269">
              <a:extLst>
                <a:ext uri="{FF2B5EF4-FFF2-40B4-BE49-F238E27FC236}">
                  <a16:creationId xmlns:a16="http://schemas.microsoft.com/office/drawing/2014/main" id="{F4B6AD5F-995D-19D4-A138-D3C8A3556721}"/>
                </a:ext>
              </a:extLst>
            </p:cNvPr>
            <p:cNvGrpSpPr>
              <a:grpSpLocks noChangeAspect="1"/>
            </p:cNvGrpSpPr>
            <p:nvPr/>
          </p:nvGrpSpPr>
          <p:grpSpPr>
            <a:xfrm>
              <a:off x="3187459" y="9568185"/>
              <a:ext cx="95594" cy="82785"/>
              <a:chOff x="0" y="0"/>
              <a:chExt cx="6350000" cy="5499100"/>
            </a:xfrm>
            <a:grpFill/>
          </p:grpSpPr>
          <p:sp>
            <p:nvSpPr>
              <p:cNvPr id="248" name="Freeform 270">
                <a:extLst>
                  <a:ext uri="{FF2B5EF4-FFF2-40B4-BE49-F238E27FC236}">
                    <a16:creationId xmlns:a16="http://schemas.microsoft.com/office/drawing/2014/main" id="{21CD94F0-20DE-561A-A316-B108459AB83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38" name="Group 271">
              <a:extLst>
                <a:ext uri="{FF2B5EF4-FFF2-40B4-BE49-F238E27FC236}">
                  <a16:creationId xmlns:a16="http://schemas.microsoft.com/office/drawing/2014/main" id="{5BE9E26E-74E7-019F-F0B5-C23C07D1BF19}"/>
                </a:ext>
              </a:extLst>
            </p:cNvPr>
            <p:cNvGrpSpPr>
              <a:grpSpLocks noChangeAspect="1"/>
            </p:cNvGrpSpPr>
            <p:nvPr/>
          </p:nvGrpSpPr>
          <p:grpSpPr>
            <a:xfrm>
              <a:off x="78" y="1618080"/>
              <a:ext cx="95594" cy="82785"/>
              <a:chOff x="0" y="0"/>
              <a:chExt cx="6350000" cy="5499100"/>
            </a:xfrm>
            <a:grpFill/>
          </p:grpSpPr>
          <p:sp>
            <p:nvSpPr>
              <p:cNvPr id="247" name="Freeform 272">
                <a:extLst>
                  <a:ext uri="{FF2B5EF4-FFF2-40B4-BE49-F238E27FC236}">
                    <a16:creationId xmlns:a16="http://schemas.microsoft.com/office/drawing/2014/main" id="{11CA78BC-AC05-8851-EA6B-31798FF6776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39" name="Group 273">
              <a:extLst>
                <a:ext uri="{FF2B5EF4-FFF2-40B4-BE49-F238E27FC236}">
                  <a16:creationId xmlns:a16="http://schemas.microsoft.com/office/drawing/2014/main" id="{0F0DB421-9415-044E-C68A-0E5381204E94}"/>
                </a:ext>
              </a:extLst>
            </p:cNvPr>
            <p:cNvGrpSpPr>
              <a:grpSpLocks noChangeAspect="1"/>
            </p:cNvGrpSpPr>
            <p:nvPr/>
          </p:nvGrpSpPr>
          <p:grpSpPr>
            <a:xfrm>
              <a:off x="78" y="7998564"/>
              <a:ext cx="95594" cy="82785"/>
              <a:chOff x="0" y="0"/>
              <a:chExt cx="6350000" cy="5499100"/>
            </a:xfrm>
            <a:grpFill/>
          </p:grpSpPr>
          <p:sp>
            <p:nvSpPr>
              <p:cNvPr id="246" name="Freeform 274">
                <a:extLst>
                  <a:ext uri="{FF2B5EF4-FFF2-40B4-BE49-F238E27FC236}">
                    <a16:creationId xmlns:a16="http://schemas.microsoft.com/office/drawing/2014/main" id="{690E7EE5-841B-FE2F-51CE-0F76173DA65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40" name="Group 275">
              <a:extLst>
                <a:ext uri="{FF2B5EF4-FFF2-40B4-BE49-F238E27FC236}">
                  <a16:creationId xmlns:a16="http://schemas.microsoft.com/office/drawing/2014/main" id="{691D92BB-0F7A-B99A-D39B-13133A21BD53}"/>
                </a:ext>
              </a:extLst>
            </p:cNvPr>
            <p:cNvGrpSpPr>
              <a:grpSpLocks noChangeAspect="1"/>
            </p:cNvGrpSpPr>
            <p:nvPr/>
          </p:nvGrpSpPr>
          <p:grpSpPr>
            <a:xfrm>
              <a:off x="78" y="4805780"/>
              <a:ext cx="95594" cy="82785"/>
              <a:chOff x="0" y="0"/>
              <a:chExt cx="6350000" cy="5499100"/>
            </a:xfrm>
            <a:grpFill/>
          </p:grpSpPr>
          <p:sp>
            <p:nvSpPr>
              <p:cNvPr id="245" name="Freeform 276">
                <a:extLst>
                  <a:ext uri="{FF2B5EF4-FFF2-40B4-BE49-F238E27FC236}">
                    <a16:creationId xmlns:a16="http://schemas.microsoft.com/office/drawing/2014/main" id="{6EDBF6E7-9ADE-3BD9-349F-6114BC5BC03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41" name="Group 277">
              <a:extLst>
                <a:ext uri="{FF2B5EF4-FFF2-40B4-BE49-F238E27FC236}">
                  <a16:creationId xmlns:a16="http://schemas.microsoft.com/office/drawing/2014/main" id="{78C946DF-29BB-323D-E44B-7E1DE8BE9A0F}"/>
                </a:ext>
              </a:extLst>
            </p:cNvPr>
            <p:cNvGrpSpPr>
              <a:grpSpLocks noChangeAspect="1"/>
            </p:cNvGrpSpPr>
            <p:nvPr/>
          </p:nvGrpSpPr>
          <p:grpSpPr>
            <a:xfrm>
              <a:off x="3187459" y="1618080"/>
              <a:ext cx="95594" cy="82785"/>
              <a:chOff x="0" y="0"/>
              <a:chExt cx="6350000" cy="5499100"/>
            </a:xfrm>
            <a:grpFill/>
          </p:grpSpPr>
          <p:sp>
            <p:nvSpPr>
              <p:cNvPr id="244" name="Freeform 278">
                <a:extLst>
                  <a:ext uri="{FF2B5EF4-FFF2-40B4-BE49-F238E27FC236}">
                    <a16:creationId xmlns:a16="http://schemas.microsoft.com/office/drawing/2014/main" id="{15A3FCAD-4413-ED12-319C-24F8D84F2C2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42" name="Group 279">
              <a:extLst>
                <a:ext uri="{FF2B5EF4-FFF2-40B4-BE49-F238E27FC236}">
                  <a16:creationId xmlns:a16="http://schemas.microsoft.com/office/drawing/2014/main" id="{0F465A39-F6BD-DE6A-0535-3F7DC081BB12}"/>
                </a:ext>
              </a:extLst>
            </p:cNvPr>
            <p:cNvGrpSpPr>
              <a:grpSpLocks noChangeAspect="1"/>
            </p:cNvGrpSpPr>
            <p:nvPr/>
          </p:nvGrpSpPr>
          <p:grpSpPr>
            <a:xfrm>
              <a:off x="3187459" y="7998564"/>
              <a:ext cx="95594" cy="82785"/>
              <a:chOff x="0" y="0"/>
              <a:chExt cx="6350000" cy="5499100"/>
            </a:xfrm>
            <a:grpFill/>
          </p:grpSpPr>
          <p:sp>
            <p:nvSpPr>
              <p:cNvPr id="243" name="Freeform 280">
                <a:extLst>
                  <a:ext uri="{FF2B5EF4-FFF2-40B4-BE49-F238E27FC236}">
                    <a16:creationId xmlns:a16="http://schemas.microsoft.com/office/drawing/2014/main" id="{EDA61306-660E-C839-4B07-042956E4615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43" name="Group 281">
              <a:extLst>
                <a:ext uri="{FF2B5EF4-FFF2-40B4-BE49-F238E27FC236}">
                  <a16:creationId xmlns:a16="http://schemas.microsoft.com/office/drawing/2014/main" id="{D0B9DB96-A6AB-AA85-9758-24DD2A9559A5}"/>
                </a:ext>
              </a:extLst>
            </p:cNvPr>
            <p:cNvGrpSpPr>
              <a:grpSpLocks noChangeAspect="1"/>
            </p:cNvGrpSpPr>
            <p:nvPr/>
          </p:nvGrpSpPr>
          <p:grpSpPr>
            <a:xfrm>
              <a:off x="3187459" y="4805780"/>
              <a:ext cx="95594" cy="82785"/>
              <a:chOff x="0" y="0"/>
              <a:chExt cx="6350000" cy="5499100"/>
            </a:xfrm>
            <a:grpFill/>
          </p:grpSpPr>
          <p:sp>
            <p:nvSpPr>
              <p:cNvPr id="242" name="Freeform 282">
                <a:extLst>
                  <a:ext uri="{FF2B5EF4-FFF2-40B4-BE49-F238E27FC236}">
                    <a16:creationId xmlns:a16="http://schemas.microsoft.com/office/drawing/2014/main" id="{A2EDFCF4-B2F0-C058-86A2-4038B7A7201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44" name="Group 283">
              <a:extLst>
                <a:ext uri="{FF2B5EF4-FFF2-40B4-BE49-F238E27FC236}">
                  <a16:creationId xmlns:a16="http://schemas.microsoft.com/office/drawing/2014/main" id="{24E7CEF5-976D-2370-1A62-75E086BEC6C7}"/>
                </a:ext>
              </a:extLst>
            </p:cNvPr>
            <p:cNvGrpSpPr>
              <a:grpSpLocks noChangeAspect="1"/>
            </p:cNvGrpSpPr>
            <p:nvPr/>
          </p:nvGrpSpPr>
          <p:grpSpPr>
            <a:xfrm>
              <a:off x="538739" y="537155"/>
              <a:ext cx="95594" cy="82785"/>
              <a:chOff x="0" y="0"/>
              <a:chExt cx="6350000" cy="5499100"/>
            </a:xfrm>
            <a:grpFill/>
          </p:grpSpPr>
          <p:sp>
            <p:nvSpPr>
              <p:cNvPr id="241" name="Freeform 284">
                <a:extLst>
                  <a:ext uri="{FF2B5EF4-FFF2-40B4-BE49-F238E27FC236}">
                    <a16:creationId xmlns:a16="http://schemas.microsoft.com/office/drawing/2014/main" id="{87C8C8D3-C860-222D-3E82-543B082B1B4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45" name="Group 285">
              <a:extLst>
                <a:ext uri="{FF2B5EF4-FFF2-40B4-BE49-F238E27FC236}">
                  <a16:creationId xmlns:a16="http://schemas.microsoft.com/office/drawing/2014/main" id="{E57EB54A-2895-1DE6-3CFB-CDC21AD13A30}"/>
                </a:ext>
              </a:extLst>
            </p:cNvPr>
            <p:cNvGrpSpPr>
              <a:grpSpLocks noChangeAspect="1"/>
            </p:cNvGrpSpPr>
            <p:nvPr/>
          </p:nvGrpSpPr>
          <p:grpSpPr>
            <a:xfrm>
              <a:off x="538739" y="6917640"/>
              <a:ext cx="95594" cy="82785"/>
              <a:chOff x="0" y="0"/>
              <a:chExt cx="6350000" cy="5499100"/>
            </a:xfrm>
            <a:grpFill/>
          </p:grpSpPr>
          <p:sp>
            <p:nvSpPr>
              <p:cNvPr id="240" name="Freeform 286">
                <a:extLst>
                  <a:ext uri="{FF2B5EF4-FFF2-40B4-BE49-F238E27FC236}">
                    <a16:creationId xmlns:a16="http://schemas.microsoft.com/office/drawing/2014/main" id="{B992D643-8AAA-62F8-01CC-754AE69187B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46" name="Group 287">
              <a:extLst>
                <a:ext uri="{FF2B5EF4-FFF2-40B4-BE49-F238E27FC236}">
                  <a16:creationId xmlns:a16="http://schemas.microsoft.com/office/drawing/2014/main" id="{790FC264-8039-A5DB-0573-3D321499B645}"/>
                </a:ext>
              </a:extLst>
            </p:cNvPr>
            <p:cNvGrpSpPr>
              <a:grpSpLocks noChangeAspect="1"/>
            </p:cNvGrpSpPr>
            <p:nvPr/>
          </p:nvGrpSpPr>
          <p:grpSpPr>
            <a:xfrm>
              <a:off x="538739" y="3724855"/>
              <a:ext cx="95594" cy="82785"/>
              <a:chOff x="0" y="0"/>
              <a:chExt cx="6350000" cy="5499100"/>
            </a:xfrm>
            <a:grpFill/>
          </p:grpSpPr>
          <p:sp>
            <p:nvSpPr>
              <p:cNvPr id="239" name="Freeform 288">
                <a:extLst>
                  <a:ext uri="{FF2B5EF4-FFF2-40B4-BE49-F238E27FC236}">
                    <a16:creationId xmlns:a16="http://schemas.microsoft.com/office/drawing/2014/main" id="{C6A45FC2-E233-1C9A-03E7-5E30893313A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47" name="Group 289">
              <a:extLst>
                <a:ext uri="{FF2B5EF4-FFF2-40B4-BE49-F238E27FC236}">
                  <a16:creationId xmlns:a16="http://schemas.microsoft.com/office/drawing/2014/main" id="{69674D03-3742-A986-AE3F-EE0AA50472F6}"/>
                </a:ext>
              </a:extLst>
            </p:cNvPr>
            <p:cNvGrpSpPr>
              <a:grpSpLocks noChangeAspect="1"/>
            </p:cNvGrpSpPr>
            <p:nvPr/>
          </p:nvGrpSpPr>
          <p:grpSpPr>
            <a:xfrm>
              <a:off x="538739" y="10105340"/>
              <a:ext cx="95594" cy="82785"/>
              <a:chOff x="0" y="0"/>
              <a:chExt cx="6350000" cy="5499100"/>
            </a:xfrm>
            <a:grpFill/>
          </p:grpSpPr>
          <p:sp>
            <p:nvSpPr>
              <p:cNvPr id="238" name="Freeform 290">
                <a:extLst>
                  <a:ext uri="{FF2B5EF4-FFF2-40B4-BE49-F238E27FC236}">
                    <a16:creationId xmlns:a16="http://schemas.microsoft.com/office/drawing/2014/main" id="{5F23B915-A125-2B77-3A78-5D4E183BF40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48" name="Group 291">
              <a:extLst>
                <a:ext uri="{FF2B5EF4-FFF2-40B4-BE49-F238E27FC236}">
                  <a16:creationId xmlns:a16="http://schemas.microsoft.com/office/drawing/2014/main" id="{33432606-F186-4482-6CF0-455557B7121C}"/>
                </a:ext>
              </a:extLst>
            </p:cNvPr>
            <p:cNvGrpSpPr>
              <a:grpSpLocks noChangeAspect="1"/>
            </p:cNvGrpSpPr>
            <p:nvPr/>
          </p:nvGrpSpPr>
          <p:grpSpPr>
            <a:xfrm>
              <a:off x="3726119" y="537155"/>
              <a:ext cx="95594" cy="82785"/>
              <a:chOff x="0" y="0"/>
              <a:chExt cx="6350000" cy="5499100"/>
            </a:xfrm>
            <a:grpFill/>
          </p:grpSpPr>
          <p:sp>
            <p:nvSpPr>
              <p:cNvPr id="237" name="Freeform 292">
                <a:extLst>
                  <a:ext uri="{FF2B5EF4-FFF2-40B4-BE49-F238E27FC236}">
                    <a16:creationId xmlns:a16="http://schemas.microsoft.com/office/drawing/2014/main" id="{37A43D0C-FD2A-DC0C-6BC1-64972CE1211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49" name="Group 293">
              <a:extLst>
                <a:ext uri="{FF2B5EF4-FFF2-40B4-BE49-F238E27FC236}">
                  <a16:creationId xmlns:a16="http://schemas.microsoft.com/office/drawing/2014/main" id="{BCA844DF-6539-3245-384B-80C36FC4A0D1}"/>
                </a:ext>
              </a:extLst>
            </p:cNvPr>
            <p:cNvGrpSpPr>
              <a:grpSpLocks noChangeAspect="1"/>
            </p:cNvGrpSpPr>
            <p:nvPr/>
          </p:nvGrpSpPr>
          <p:grpSpPr>
            <a:xfrm>
              <a:off x="3726119" y="6917640"/>
              <a:ext cx="95594" cy="82785"/>
              <a:chOff x="0" y="0"/>
              <a:chExt cx="6350000" cy="5499100"/>
            </a:xfrm>
            <a:grpFill/>
          </p:grpSpPr>
          <p:sp>
            <p:nvSpPr>
              <p:cNvPr id="236" name="Freeform 294">
                <a:extLst>
                  <a:ext uri="{FF2B5EF4-FFF2-40B4-BE49-F238E27FC236}">
                    <a16:creationId xmlns:a16="http://schemas.microsoft.com/office/drawing/2014/main" id="{4A32DD85-79C0-507A-A0A8-4A0D7A2A87D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50" name="Group 295">
              <a:extLst>
                <a:ext uri="{FF2B5EF4-FFF2-40B4-BE49-F238E27FC236}">
                  <a16:creationId xmlns:a16="http://schemas.microsoft.com/office/drawing/2014/main" id="{D832A6E2-40EC-133F-3CA6-DB4AD8E2ACEA}"/>
                </a:ext>
              </a:extLst>
            </p:cNvPr>
            <p:cNvGrpSpPr>
              <a:grpSpLocks noChangeAspect="1"/>
            </p:cNvGrpSpPr>
            <p:nvPr/>
          </p:nvGrpSpPr>
          <p:grpSpPr>
            <a:xfrm>
              <a:off x="3726119" y="3724855"/>
              <a:ext cx="95594" cy="82785"/>
              <a:chOff x="0" y="0"/>
              <a:chExt cx="6350000" cy="5499100"/>
            </a:xfrm>
            <a:grpFill/>
          </p:grpSpPr>
          <p:sp>
            <p:nvSpPr>
              <p:cNvPr id="235" name="Freeform 296">
                <a:extLst>
                  <a:ext uri="{FF2B5EF4-FFF2-40B4-BE49-F238E27FC236}">
                    <a16:creationId xmlns:a16="http://schemas.microsoft.com/office/drawing/2014/main" id="{2333BDBC-0129-BD6F-0384-FD99F9E8A62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51" name="Group 297">
              <a:extLst>
                <a:ext uri="{FF2B5EF4-FFF2-40B4-BE49-F238E27FC236}">
                  <a16:creationId xmlns:a16="http://schemas.microsoft.com/office/drawing/2014/main" id="{59AED4A0-D1DE-8E85-156C-F6B13CBA7173}"/>
                </a:ext>
              </a:extLst>
            </p:cNvPr>
            <p:cNvGrpSpPr>
              <a:grpSpLocks noChangeAspect="1"/>
            </p:cNvGrpSpPr>
            <p:nvPr/>
          </p:nvGrpSpPr>
          <p:grpSpPr>
            <a:xfrm>
              <a:off x="3726119" y="10105340"/>
              <a:ext cx="95594" cy="82785"/>
              <a:chOff x="0" y="0"/>
              <a:chExt cx="6350000" cy="5499100"/>
            </a:xfrm>
            <a:grpFill/>
          </p:grpSpPr>
          <p:sp>
            <p:nvSpPr>
              <p:cNvPr id="234" name="Freeform 298">
                <a:extLst>
                  <a:ext uri="{FF2B5EF4-FFF2-40B4-BE49-F238E27FC236}">
                    <a16:creationId xmlns:a16="http://schemas.microsoft.com/office/drawing/2014/main" id="{0755682A-8BF9-57C0-6783-58711C91132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52" name="Group 299">
              <a:extLst>
                <a:ext uri="{FF2B5EF4-FFF2-40B4-BE49-F238E27FC236}">
                  <a16:creationId xmlns:a16="http://schemas.microsoft.com/office/drawing/2014/main" id="{95FC9FC8-E7D0-00F6-37C6-D5E00AD799D9}"/>
                </a:ext>
              </a:extLst>
            </p:cNvPr>
            <p:cNvGrpSpPr>
              <a:grpSpLocks noChangeAspect="1"/>
            </p:cNvGrpSpPr>
            <p:nvPr/>
          </p:nvGrpSpPr>
          <p:grpSpPr>
            <a:xfrm>
              <a:off x="538739" y="2155235"/>
              <a:ext cx="95594" cy="82785"/>
              <a:chOff x="0" y="0"/>
              <a:chExt cx="6350000" cy="5499100"/>
            </a:xfrm>
            <a:grpFill/>
          </p:grpSpPr>
          <p:sp>
            <p:nvSpPr>
              <p:cNvPr id="233" name="Freeform 300">
                <a:extLst>
                  <a:ext uri="{FF2B5EF4-FFF2-40B4-BE49-F238E27FC236}">
                    <a16:creationId xmlns:a16="http://schemas.microsoft.com/office/drawing/2014/main" id="{20BD6836-170C-DA52-21D7-35D58BB7C84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53" name="Group 301">
              <a:extLst>
                <a:ext uri="{FF2B5EF4-FFF2-40B4-BE49-F238E27FC236}">
                  <a16:creationId xmlns:a16="http://schemas.microsoft.com/office/drawing/2014/main" id="{31C625BA-197A-569A-63C8-6BC548993F60}"/>
                </a:ext>
              </a:extLst>
            </p:cNvPr>
            <p:cNvGrpSpPr>
              <a:grpSpLocks noChangeAspect="1"/>
            </p:cNvGrpSpPr>
            <p:nvPr/>
          </p:nvGrpSpPr>
          <p:grpSpPr>
            <a:xfrm>
              <a:off x="538739" y="8535719"/>
              <a:ext cx="95594" cy="82785"/>
              <a:chOff x="0" y="0"/>
              <a:chExt cx="6350000" cy="5499100"/>
            </a:xfrm>
            <a:grpFill/>
          </p:grpSpPr>
          <p:sp>
            <p:nvSpPr>
              <p:cNvPr id="232" name="Freeform 302">
                <a:extLst>
                  <a:ext uri="{FF2B5EF4-FFF2-40B4-BE49-F238E27FC236}">
                    <a16:creationId xmlns:a16="http://schemas.microsoft.com/office/drawing/2014/main" id="{77A0A54C-BF2D-1C28-CB51-66E3ED78971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54" name="Group 303">
              <a:extLst>
                <a:ext uri="{FF2B5EF4-FFF2-40B4-BE49-F238E27FC236}">
                  <a16:creationId xmlns:a16="http://schemas.microsoft.com/office/drawing/2014/main" id="{43A91641-F953-3C1F-D4A2-C618E4F0678A}"/>
                </a:ext>
              </a:extLst>
            </p:cNvPr>
            <p:cNvGrpSpPr>
              <a:grpSpLocks noChangeAspect="1"/>
            </p:cNvGrpSpPr>
            <p:nvPr/>
          </p:nvGrpSpPr>
          <p:grpSpPr>
            <a:xfrm>
              <a:off x="538739" y="5342935"/>
              <a:ext cx="95594" cy="82785"/>
              <a:chOff x="0" y="0"/>
              <a:chExt cx="6350000" cy="5499100"/>
            </a:xfrm>
            <a:grpFill/>
          </p:grpSpPr>
          <p:sp>
            <p:nvSpPr>
              <p:cNvPr id="231" name="Freeform 304">
                <a:extLst>
                  <a:ext uri="{FF2B5EF4-FFF2-40B4-BE49-F238E27FC236}">
                    <a16:creationId xmlns:a16="http://schemas.microsoft.com/office/drawing/2014/main" id="{0E9E47D4-357D-BCC9-52F8-70BA836303D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55" name="Group 305">
              <a:extLst>
                <a:ext uri="{FF2B5EF4-FFF2-40B4-BE49-F238E27FC236}">
                  <a16:creationId xmlns:a16="http://schemas.microsoft.com/office/drawing/2014/main" id="{5D911C6E-6124-CD47-0730-E6C0A9C70EA9}"/>
                </a:ext>
              </a:extLst>
            </p:cNvPr>
            <p:cNvGrpSpPr>
              <a:grpSpLocks noChangeAspect="1"/>
            </p:cNvGrpSpPr>
            <p:nvPr/>
          </p:nvGrpSpPr>
          <p:grpSpPr>
            <a:xfrm>
              <a:off x="3726119" y="2155235"/>
              <a:ext cx="95594" cy="82785"/>
              <a:chOff x="0" y="0"/>
              <a:chExt cx="6350000" cy="5499100"/>
            </a:xfrm>
            <a:grpFill/>
          </p:grpSpPr>
          <p:sp>
            <p:nvSpPr>
              <p:cNvPr id="230" name="Freeform 306">
                <a:extLst>
                  <a:ext uri="{FF2B5EF4-FFF2-40B4-BE49-F238E27FC236}">
                    <a16:creationId xmlns:a16="http://schemas.microsoft.com/office/drawing/2014/main" id="{8A4490F1-117E-EDA9-A304-ED35BC89174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56" name="Group 307">
              <a:extLst>
                <a:ext uri="{FF2B5EF4-FFF2-40B4-BE49-F238E27FC236}">
                  <a16:creationId xmlns:a16="http://schemas.microsoft.com/office/drawing/2014/main" id="{29999F40-00B9-965F-F9ED-F66F3DC66125}"/>
                </a:ext>
              </a:extLst>
            </p:cNvPr>
            <p:cNvGrpSpPr>
              <a:grpSpLocks noChangeAspect="1"/>
            </p:cNvGrpSpPr>
            <p:nvPr/>
          </p:nvGrpSpPr>
          <p:grpSpPr>
            <a:xfrm>
              <a:off x="3726119" y="8535719"/>
              <a:ext cx="95594" cy="82785"/>
              <a:chOff x="0" y="0"/>
              <a:chExt cx="6350000" cy="5499100"/>
            </a:xfrm>
            <a:grpFill/>
          </p:grpSpPr>
          <p:sp>
            <p:nvSpPr>
              <p:cNvPr id="229" name="Freeform 308">
                <a:extLst>
                  <a:ext uri="{FF2B5EF4-FFF2-40B4-BE49-F238E27FC236}">
                    <a16:creationId xmlns:a16="http://schemas.microsoft.com/office/drawing/2014/main" id="{E9D65E49-DAC6-9B66-A73C-814E762200B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57" name="Group 309">
              <a:extLst>
                <a:ext uri="{FF2B5EF4-FFF2-40B4-BE49-F238E27FC236}">
                  <a16:creationId xmlns:a16="http://schemas.microsoft.com/office/drawing/2014/main" id="{FC5CF08C-DE47-60EC-C690-EDEA43B4ECB5}"/>
                </a:ext>
              </a:extLst>
            </p:cNvPr>
            <p:cNvGrpSpPr>
              <a:grpSpLocks noChangeAspect="1"/>
            </p:cNvGrpSpPr>
            <p:nvPr/>
          </p:nvGrpSpPr>
          <p:grpSpPr>
            <a:xfrm>
              <a:off x="3726119" y="5342935"/>
              <a:ext cx="95594" cy="82785"/>
              <a:chOff x="0" y="0"/>
              <a:chExt cx="6350000" cy="5499100"/>
            </a:xfrm>
            <a:grpFill/>
          </p:grpSpPr>
          <p:sp>
            <p:nvSpPr>
              <p:cNvPr id="228" name="Freeform 310">
                <a:extLst>
                  <a:ext uri="{FF2B5EF4-FFF2-40B4-BE49-F238E27FC236}">
                    <a16:creationId xmlns:a16="http://schemas.microsoft.com/office/drawing/2014/main" id="{80F4A4BA-6F0A-CAB3-52D7-8840CF9ACFA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58" name="Group 311">
              <a:extLst>
                <a:ext uri="{FF2B5EF4-FFF2-40B4-BE49-F238E27FC236}">
                  <a16:creationId xmlns:a16="http://schemas.microsoft.com/office/drawing/2014/main" id="{98F8218F-2712-777C-72E7-27AF56783B1F}"/>
                </a:ext>
              </a:extLst>
            </p:cNvPr>
            <p:cNvGrpSpPr>
              <a:grpSpLocks noChangeAspect="1"/>
            </p:cNvGrpSpPr>
            <p:nvPr/>
          </p:nvGrpSpPr>
          <p:grpSpPr>
            <a:xfrm>
              <a:off x="1078600" y="1075351"/>
              <a:ext cx="95594" cy="82785"/>
              <a:chOff x="0" y="0"/>
              <a:chExt cx="6350000" cy="5499100"/>
            </a:xfrm>
            <a:grpFill/>
          </p:grpSpPr>
          <p:sp>
            <p:nvSpPr>
              <p:cNvPr id="227" name="Freeform 312">
                <a:extLst>
                  <a:ext uri="{FF2B5EF4-FFF2-40B4-BE49-F238E27FC236}">
                    <a16:creationId xmlns:a16="http://schemas.microsoft.com/office/drawing/2014/main" id="{E99DC780-607C-CCFF-47CC-719C0A8F192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59" name="Group 313">
              <a:extLst>
                <a:ext uri="{FF2B5EF4-FFF2-40B4-BE49-F238E27FC236}">
                  <a16:creationId xmlns:a16="http://schemas.microsoft.com/office/drawing/2014/main" id="{6118DF97-119F-9CA4-1FDA-933D9F17EC5D}"/>
                </a:ext>
              </a:extLst>
            </p:cNvPr>
            <p:cNvGrpSpPr>
              <a:grpSpLocks noChangeAspect="1"/>
            </p:cNvGrpSpPr>
            <p:nvPr/>
          </p:nvGrpSpPr>
          <p:grpSpPr>
            <a:xfrm>
              <a:off x="1078600" y="7455836"/>
              <a:ext cx="95594" cy="82785"/>
              <a:chOff x="0" y="0"/>
              <a:chExt cx="6350000" cy="5499100"/>
            </a:xfrm>
            <a:grpFill/>
          </p:grpSpPr>
          <p:sp>
            <p:nvSpPr>
              <p:cNvPr id="226" name="Freeform 314">
                <a:extLst>
                  <a:ext uri="{FF2B5EF4-FFF2-40B4-BE49-F238E27FC236}">
                    <a16:creationId xmlns:a16="http://schemas.microsoft.com/office/drawing/2014/main" id="{DD32C7BB-7831-0974-C1C7-ED4C83DB963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60" name="Group 315">
              <a:extLst>
                <a:ext uri="{FF2B5EF4-FFF2-40B4-BE49-F238E27FC236}">
                  <a16:creationId xmlns:a16="http://schemas.microsoft.com/office/drawing/2014/main" id="{880E10D2-9EFC-0D5B-82F3-62AF0D69796F}"/>
                </a:ext>
              </a:extLst>
            </p:cNvPr>
            <p:cNvGrpSpPr>
              <a:grpSpLocks noChangeAspect="1"/>
            </p:cNvGrpSpPr>
            <p:nvPr/>
          </p:nvGrpSpPr>
          <p:grpSpPr>
            <a:xfrm>
              <a:off x="1078600" y="4263051"/>
              <a:ext cx="95594" cy="82785"/>
              <a:chOff x="0" y="0"/>
              <a:chExt cx="6350000" cy="5499100"/>
            </a:xfrm>
            <a:grpFill/>
          </p:grpSpPr>
          <p:sp>
            <p:nvSpPr>
              <p:cNvPr id="225" name="Freeform 316">
                <a:extLst>
                  <a:ext uri="{FF2B5EF4-FFF2-40B4-BE49-F238E27FC236}">
                    <a16:creationId xmlns:a16="http://schemas.microsoft.com/office/drawing/2014/main" id="{EEC81A72-EFE3-7FAA-F5D6-3D7821DD30E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61" name="Group 317">
              <a:extLst>
                <a:ext uri="{FF2B5EF4-FFF2-40B4-BE49-F238E27FC236}">
                  <a16:creationId xmlns:a16="http://schemas.microsoft.com/office/drawing/2014/main" id="{4F78AA40-2BA4-45A5-EA57-96C5BB7FB03A}"/>
                </a:ext>
              </a:extLst>
            </p:cNvPr>
            <p:cNvGrpSpPr>
              <a:grpSpLocks noChangeAspect="1"/>
            </p:cNvGrpSpPr>
            <p:nvPr/>
          </p:nvGrpSpPr>
          <p:grpSpPr>
            <a:xfrm>
              <a:off x="1078600" y="10643536"/>
              <a:ext cx="95594" cy="82785"/>
              <a:chOff x="0" y="0"/>
              <a:chExt cx="6350000" cy="5499100"/>
            </a:xfrm>
            <a:grpFill/>
          </p:grpSpPr>
          <p:sp>
            <p:nvSpPr>
              <p:cNvPr id="224" name="Freeform 318">
                <a:extLst>
                  <a:ext uri="{FF2B5EF4-FFF2-40B4-BE49-F238E27FC236}">
                    <a16:creationId xmlns:a16="http://schemas.microsoft.com/office/drawing/2014/main" id="{22C2B572-2370-3C40-749E-3D7A9B4F9EC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62" name="Group 319">
              <a:extLst>
                <a:ext uri="{FF2B5EF4-FFF2-40B4-BE49-F238E27FC236}">
                  <a16:creationId xmlns:a16="http://schemas.microsoft.com/office/drawing/2014/main" id="{2BF22EA3-D342-1E30-3630-DEA6B0EE80E0}"/>
                </a:ext>
              </a:extLst>
            </p:cNvPr>
            <p:cNvGrpSpPr>
              <a:grpSpLocks noChangeAspect="1"/>
            </p:cNvGrpSpPr>
            <p:nvPr/>
          </p:nvGrpSpPr>
          <p:grpSpPr>
            <a:xfrm>
              <a:off x="4265980" y="1075351"/>
              <a:ext cx="95594" cy="82785"/>
              <a:chOff x="0" y="0"/>
              <a:chExt cx="6350000" cy="5499100"/>
            </a:xfrm>
            <a:grpFill/>
          </p:grpSpPr>
          <p:sp>
            <p:nvSpPr>
              <p:cNvPr id="223" name="Freeform 320">
                <a:extLst>
                  <a:ext uri="{FF2B5EF4-FFF2-40B4-BE49-F238E27FC236}">
                    <a16:creationId xmlns:a16="http://schemas.microsoft.com/office/drawing/2014/main" id="{CE4CA797-DDEA-80A1-62B9-C469F2DF91D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63" name="Group 321">
              <a:extLst>
                <a:ext uri="{FF2B5EF4-FFF2-40B4-BE49-F238E27FC236}">
                  <a16:creationId xmlns:a16="http://schemas.microsoft.com/office/drawing/2014/main" id="{93127D2C-575D-BAE3-6CC7-28A079FD587E}"/>
                </a:ext>
              </a:extLst>
            </p:cNvPr>
            <p:cNvGrpSpPr>
              <a:grpSpLocks noChangeAspect="1"/>
            </p:cNvGrpSpPr>
            <p:nvPr/>
          </p:nvGrpSpPr>
          <p:grpSpPr>
            <a:xfrm>
              <a:off x="4265980" y="7455836"/>
              <a:ext cx="95594" cy="82785"/>
              <a:chOff x="0" y="0"/>
              <a:chExt cx="6350000" cy="5499100"/>
            </a:xfrm>
            <a:grpFill/>
          </p:grpSpPr>
          <p:sp>
            <p:nvSpPr>
              <p:cNvPr id="222" name="Freeform 322">
                <a:extLst>
                  <a:ext uri="{FF2B5EF4-FFF2-40B4-BE49-F238E27FC236}">
                    <a16:creationId xmlns:a16="http://schemas.microsoft.com/office/drawing/2014/main" id="{E0F65519-F87D-7E3C-2694-D1859EFCE97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64" name="Group 323">
              <a:extLst>
                <a:ext uri="{FF2B5EF4-FFF2-40B4-BE49-F238E27FC236}">
                  <a16:creationId xmlns:a16="http://schemas.microsoft.com/office/drawing/2014/main" id="{93701ECC-3F1A-77AA-EB15-5176AA1C34B0}"/>
                </a:ext>
              </a:extLst>
            </p:cNvPr>
            <p:cNvGrpSpPr>
              <a:grpSpLocks noChangeAspect="1"/>
            </p:cNvGrpSpPr>
            <p:nvPr/>
          </p:nvGrpSpPr>
          <p:grpSpPr>
            <a:xfrm>
              <a:off x="4265980" y="4263051"/>
              <a:ext cx="95594" cy="82785"/>
              <a:chOff x="0" y="0"/>
              <a:chExt cx="6350000" cy="5499100"/>
            </a:xfrm>
            <a:grpFill/>
          </p:grpSpPr>
          <p:sp>
            <p:nvSpPr>
              <p:cNvPr id="221" name="Freeform 324">
                <a:extLst>
                  <a:ext uri="{FF2B5EF4-FFF2-40B4-BE49-F238E27FC236}">
                    <a16:creationId xmlns:a16="http://schemas.microsoft.com/office/drawing/2014/main" id="{5D234AED-6D64-D60C-0CB4-4B64650FCEC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65" name="Group 325">
              <a:extLst>
                <a:ext uri="{FF2B5EF4-FFF2-40B4-BE49-F238E27FC236}">
                  <a16:creationId xmlns:a16="http://schemas.microsoft.com/office/drawing/2014/main" id="{31EB8FD6-FDA7-AE0A-5D63-A2DA6D00C39E}"/>
                </a:ext>
              </a:extLst>
            </p:cNvPr>
            <p:cNvGrpSpPr>
              <a:grpSpLocks noChangeAspect="1"/>
            </p:cNvGrpSpPr>
            <p:nvPr/>
          </p:nvGrpSpPr>
          <p:grpSpPr>
            <a:xfrm>
              <a:off x="4265980" y="10643536"/>
              <a:ext cx="95594" cy="82785"/>
              <a:chOff x="0" y="0"/>
              <a:chExt cx="6350000" cy="5499100"/>
            </a:xfrm>
            <a:grpFill/>
          </p:grpSpPr>
          <p:sp>
            <p:nvSpPr>
              <p:cNvPr id="220" name="Freeform 326">
                <a:extLst>
                  <a:ext uri="{FF2B5EF4-FFF2-40B4-BE49-F238E27FC236}">
                    <a16:creationId xmlns:a16="http://schemas.microsoft.com/office/drawing/2014/main" id="{9336B261-9BF4-9D6D-584C-4B4EFC953D9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66" name="Group 327">
              <a:extLst>
                <a:ext uri="{FF2B5EF4-FFF2-40B4-BE49-F238E27FC236}">
                  <a16:creationId xmlns:a16="http://schemas.microsoft.com/office/drawing/2014/main" id="{C43DCCF2-8DF9-67B1-68AD-CB1BB84DF896}"/>
                </a:ext>
              </a:extLst>
            </p:cNvPr>
            <p:cNvGrpSpPr>
              <a:grpSpLocks noChangeAspect="1"/>
            </p:cNvGrpSpPr>
            <p:nvPr/>
          </p:nvGrpSpPr>
          <p:grpSpPr>
            <a:xfrm>
              <a:off x="1078600" y="2693431"/>
              <a:ext cx="95594" cy="82785"/>
              <a:chOff x="0" y="0"/>
              <a:chExt cx="6350000" cy="5499100"/>
            </a:xfrm>
            <a:grpFill/>
          </p:grpSpPr>
          <p:sp>
            <p:nvSpPr>
              <p:cNvPr id="219" name="Freeform 328">
                <a:extLst>
                  <a:ext uri="{FF2B5EF4-FFF2-40B4-BE49-F238E27FC236}">
                    <a16:creationId xmlns:a16="http://schemas.microsoft.com/office/drawing/2014/main" id="{D340A9A0-E80D-1100-4783-8708E6E0A2D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67" name="Group 329">
              <a:extLst>
                <a:ext uri="{FF2B5EF4-FFF2-40B4-BE49-F238E27FC236}">
                  <a16:creationId xmlns:a16="http://schemas.microsoft.com/office/drawing/2014/main" id="{55F34F61-370B-8911-F61C-5F7D899FCE51}"/>
                </a:ext>
              </a:extLst>
            </p:cNvPr>
            <p:cNvGrpSpPr>
              <a:grpSpLocks noChangeAspect="1"/>
            </p:cNvGrpSpPr>
            <p:nvPr/>
          </p:nvGrpSpPr>
          <p:grpSpPr>
            <a:xfrm>
              <a:off x="1078600" y="9073915"/>
              <a:ext cx="95594" cy="82785"/>
              <a:chOff x="0" y="0"/>
              <a:chExt cx="6350000" cy="5499100"/>
            </a:xfrm>
            <a:grpFill/>
          </p:grpSpPr>
          <p:sp>
            <p:nvSpPr>
              <p:cNvPr id="218" name="Freeform 330">
                <a:extLst>
                  <a:ext uri="{FF2B5EF4-FFF2-40B4-BE49-F238E27FC236}">
                    <a16:creationId xmlns:a16="http://schemas.microsoft.com/office/drawing/2014/main" id="{A0BB8EA9-3AB0-146F-7F66-2DAEE4AEFAA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68" name="Group 331">
              <a:extLst>
                <a:ext uri="{FF2B5EF4-FFF2-40B4-BE49-F238E27FC236}">
                  <a16:creationId xmlns:a16="http://schemas.microsoft.com/office/drawing/2014/main" id="{823CC93E-7316-5D5B-FE5D-9A2813CBA6EA}"/>
                </a:ext>
              </a:extLst>
            </p:cNvPr>
            <p:cNvGrpSpPr>
              <a:grpSpLocks noChangeAspect="1"/>
            </p:cNvGrpSpPr>
            <p:nvPr/>
          </p:nvGrpSpPr>
          <p:grpSpPr>
            <a:xfrm>
              <a:off x="1078600" y="5881131"/>
              <a:ext cx="95594" cy="82785"/>
              <a:chOff x="0" y="0"/>
              <a:chExt cx="6350000" cy="5499100"/>
            </a:xfrm>
            <a:grpFill/>
          </p:grpSpPr>
          <p:sp>
            <p:nvSpPr>
              <p:cNvPr id="217" name="Freeform 332">
                <a:extLst>
                  <a:ext uri="{FF2B5EF4-FFF2-40B4-BE49-F238E27FC236}">
                    <a16:creationId xmlns:a16="http://schemas.microsoft.com/office/drawing/2014/main" id="{FDD700F6-E021-C721-3309-E6EB88CD94D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69" name="Group 333">
              <a:extLst>
                <a:ext uri="{FF2B5EF4-FFF2-40B4-BE49-F238E27FC236}">
                  <a16:creationId xmlns:a16="http://schemas.microsoft.com/office/drawing/2014/main" id="{12B74553-F24C-4F34-021E-84C7BB2DD9F2}"/>
                </a:ext>
              </a:extLst>
            </p:cNvPr>
            <p:cNvGrpSpPr>
              <a:grpSpLocks noChangeAspect="1"/>
            </p:cNvGrpSpPr>
            <p:nvPr/>
          </p:nvGrpSpPr>
          <p:grpSpPr>
            <a:xfrm>
              <a:off x="4265980" y="2693431"/>
              <a:ext cx="95594" cy="82785"/>
              <a:chOff x="0" y="0"/>
              <a:chExt cx="6350000" cy="5499100"/>
            </a:xfrm>
            <a:grpFill/>
          </p:grpSpPr>
          <p:sp>
            <p:nvSpPr>
              <p:cNvPr id="216" name="Freeform 334">
                <a:extLst>
                  <a:ext uri="{FF2B5EF4-FFF2-40B4-BE49-F238E27FC236}">
                    <a16:creationId xmlns:a16="http://schemas.microsoft.com/office/drawing/2014/main" id="{282FACFD-5640-ABD9-B350-54294BAF5E7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70" name="Group 335">
              <a:extLst>
                <a:ext uri="{FF2B5EF4-FFF2-40B4-BE49-F238E27FC236}">
                  <a16:creationId xmlns:a16="http://schemas.microsoft.com/office/drawing/2014/main" id="{DC429E3A-00C5-3788-8928-1AF863830090}"/>
                </a:ext>
              </a:extLst>
            </p:cNvPr>
            <p:cNvGrpSpPr>
              <a:grpSpLocks noChangeAspect="1"/>
            </p:cNvGrpSpPr>
            <p:nvPr/>
          </p:nvGrpSpPr>
          <p:grpSpPr>
            <a:xfrm>
              <a:off x="4265980" y="9073915"/>
              <a:ext cx="95594" cy="82785"/>
              <a:chOff x="0" y="0"/>
              <a:chExt cx="6350000" cy="5499100"/>
            </a:xfrm>
            <a:grpFill/>
          </p:grpSpPr>
          <p:sp>
            <p:nvSpPr>
              <p:cNvPr id="215" name="Freeform 336">
                <a:extLst>
                  <a:ext uri="{FF2B5EF4-FFF2-40B4-BE49-F238E27FC236}">
                    <a16:creationId xmlns:a16="http://schemas.microsoft.com/office/drawing/2014/main" id="{5BFBE1FC-98F1-F686-A9FC-619F932A984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71" name="Group 337">
              <a:extLst>
                <a:ext uri="{FF2B5EF4-FFF2-40B4-BE49-F238E27FC236}">
                  <a16:creationId xmlns:a16="http://schemas.microsoft.com/office/drawing/2014/main" id="{BA816879-D5FD-C052-3CD7-8F8C770D3A7E}"/>
                </a:ext>
              </a:extLst>
            </p:cNvPr>
            <p:cNvGrpSpPr>
              <a:grpSpLocks noChangeAspect="1"/>
            </p:cNvGrpSpPr>
            <p:nvPr/>
          </p:nvGrpSpPr>
          <p:grpSpPr>
            <a:xfrm>
              <a:off x="4265980" y="5881131"/>
              <a:ext cx="95594" cy="82785"/>
              <a:chOff x="0" y="0"/>
              <a:chExt cx="6350000" cy="5499100"/>
            </a:xfrm>
            <a:grpFill/>
          </p:grpSpPr>
          <p:sp>
            <p:nvSpPr>
              <p:cNvPr id="214" name="Freeform 338">
                <a:extLst>
                  <a:ext uri="{FF2B5EF4-FFF2-40B4-BE49-F238E27FC236}">
                    <a16:creationId xmlns:a16="http://schemas.microsoft.com/office/drawing/2014/main" id="{0D833A09-15F7-DCC6-0F57-847684FDCD8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72" name="Group 339">
              <a:extLst>
                <a:ext uri="{FF2B5EF4-FFF2-40B4-BE49-F238E27FC236}">
                  <a16:creationId xmlns:a16="http://schemas.microsoft.com/office/drawing/2014/main" id="{0CB11ED8-3497-FF3F-7C85-1EF4633BFAD8}"/>
                </a:ext>
              </a:extLst>
            </p:cNvPr>
            <p:cNvGrpSpPr>
              <a:grpSpLocks noChangeAspect="1"/>
            </p:cNvGrpSpPr>
            <p:nvPr/>
          </p:nvGrpSpPr>
          <p:grpSpPr>
            <a:xfrm>
              <a:off x="2648719" y="1075351"/>
              <a:ext cx="95594" cy="82785"/>
              <a:chOff x="0" y="0"/>
              <a:chExt cx="6350000" cy="5499100"/>
            </a:xfrm>
            <a:grpFill/>
          </p:grpSpPr>
          <p:sp>
            <p:nvSpPr>
              <p:cNvPr id="213" name="Freeform 340">
                <a:extLst>
                  <a:ext uri="{FF2B5EF4-FFF2-40B4-BE49-F238E27FC236}">
                    <a16:creationId xmlns:a16="http://schemas.microsoft.com/office/drawing/2014/main" id="{C8439931-81BE-37A5-D63B-1A78EDA32C7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73" name="Group 341">
              <a:extLst>
                <a:ext uri="{FF2B5EF4-FFF2-40B4-BE49-F238E27FC236}">
                  <a16:creationId xmlns:a16="http://schemas.microsoft.com/office/drawing/2014/main" id="{A04A2193-0A21-0CB0-2185-5C3171021512}"/>
                </a:ext>
              </a:extLst>
            </p:cNvPr>
            <p:cNvGrpSpPr>
              <a:grpSpLocks noChangeAspect="1"/>
            </p:cNvGrpSpPr>
            <p:nvPr/>
          </p:nvGrpSpPr>
          <p:grpSpPr>
            <a:xfrm>
              <a:off x="2648719" y="7455836"/>
              <a:ext cx="95594" cy="82785"/>
              <a:chOff x="0" y="0"/>
              <a:chExt cx="6350000" cy="5499100"/>
            </a:xfrm>
            <a:grpFill/>
          </p:grpSpPr>
          <p:sp>
            <p:nvSpPr>
              <p:cNvPr id="212" name="Freeform 342">
                <a:extLst>
                  <a:ext uri="{FF2B5EF4-FFF2-40B4-BE49-F238E27FC236}">
                    <a16:creationId xmlns:a16="http://schemas.microsoft.com/office/drawing/2014/main" id="{077FD8BC-B88C-9A9F-B8E0-3D54E6B407E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74" name="Group 343">
              <a:extLst>
                <a:ext uri="{FF2B5EF4-FFF2-40B4-BE49-F238E27FC236}">
                  <a16:creationId xmlns:a16="http://schemas.microsoft.com/office/drawing/2014/main" id="{FDD49DF1-CFC2-4DB3-F89F-B251E277B30F}"/>
                </a:ext>
              </a:extLst>
            </p:cNvPr>
            <p:cNvGrpSpPr>
              <a:grpSpLocks noChangeAspect="1"/>
            </p:cNvGrpSpPr>
            <p:nvPr/>
          </p:nvGrpSpPr>
          <p:grpSpPr>
            <a:xfrm>
              <a:off x="2648719" y="4263051"/>
              <a:ext cx="95594" cy="82785"/>
              <a:chOff x="0" y="0"/>
              <a:chExt cx="6350000" cy="5499100"/>
            </a:xfrm>
            <a:grpFill/>
          </p:grpSpPr>
          <p:sp>
            <p:nvSpPr>
              <p:cNvPr id="211" name="Freeform 344">
                <a:extLst>
                  <a:ext uri="{FF2B5EF4-FFF2-40B4-BE49-F238E27FC236}">
                    <a16:creationId xmlns:a16="http://schemas.microsoft.com/office/drawing/2014/main" id="{4671EFFC-3914-27C2-6556-717BC4A8BF4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75" name="Group 345">
              <a:extLst>
                <a:ext uri="{FF2B5EF4-FFF2-40B4-BE49-F238E27FC236}">
                  <a16:creationId xmlns:a16="http://schemas.microsoft.com/office/drawing/2014/main" id="{7C157FF3-20BD-7C5C-68E2-54E778B42104}"/>
                </a:ext>
              </a:extLst>
            </p:cNvPr>
            <p:cNvGrpSpPr>
              <a:grpSpLocks noChangeAspect="1"/>
            </p:cNvGrpSpPr>
            <p:nvPr/>
          </p:nvGrpSpPr>
          <p:grpSpPr>
            <a:xfrm>
              <a:off x="2648719" y="10643536"/>
              <a:ext cx="95594" cy="82785"/>
              <a:chOff x="0" y="0"/>
              <a:chExt cx="6350000" cy="5499100"/>
            </a:xfrm>
            <a:grpFill/>
          </p:grpSpPr>
          <p:sp>
            <p:nvSpPr>
              <p:cNvPr id="210" name="Freeform 346">
                <a:extLst>
                  <a:ext uri="{FF2B5EF4-FFF2-40B4-BE49-F238E27FC236}">
                    <a16:creationId xmlns:a16="http://schemas.microsoft.com/office/drawing/2014/main" id="{5663239D-3C54-F4C9-59EE-B05ED3AE805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76" name="Group 347">
              <a:extLst>
                <a:ext uri="{FF2B5EF4-FFF2-40B4-BE49-F238E27FC236}">
                  <a16:creationId xmlns:a16="http://schemas.microsoft.com/office/drawing/2014/main" id="{E57B43D6-DCE3-D319-85DE-4E165E128EB0}"/>
                </a:ext>
              </a:extLst>
            </p:cNvPr>
            <p:cNvGrpSpPr>
              <a:grpSpLocks noChangeAspect="1"/>
            </p:cNvGrpSpPr>
            <p:nvPr/>
          </p:nvGrpSpPr>
          <p:grpSpPr>
            <a:xfrm>
              <a:off x="2648719" y="2693431"/>
              <a:ext cx="95594" cy="82785"/>
              <a:chOff x="0" y="0"/>
              <a:chExt cx="6350000" cy="5499100"/>
            </a:xfrm>
            <a:grpFill/>
          </p:grpSpPr>
          <p:sp>
            <p:nvSpPr>
              <p:cNvPr id="209" name="Freeform 348">
                <a:extLst>
                  <a:ext uri="{FF2B5EF4-FFF2-40B4-BE49-F238E27FC236}">
                    <a16:creationId xmlns:a16="http://schemas.microsoft.com/office/drawing/2014/main" id="{E19CE64A-2093-2FDB-7A32-97DB44270F1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77" name="Group 349">
              <a:extLst>
                <a:ext uri="{FF2B5EF4-FFF2-40B4-BE49-F238E27FC236}">
                  <a16:creationId xmlns:a16="http://schemas.microsoft.com/office/drawing/2014/main" id="{AD5AF82E-1BD2-85A2-6426-219C0BB40089}"/>
                </a:ext>
              </a:extLst>
            </p:cNvPr>
            <p:cNvGrpSpPr>
              <a:grpSpLocks noChangeAspect="1"/>
            </p:cNvGrpSpPr>
            <p:nvPr/>
          </p:nvGrpSpPr>
          <p:grpSpPr>
            <a:xfrm>
              <a:off x="2648719" y="9073915"/>
              <a:ext cx="95594" cy="82785"/>
              <a:chOff x="0" y="0"/>
              <a:chExt cx="6350000" cy="5499100"/>
            </a:xfrm>
            <a:grpFill/>
          </p:grpSpPr>
          <p:sp>
            <p:nvSpPr>
              <p:cNvPr id="208" name="Freeform 350">
                <a:extLst>
                  <a:ext uri="{FF2B5EF4-FFF2-40B4-BE49-F238E27FC236}">
                    <a16:creationId xmlns:a16="http://schemas.microsoft.com/office/drawing/2014/main" id="{C26251CD-DFF3-57EC-93A7-42050BD0F51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78" name="Group 351">
              <a:extLst>
                <a:ext uri="{FF2B5EF4-FFF2-40B4-BE49-F238E27FC236}">
                  <a16:creationId xmlns:a16="http://schemas.microsoft.com/office/drawing/2014/main" id="{2EA6474E-53EE-7E7E-AE87-FF76B1E37D7C}"/>
                </a:ext>
              </a:extLst>
            </p:cNvPr>
            <p:cNvGrpSpPr>
              <a:grpSpLocks noChangeAspect="1"/>
            </p:cNvGrpSpPr>
            <p:nvPr/>
          </p:nvGrpSpPr>
          <p:grpSpPr>
            <a:xfrm>
              <a:off x="2648719" y="5881131"/>
              <a:ext cx="95594" cy="82785"/>
              <a:chOff x="0" y="0"/>
              <a:chExt cx="6350000" cy="5499100"/>
            </a:xfrm>
            <a:grpFill/>
          </p:grpSpPr>
          <p:sp>
            <p:nvSpPr>
              <p:cNvPr id="207" name="Freeform 352">
                <a:extLst>
                  <a:ext uri="{FF2B5EF4-FFF2-40B4-BE49-F238E27FC236}">
                    <a16:creationId xmlns:a16="http://schemas.microsoft.com/office/drawing/2014/main" id="{23113882-A6B0-E879-6074-953AB8837B3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79" name="Group 353">
              <a:extLst>
                <a:ext uri="{FF2B5EF4-FFF2-40B4-BE49-F238E27FC236}">
                  <a16:creationId xmlns:a16="http://schemas.microsoft.com/office/drawing/2014/main" id="{16CAF538-9B6E-9EF0-E91B-96CCF6664507}"/>
                </a:ext>
              </a:extLst>
            </p:cNvPr>
            <p:cNvGrpSpPr>
              <a:grpSpLocks noChangeAspect="1"/>
            </p:cNvGrpSpPr>
            <p:nvPr/>
          </p:nvGrpSpPr>
          <p:grpSpPr>
            <a:xfrm>
              <a:off x="1627565" y="0"/>
              <a:ext cx="95594" cy="82785"/>
              <a:chOff x="0" y="0"/>
              <a:chExt cx="6350000" cy="5499100"/>
            </a:xfrm>
            <a:grpFill/>
          </p:grpSpPr>
          <p:sp>
            <p:nvSpPr>
              <p:cNvPr id="206" name="Freeform 354">
                <a:extLst>
                  <a:ext uri="{FF2B5EF4-FFF2-40B4-BE49-F238E27FC236}">
                    <a16:creationId xmlns:a16="http://schemas.microsoft.com/office/drawing/2014/main" id="{970A1A18-3375-31CA-2714-B5A9DD904B5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80" name="Group 355">
              <a:extLst>
                <a:ext uri="{FF2B5EF4-FFF2-40B4-BE49-F238E27FC236}">
                  <a16:creationId xmlns:a16="http://schemas.microsoft.com/office/drawing/2014/main" id="{C73B03A7-FC1B-6ACD-0CC9-EF0E8B132149}"/>
                </a:ext>
              </a:extLst>
            </p:cNvPr>
            <p:cNvGrpSpPr>
              <a:grpSpLocks noChangeAspect="1"/>
            </p:cNvGrpSpPr>
            <p:nvPr/>
          </p:nvGrpSpPr>
          <p:grpSpPr>
            <a:xfrm>
              <a:off x="1627565" y="6380485"/>
              <a:ext cx="95594" cy="82785"/>
              <a:chOff x="0" y="0"/>
              <a:chExt cx="6350000" cy="5499100"/>
            </a:xfrm>
            <a:grpFill/>
          </p:grpSpPr>
          <p:sp>
            <p:nvSpPr>
              <p:cNvPr id="205" name="Freeform 356">
                <a:extLst>
                  <a:ext uri="{FF2B5EF4-FFF2-40B4-BE49-F238E27FC236}">
                    <a16:creationId xmlns:a16="http://schemas.microsoft.com/office/drawing/2014/main" id="{A36A2259-172E-AE69-B1D3-D46E39177E1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81" name="Group 357">
              <a:extLst>
                <a:ext uri="{FF2B5EF4-FFF2-40B4-BE49-F238E27FC236}">
                  <a16:creationId xmlns:a16="http://schemas.microsoft.com/office/drawing/2014/main" id="{199A34F6-7E01-AFF7-6DC1-D1A4F1A8F6B6}"/>
                </a:ext>
              </a:extLst>
            </p:cNvPr>
            <p:cNvGrpSpPr>
              <a:grpSpLocks noChangeAspect="1"/>
            </p:cNvGrpSpPr>
            <p:nvPr/>
          </p:nvGrpSpPr>
          <p:grpSpPr>
            <a:xfrm>
              <a:off x="1627565" y="3187700"/>
              <a:ext cx="95594" cy="82785"/>
              <a:chOff x="0" y="0"/>
              <a:chExt cx="6350000" cy="5499100"/>
            </a:xfrm>
            <a:grpFill/>
          </p:grpSpPr>
          <p:sp>
            <p:nvSpPr>
              <p:cNvPr id="204" name="Freeform 358">
                <a:extLst>
                  <a:ext uri="{FF2B5EF4-FFF2-40B4-BE49-F238E27FC236}">
                    <a16:creationId xmlns:a16="http://schemas.microsoft.com/office/drawing/2014/main" id="{879A7F1B-C903-5F3D-300F-7F6522D5E3D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82" name="Group 359">
              <a:extLst>
                <a:ext uri="{FF2B5EF4-FFF2-40B4-BE49-F238E27FC236}">
                  <a16:creationId xmlns:a16="http://schemas.microsoft.com/office/drawing/2014/main" id="{37B0E116-226E-D222-A9D1-C19E08C2E6EC}"/>
                </a:ext>
              </a:extLst>
            </p:cNvPr>
            <p:cNvGrpSpPr>
              <a:grpSpLocks noChangeAspect="1"/>
            </p:cNvGrpSpPr>
            <p:nvPr/>
          </p:nvGrpSpPr>
          <p:grpSpPr>
            <a:xfrm>
              <a:off x="1627565" y="9568185"/>
              <a:ext cx="95594" cy="82785"/>
              <a:chOff x="0" y="0"/>
              <a:chExt cx="6350000" cy="5499100"/>
            </a:xfrm>
            <a:grpFill/>
          </p:grpSpPr>
          <p:sp>
            <p:nvSpPr>
              <p:cNvPr id="203" name="Freeform 360">
                <a:extLst>
                  <a:ext uri="{FF2B5EF4-FFF2-40B4-BE49-F238E27FC236}">
                    <a16:creationId xmlns:a16="http://schemas.microsoft.com/office/drawing/2014/main" id="{C4870D22-1BCC-DA90-B381-C2A3563F346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83" name="Group 361">
              <a:extLst>
                <a:ext uri="{FF2B5EF4-FFF2-40B4-BE49-F238E27FC236}">
                  <a16:creationId xmlns:a16="http://schemas.microsoft.com/office/drawing/2014/main" id="{A4629D05-9398-B076-491F-4406B54D42DD}"/>
                </a:ext>
              </a:extLst>
            </p:cNvPr>
            <p:cNvGrpSpPr>
              <a:grpSpLocks noChangeAspect="1"/>
            </p:cNvGrpSpPr>
            <p:nvPr/>
          </p:nvGrpSpPr>
          <p:grpSpPr>
            <a:xfrm>
              <a:off x="1627565" y="1618080"/>
              <a:ext cx="95594" cy="82785"/>
              <a:chOff x="0" y="0"/>
              <a:chExt cx="6350000" cy="5499100"/>
            </a:xfrm>
            <a:grpFill/>
          </p:grpSpPr>
          <p:sp>
            <p:nvSpPr>
              <p:cNvPr id="202" name="Freeform 362">
                <a:extLst>
                  <a:ext uri="{FF2B5EF4-FFF2-40B4-BE49-F238E27FC236}">
                    <a16:creationId xmlns:a16="http://schemas.microsoft.com/office/drawing/2014/main" id="{731AF1B6-EDAF-B40A-A6F0-2C325DD459D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84" name="Group 363">
              <a:extLst>
                <a:ext uri="{FF2B5EF4-FFF2-40B4-BE49-F238E27FC236}">
                  <a16:creationId xmlns:a16="http://schemas.microsoft.com/office/drawing/2014/main" id="{AE90FAD6-6AF4-EFC4-995E-F91C17BC81D4}"/>
                </a:ext>
              </a:extLst>
            </p:cNvPr>
            <p:cNvGrpSpPr>
              <a:grpSpLocks noChangeAspect="1"/>
            </p:cNvGrpSpPr>
            <p:nvPr/>
          </p:nvGrpSpPr>
          <p:grpSpPr>
            <a:xfrm>
              <a:off x="1627565" y="7998564"/>
              <a:ext cx="95594" cy="82785"/>
              <a:chOff x="0" y="0"/>
              <a:chExt cx="6350000" cy="5499100"/>
            </a:xfrm>
            <a:grpFill/>
          </p:grpSpPr>
          <p:sp>
            <p:nvSpPr>
              <p:cNvPr id="201" name="Freeform 364">
                <a:extLst>
                  <a:ext uri="{FF2B5EF4-FFF2-40B4-BE49-F238E27FC236}">
                    <a16:creationId xmlns:a16="http://schemas.microsoft.com/office/drawing/2014/main" id="{9FB54AD5-B00C-79DE-3A0E-C8D4745527D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85" name="Group 365">
              <a:extLst>
                <a:ext uri="{FF2B5EF4-FFF2-40B4-BE49-F238E27FC236}">
                  <a16:creationId xmlns:a16="http://schemas.microsoft.com/office/drawing/2014/main" id="{9BF0E1A7-D36E-366E-9738-99CCE09E3C8B}"/>
                </a:ext>
              </a:extLst>
            </p:cNvPr>
            <p:cNvGrpSpPr>
              <a:grpSpLocks noChangeAspect="1"/>
            </p:cNvGrpSpPr>
            <p:nvPr/>
          </p:nvGrpSpPr>
          <p:grpSpPr>
            <a:xfrm>
              <a:off x="1627565" y="4805780"/>
              <a:ext cx="95594" cy="82785"/>
              <a:chOff x="0" y="0"/>
              <a:chExt cx="6350000" cy="5499100"/>
            </a:xfrm>
            <a:grpFill/>
          </p:grpSpPr>
          <p:sp>
            <p:nvSpPr>
              <p:cNvPr id="200" name="Freeform 366">
                <a:extLst>
                  <a:ext uri="{FF2B5EF4-FFF2-40B4-BE49-F238E27FC236}">
                    <a16:creationId xmlns:a16="http://schemas.microsoft.com/office/drawing/2014/main" id="{056FB80A-14ED-A16D-7FA6-66E40B84334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86" name="Group 367">
              <a:extLst>
                <a:ext uri="{FF2B5EF4-FFF2-40B4-BE49-F238E27FC236}">
                  <a16:creationId xmlns:a16="http://schemas.microsoft.com/office/drawing/2014/main" id="{9C0CCE24-D820-41E2-AB72-C43CEC07B07B}"/>
                </a:ext>
              </a:extLst>
            </p:cNvPr>
            <p:cNvGrpSpPr>
              <a:grpSpLocks noChangeAspect="1"/>
            </p:cNvGrpSpPr>
            <p:nvPr/>
          </p:nvGrpSpPr>
          <p:grpSpPr>
            <a:xfrm>
              <a:off x="2103575" y="537155"/>
              <a:ext cx="95594" cy="82785"/>
              <a:chOff x="0" y="0"/>
              <a:chExt cx="6350000" cy="5499100"/>
            </a:xfrm>
            <a:grpFill/>
          </p:grpSpPr>
          <p:sp>
            <p:nvSpPr>
              <p:cNvPr id="199" name="Freeform 368">
                <a:extLst>
                  <a:ext uri="{FF2B5EF4-FFF2-40B4-BE49-F238E27FC236}">
                    <a16:creationId xmlns:a16="http://schemas.microsoft.com/office/drawing/2014/main" id="{00B701ED-F0AA-B49D-D260-07D984D02E0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87" name="Group 369">
              <a:extLst>
                <a:ext uri="{FF2B5EF4-FFF2-40B4-BE49-F238E27FC236}">
                  <a16:creationId xmlns:a16="http://schemas.microsoft.com/office/drawing/2014/main" id="{D0B5CC4D-BC1D-A88E-D123-1B43EA6064EF}"/>
                </a:ext>
              </a:extLst>
            </p:cNvPr>
            <p:cNvGrpSpPr>
              <a:grpSpLocks noChangeAspect="1"/>
            </p:cNvGrpSpPr>
            <p:nvPr/>
          </p:nvGrpSpPr>
          <p:grpSpPr>
            <a:xfrm>
              <a:off x="2103575" y="6917640"/>
              <a:ext cx="95594" cy="82785"/>
              <a:chOff x="0" y="0"/>
              <a:chExt cx="6350000" cy="5499100"/>
            </a:xfrm>
            <a:grpFill/>
          </p:grpSpPr>
          <p:sp>
            <p:nvSpPr>
              <p:cNvPr id="198" name="Freeform 370">
                <a:extLst>
                  <a:ext uri="{FF2B5EF4-FFF2-40B4-BE49-F238E27FC236}">
                    <a16:creationId xmlns:a16="http://schemas.microsoft.com/office/drawing/2014/main" id="{2A34B737-52F6-286D-B5A9-B5A00930B6B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88" name="Group 371">
              <a:extLst>
                <a:ext uri="{FF2B5EF4-FFF2-40B4-BE49-F238E27FC236}">
                  <a16:creationId xmlns:a16="http://schemas.microsoft.com/office/drawing/2014/main" id="{5D738E5C-FBB7-C716-1339-10DA3CD16464}"/>
                </a:ext>
              </a:extLst>
            </p:cNvPr>
            <p:cNvGrpSpPr>
              <a:grpSpLocks noChangeAspect="1"/>
            </p:cNvGrpSpPr>
            <p:nvPr/>
          </p:nvGrpSpPr>
          <p:grpSpPr>
            <a:xfrm>
              <a:off x="2103575" y="3724855"/>
              <a:ext cx="95594" cy="82785"/>
              <a:chOff x="0" y="0"/>
              <a:chExt cx="6350000" cy="5499100"/>
            </a:xfrm>
            <a:grpFill/>
          </p:grpSpPr>
          <p:sp>
            <p:nvSpPr>
              <p:cNvPr id="197" name="Freeform 372">
                <a:extLst>
                  <a:ext uri="{FF2B5EF4-FFF2-40B4-BE49-F238E27FC236}">
                    <a16:creationId xmlns:a16="http://schemas.microsoft.com/office/drawing/2014/main" id="{8DA07432-BB59-E803-CC06-DD6A03DD777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89" name="Group 373">
              <a:extLst>
                <a:ext uri="{FF2B5EF4-FFF2-40B4-BE49-F238E27FC236}">
                  <a16:creationId xmlns:a16="http://schemas.microsoft.com/office/drawing/2014/main" id="{8FB6F907-F1F1-7211-4797-4083D4CE579A}"/>
                </a:ext>
              </a:extLst>
            </p:cNvPr>
            <p:cNvGrpSpPr>
              <a:grpSpLocks noChangeAspect="1"/>
            </p:cNvGrpSpPr>
            <p:nvPr/>
          </p:nvGrpSpPr>
          <p:grpSpPr>
            <a:xfrm>
              <a:off x="2103575" y="10105340"/>
              <a:ext cx="95594" cy="82785"/>
              <a:chOff x="0" y="0"/>
              <a:chExt cx="6350000" cy="5499100"/>
            </a:xfrm>
            <a:grpFill/>
          </p:grpSpPr>
          <p:sp>
            <p:nvSpPr>
              <p:cNvPr id="196" name="Freeform 374">
                <a:extLst>
                  <a:ext uri="{FF2B5EF4-FFF2-40B4-BE49-F238E27FC236}">
                    <a16:creationId xmlns:a16="http://schemas.microsoft.com/office/drawing/2014/main" id="{20CEB233-1121-D75D-EABF-2EEC3747167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90" name="Group 375">
              <a:extLst>
                <a:ext uri="{FF2B5EF4-FFF2-40B4-BE49-F238E27FC236}">
                  <a16:creationId xmlns:a16="http://schemas.microsoft.com/office/drawing/2014/main" id="{BFDF99E0-8CC0-C3EE-A779-8B8BE728E50F}"/>
                </a:ext>
              </a:extLst>
            </p:cNvPr>
            <p:cNvGrpSpPr>
              <a:grpSpLocks noChangeAspect="1"/>
            </p:cNvGrpSpPr>
            <p:nvPr/>
          </p:nvGrpSpPr>
          <p:grpSpPr>
            <a:xfrm>
              <a:off x="2103575" y="2155235"/>
              <a:ext cx="95594" cy="82785"/>
              <a:chOff x="0" y="0"/>
              <a:chExt cx="6350000" cy="5499100"/>
            </a:xfrm>
            <a:grpFill/>
          </p:grpSpPr>
          <p:sp>
            <p:nvSpPr>
              <p:cNvPr id="195" name="Freeform 376">
                <a:extLst>
                  <a:ext uri="{FF2B5EF4-FFF2-40B4-BE49-F238E27FC236}">
                    <a16:creationId xmlns:a16="http://schemas.microsoft.com/office/drawing/2014/main" id="{00DD6BF1-73CC-C3EA-2616-CC8B6E672C7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91" name="Group 377">
              <a:extLst>
                <a:ext uri="{FF2B5EF4-FFF2-40B4-BE49-F238E27FC236}">
                  <a16:creationId xmlns:a16="http://schemas.microsoft.com/office/drawing/2014/main" id="{16FDD80F-29A8-1231-EFE1-939FDABC544B}"/>
                </a:ext>
              </a:extLst>
            </p:cNvPr>
            <p:cNvGrpSpPr>
              <a:grpSpLocks noChangeAspect="1"/>
            </p:cNvGrpSpPr>
            <p:nvPr/>
          </p:nvGrpSpPr>
          <p:grpSpPr>
            <a:xfrm>
              <a:off x="2103575" y="8535719"/>
              <a:ext cx="95594" cy="82785"/>
              <a:chOff x="0" y="0"/>
              <a:chExt cx="6350000" cy="5499100"/>
            </a:xfrm>
            <a:grpFill/>
          </p:grpSpPr>
          <p:sp>
            <p:nvSpPr>
              <p:cNvPr id="194" name="Freeform 378">
                <a:extLst>
                  <a:ext uri="{FF2B5EF4-FFF2-40B4-BE49-F238E27FC236}">
                    <a16:creationId xmlns:a16="http://schemas.microsoft.com/office/drawing/2014/main" id="{8151CAEE-3A6D-5B70-C66B-0A1089D5FD2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nvGrpSpPr>
            <p:cNvPr id="192" name="Group 379">
              <a:extLst>
                <a:ext uri="{FF2B5EF4-FFF2-40B4-BE49-F238E27FC236}">
                  <a16:creationId xmlns:a16="http://schemas.microsoft.com/office/drawing/2014/main" id="{A7EA1271-C06B-C546-1D84-5ACB98C21EB0}"/>
                </a:ext>
              </a:extLst>
            </p:cNvPr>
            <p:cNvGrpSpPr>
              <a:grpSpLocks noChangeAspect="1"/>
            </p:cNvGrpSpPr>
            <p:nvPr/>
          </p:nvGrpSpPr>
          <p:grpSpPr>
            <a:xfrm>
              <a:off x="2103575" y="5342935"/>
              <a:ext cx="95594" cy="82785"/>
              <a:chOff x="0" y="0"/>
              <a:chExt cx="6350000" cy="5499100"/>
            </a:xfrm>
            <a:grpFill/>
          </p:grpSpPr>
          <p:sp>
            <p:nvSpPr>
              <p:cNvPr id="193" name="Freeform 380">
                <a:extLst>
                  <a:ext uri="{FF2B5EF4-FFF2-40B4-BE49-F238E27FC236}">
                    <a16:creationId xmlns:a16="http://schemas.microsoft.com/office/drawing/2014/main" id="{F06E9A99-05DE-08F5-1C59-DA5C2CD0A4B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s-ES_tradnl" dirty="0"/>
              </a:p>
            </p:txBody>
          </p:sp>
        </p:grpSp>
      </p:grpSp>
      <p:pic>
        <p:nvPicPr>
          <p:cNvPr id="2" name="Picture 2"/>
          <p:cNvPicPr>
            <a:picLocks noChangeAspect="1"/>
          </p:cNvPicPr>
          <p:nvPr/>
        </p:nvPicPr>
        <p:blipFill>
          <a:blip r:embed="rId3"/>
          <a:srcRect/>
          <a:stretch>
            <a:fillRect/>
          </a:stretch>
        </p:blipFill>
        <p:spPr>
          <a:xfrm>
            <a:off x="2506926" y="921101"/>
            <a:ext cx="13373100" cy="8229600"/>
          </a:xfrm>
          <a:prstGeom prst="rect">
            <a:avLst/>
          </a:prstGeom>
        </p:spPr>
      </p:pic>
      <p:sp>
        <p:nvSpPr>
          <p:cNvPr id="382" name="TextBox 639">
            <a:extLst>
              <a:ext uri="{FF2B5EF4-FFF2-40B4-BE49-F238E27FC236}">
                <a16:creationId xmlns:a16="http://schemas.microsoft.com/office/drawing/2014/main" id="{297714F5-A282-D8BB-925D-8E9EB7CE54DC}"/>
              </a:ext>
            </a:extLst>
          </p:cNvPr>
          <p:cNvSpPr txBox="1"/>
          <p:nvPr/>
        </p:nvSpPr>
        <p:spPr>
          <a:xfrm>
            <a:off x="2460475" y="9264228"/>
            <a:ext cx="13466001" cy="283283"/>
          </a:xfrm>
          <a:prstGeom prst="rect">
            <a:avLst/>
          </a:prstGeom>
          <a:noFill/>
        </p:spPr>
        <p:txBody>
          <a:bodyPr lIns="0" tIns="0" rIns="0" bIns="0" rtlCol="0" anchor="t">
            <a:spAutoFit/>
          </a:bodyPr>
          <a:lstStyle/>
          <a:p>
            <a:pPr>
              <a:lnSpc>
                <a:spcPts val="2100"/>
              </a:lnSpc>
            </a:pPr>
            <a:r>
              <a:rPr lang="es-ES_tradnl" sz="2600" i="1" spc="75" dirty="0">
                <a:solidFill>
                  <a:schemeClr val="bg1">
                    <a:lumMod val="50000"/>
                  </a:schemeClr>
                </a:solidFill>
                <a:latin typeface="Clear Sans Regular"/>
              </a:rPr>
              <a:t>*Hay otras guías visuales disponibles si esta no se ajusta a su contexto.</a:t>
            </a:r>
          </a:p>
        </p:txBody>
      </p:sp>
      <p:sp>
        <p:nvSpPr>
          <p:cNvPr id="383" name="CuadroTexto 382">
            <a:extLst>
              <a:ext uri="{FF2B5EF4-FFF2-40B4-BE49-F238E27FC236}">
                <a16:creationId xmlns:a16="http://schemas.microsoft.com/office/drawing/2014/main" id="{11B74EEF-4F47-74BA-00DB-D2F89BAF313D}"/>
              </a:ext>
            </a:extLst>
          </p:cNvPr>
          <p:cNvSpPr txBox="1"/>
          <p:nvPr/>
        </p:nvSpPr>
        <p:spPr>
          <a:xfrm>
            <a:off x="4101458" y="7721630"/>
            <a:ext cx="2115979" cy="954107"/>
          </a:xfrm>
          <a:prstGeom prst="rect">
            <a:avLst/>
          </a:prstGeom>
          <a:solidFill>
            <a:schemeClr val="bg1"/>
          </a:solidFill>
        </p:spPr>
        <p:txBody>
          <a:bodyPr wrap="square" rtlCol="0">
            <a:spAutoFit/>
          </a:bodyPr>
          <a:lstStyle/>
          <a:p>
            <a:pPr algn="ctr"/>
            <a:r>
              <a:rPr lang="es-ES_tradnl" sz="2800" b="1" dirty="0"/>
              <a:t>En absoluto/</a:t>
            </a:r>
            <a:br>
              <a:rPr lang="es-ES_tradnl" sz="2800" b="1" dirty="0"/>
            </a:br>
            <a:r>
              <a:rPr lang="es-ES_tradnl" sz="2800" b="1" dirty="0"/>
              <a:t>Para nada</a:t>
            </a:r>
          </a:p>
        </p:txBody>
      </p:sp>
      <p:sp>
        <p:nvSpPr>
          <p:cNvPr id="384" name="CuadroTexto 383">
            <a:extLst>
              <a:ext uri="{FF2B5EF4-FFF2-40B4-BE49-F238E27FC236}">
                <a16:creationId xmlns:a16="http://schemas.microsoft.com/office/drawing/2014/main" id="{4EBD59B9-7B44-3E8E-D94A-C25FD4F4A39C}"/>
              </a:ext>
            </a:extLst>
          </p:cNvPr>
          <p:cNvSpPr txBox="1"/>
          <p:nvPr/>
        </p:nvSpPr>
        <p:spPr>
          <a:xfrm>
            <a:off x="6675716" y="7693571"/>
            <a:ext cx="1997738" cy="1015663"/>
          </a:xfrm>
          <a:prstGeom prst="rect">
            <a:avLst/>
          </a:prstGeom>
          <a:solidFill>
            <a:schemeClr val="bg1"/>
          </a:solidFill>
        </p:spPr>
        <p:txBody>
          <a:bodyPr wrap="square" rtlCol="0">
            <a:spAutoFit/>
          </a:bodyPr>
          <a:lstStyle/>
          <a:p>
            <a:pPr algn="ctr"/>
            <a:r>
              <a:rPr lang="es-ES_tradnl" sz="3000" b="1" dirty="0"/>
              <a:t>Un poco</a:t>
            </a:r>
          </a:p>
          <a:p>
            <a:pPr algn="ctr"/>
            <a:endParaRPr lang="es-ES_tradnl" sz="3000" b="1" dirty="0"/>
          </a:p>
        </p:txBody>
      </p:sp>
      <p:sp>
        <p:nvSpPr>
          <p:cNvPr id="385" name="CuadroTexto 384">
            <a:extLst>
              <a:ext uri="{FF2B5EF4-FFF2-40B4-BE49-F238E27FC236}">
                <a16:creationId xmlns:a16="http://schemas.microsoft.com/office/drawing/2014/main" id="{81A83AE8-6465-9539-F73F-8FEF96668F80}"/>
              </a:ext>
            </a:extLst>
          </p:cNvPr>
          <p:cNvSpPr txBox="1"/>
          <p:nvPr/>
        </p:nvSpPr>
        <p:spPr>
          <a:xfrm>
            <a:off x="9090051" y="7693571"/>
            <a:ext cx="2345672" cy="830997"/>
          </a:xfrm>
          <a:prstGeom prst="rect">
            <a:avLst/>
          </a:prstGeom>
          <a:solidFill>
            <a:schemeClr val="bg1"/>
          </a:solidFill>
        </p:spPr>
        <p:txBody>
          <a:bodyPr wrap="square" rtlCol="0">
            <a:spAutoFit/>
          </a:bodyPr>
          <a:lstStyle/>
          <a:p>
            <a:pPr algn="ctr"/>
            <a:r>
              <a:rPr lang="es-ES_tradnl" sz="2400" b="1" dirty="0"/>
              <a:t>Moderadamente</a:t>
            </a:r>
          </a:p>
          <a:p>
            <a:pPr algn="ctr"/>
            <a:endParaRPr lang="es-ES_tradnl" sz="2400" b="1" dirty="0"/>
          </a:p>
        </p:txBody>
      </p:sp>
      <p:sp>
        <p:nvSpPr>
          <p:cNvPr id="387" name="CuadroTexto 386">
            <a:extLst>
              <a:ext uri="{FF2B5EF4-FFF2-40B4-BE49-F238E27FC236}">
                <a16:creationId xmlns:a16="http://schemas.microsoft.com/office/drawing/2014/main" id="{8E71E97B-C181-172B-3A2B-E76D54F2D596}"/>
              </a:ext>
            </a:extLst>
          </p:cNvPr>
          <p:cNvSpPr txBox="1"/>
          <p:nvPr/>
        </p:nvSpPr>
        <p:spPr>
          <a:xfrm>
            <a:off x="11814220" y="7632016"/>
            <a:ext cx="2345672" cy="1077218"/>
          </a:xfrm>
          <a:prstGeom prst="rect">
            <a:avLst/>
          </a:prstGeom>
          <a:solidFill>
            <a:schemeClr val="bg1"/>
          </a:solidFill>
        </p:spPr>
        <p:txBody>
          <a:bodyPr wrap="square" rtlCol="0">
            <a:spAutoFit/>
          </a:bodyPr>
          <a:lstStyle/>
          <a:p>
            <a:pPr algn="ctr"/>
            <a:r>
              <a:rPr lang="es-ES_tradnl" sz="3200" b="1" dirty="0"/>
              <a:t>Bastante /</a:t>
            </a:r>
          </a:p>
          <a:p>
            <a:pPr algn="ctr"/>
            <a:r>
              <a:rPr lang="es-ES_tradnl" sz="3200" b="1" dirty="0"/>
              <a:t>mucho</a:t>
            </a:r>
          </a:p>
        </p:txBody>
      </p:sp>
      <p:sp>
        <p:nvSpPr>
          <p:cNvPr id="388" name="CuadroTexto 387">
            <a:extLst>
              <a:ext uri="{FF2B5EF4-FFF2-40B4-BE49-F238E27FC236}">
                <a16:creationId xmlns:a16="http://schemas.microsoft.com/office/drawing/2014/main" id="{9C4E6EAC-1633-E0E0-04EF-BD1BCF36FC64}"/>
              </a:ext>
            </a:extLst>
          </p:cNvPr>
          <p:cNvSpPr txBox="1"/>
          <p:nvPr/>
        </p:nvSpPr>
        <p:spPr>
          <a:xfrm>
            <a:off x="6675717" y="1389203"/>
            <a:ext cx="4982884" cy="954107"/>
          </a:xfrm>
          <a:prstGeom prst="rect">
            <a:avLst/>
          </a:prstGeom>
          <a:solidFill>
            <a:schemeClr val="bg1"/>
          </a:solidFill>
          <a:ln>
            <a:solidFill>
              <a:schemeClr val="tx1"/>
            </a:solidFill>
          </a:ln>
        </p:spPr>
        <p:txBody>
          <a:bodyPr wrap="square" rtlCol="0">
            <a:spAutoFit/>
          </a:bodyPr>
          <a:lstStyle/>
          <a:p>
            <a:pPr algn="ctr"/>
            <a:r>
              <a:rPr lang="es-ES_tradnl" sz="2800" b="1" dirty="0"/>
              <a:t>Escala de percepción del estigma: guía visual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49966" y="1163063"/>
            <a:ext cx="7473492" cy="8095237"/>
            <a:chOff x="0" y="0"/>
            <a:chExt cx="9964655" cy="10793649"/>
          </a:xfrm>
        </p:grpSpPr>
        <p:grpSp>
          <p:nvGrpSpPr>
            <p:cNvPr id="3" name="Group 3"/>
            <p:cNvGrpSpPr/>
            <p:nvPr/>
          </p:nvGrpSpPr>
          <p:grpSpPr>
            <a:xfrm>
              <a:off x="11592" y="0"/>
              <a:ext cx="149826" cy="149826"/>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 name="Group 5"/>
            <p:cNvGrpSpPr/>
            <p:nvPr/>
          </p:nvGrpSpPr>
          <p:grpSpPr>
            <a:xfrm>
              <a:off x="11592" y="5769182"/>
              <a:ext cx="149826" cy="149826"/>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 name="Group 7"/>
            <p:cNvGrpSpPr/>
            <p:nvPr/>
          </p:nvGrpSpPr>
          <p:grpSpPr>
            <a:xfrm>
              <a:off x="11592" y="2928443"/>
              <a:ext cx="149826" cy="149826"/>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 name="Group 9"/>
            <p:cNvGrpSpPr/>
            <p:nvPr/>
          </p:nvGrpSpPr>
          <p:grpSpPr>
            <a:xfrm>
              <a:off x="11592" y="8697625"/>
              <a:ext cx="149826" cy="149826"/>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 name="Group 11"/>
            <p:cNvGrpSpPr/>
            <p:nvPr/>
          </p:nvGrpSpPr>
          <p:grpSpPr>
            <a:xfrm>
              <a:off x="5889662" y="0"/>
              <a:ext cx="149826" cy="149826"/>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3" name="Group 13"/>
            <p:cNvGrpSpPr/>
            <p:nvPr/>
          </p:nvGrpSpPr>
          <p:grpSpPr>
            <a:xfrm>
              <a:off x="5889662" y="5769182"/>
              <a:ext cx="149826" cy="149826"/>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5" name="Group 15"/>
            <p:cNvGrpSpPr/>
            <p:nvPr/>
          </p:nvGrpSpPr>
          <p:grpSpPr>
            <a:xfrm>
              <a:off x="5889662" y="2928443"/>
              <a:ext cx="149826" cy="149826"/>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7" name="Group 17"/>
            <p:cNvGrpSpPr/>
            <p:nvPr/>
          </p:nvGrpSpPr>
          <p:grpSpPr>
            <a:xfrm>
              <a:off x="5889662" y="8697625"/>
              <a:ext cx="149826" cy="149826"/>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9" name="Group 19"/>
            <p:cNvGrpSpPr/>
            <p:nvPr/>
          </p:nvGrpSpPr>
          <p:grpSpPr>
            <a:xfrm>
              <a:off x="986474" y="972157"/>
              <a:ext cx="149826" cy="149826"/>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1" name="Group 21"/>
            <p:cNvGrpSpPr/>
            <p:nvPr/>
          </p:nvGrpSpPr>
          <p:grpSpPr>
            <a:xfrm>
              <a:off x="986474" y="6741340"/>
              <a:ext cx="149826" cy="149826"/>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3" name="Group 23"/>
            <p:cNvGrpSpPr/>
            <p:nvPr/>
          </p:nvGrpSpPr>
          <p:grpSpPr>
            <a:xfrm>
              <a:off x="986474" y="3900600"/>
              <a:ext cx="149826" cy="149826"/>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5" name="Group 25"/>
            <p:cNvGrpSpPr/>
            <p:nvPr/>
          </p:nvGrpSpPr>
          <p:grpSpPr>
            <a:xfrm>
              <a:off x="986474" y="9669782"/>
              <a:ext cx="149826" cy="149826"/>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7" name="Group 27"/>
            <p:cNvGrpSpPr/>
            <p:nvPr/>
          </p:nvGrpSpPr>
          <p:grpSpPr>
            <a:xfrm>
              <a:off x="6864544" y="972157"/>
              <a:ext cx="149826" cy="149826"/>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9" name="Group 29"/>
            <p:cNvGrpSpPr/>
            <p:nvPr/>
          </p:nvGrpSpPr>
          <p:grpSpPr>
            <a:xfrm>
              <a:off x="6864544" y="6741340"/>
              <a:ext cx="149826" cy="149826"/>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1" name="Group 31"/>
            <p:cNvGrpSpPr/>
            <p:nvPr/>
          </p:nvGrpSpPr>
          <p:grpSpPr>
            <a:xfrm>
              <a:off x="6864544" y="3900600"/>
              <a:ext cx="149826" cy="149826"/>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3" name="Group 33"/>
            <p:cNvGrpSpPr/>
            <p:nvPr/>
          </p:nvGrpSpPr>
          <p:grpSpPr>
            <a:xfrm>
              <a:off x="6864544" y="9669782"/>
              <a:ext cx="149826" cy="149826"/>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5" name="Group 35"/>
            <p:cNvGrpSpPr/>
            <p:nvPr/>
          </p:nvGrpSpPr>
          <p:grpSpPr>
            <a:xfrm>
              <a:off x="1963528" y="1946198"/>
              <a:ext cx="149826" cy="149826"/>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7" name="Group 37"/>
            <p:cNvGrpSpPr/>
            <p:nvPr/>
          </p:nvGrpSpPr>
          <p:grpSpPr>
            <a:xfrm>
              <a:off x="1963528" y="7715381"/>
              <a:ext cx="149826" cy="149826"/>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9" name="Group 39"/>
            <p:cNvGrpSpPr/>
            <p:nvPr/>
          </p:nvGrpSpPr>
          <p:grpSpPr>
            <a:xfrm>
              <a:off x="1963528" y="4874641"/>
              <a:ext cx="149826" cy="149826"/>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1" name="Group 41"/>
            <p:cNvGrpSpPr/>
            <p:nvPr/>
          </p:nvGrpSpPr>
          <p:grpSpPr>
            <a:xfrm>
              <a:off x="1963528" y="10643823"/>
              <a:ext cx="149826" cy="149826"/>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3" name="Group 43"/>
            <p:cNvGrpSpPr/>
            <p:nvPr/>
          </p:nvGrpSpPr>
          <p:grpSpPr>
            <a:xfrm>
              <a:off x="7841598" y="1946198"/>
              <a:ext cx="149826" cy="149826"/>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5" name="Group 45"/>
            <p:cNvGrpSpPr/>
            <p:nvPr/>
          </p:nvGrpSpPr>
          <p:grpSpPr>
            <a:xfrm>
              <a:off x="7841598" y="7715381"/>
              <a:ext cx="149826" cy="149826"/>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7" name="Group 47"/>
            <p:cNvGrpSpPr/>
            <p:nvPr/>
          </p:nvGrpSpPr>
          <p:grpSpPr>
            <a:xfrm>
              <a:off x="7841598" y="4874641"/>
              <a:ext cx="149826" cy="149826"/>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9" name="Group 49"/>
            <p:cNvGrpSpPr/>
            <p:nvPr/>
          </p:nvGrpSpPr>
          <p:grpSpPr>
            <a:xfrm>
              <a:off x="7841598" y="10643823"/>
              <a:ext cx="149826" cy="149826"/>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1" name="Group 51"/>
            <p:cNvGrpSpPr/>
            <p:nvPr/>
          </p:nvGrpSpPr>
          <p:grpSpPr>
            <a:xfrm>
              <a:off x="2957059" y="0"/>
              <a:ext cx="149826" cy="149826"/>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3" name="Group 53"/>
            <p:cNvGrpSpPr/>
            <p:nvPr/>
          </p:nvGrpSpPr>
          <p:grpSpPr>
            <a:xfrm>
              <a:off x="2957059" y="5769182"/>
              <a:ext cx="149826" cy="149826"/>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5" name="Group 55"/>
            <p:cNvGrpSpPr/>
            <p:nvPr/>
          </p:nvGrpSpPr>
          <p:grpSpPr>
            <a:xfrm>
              <a:off x="2957059" y="2928443"/>
              <a:ext cx="149826" cy="149826"/>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7" name="Group 57"/>
            <p:cNvGrpSpPr/>
            <p:nvPr/>
          </p:nvGrpSpPr>
          <p:grpSpPr>
            <a:xfrm>
              <a:off x="2957059" y="8697625"/>
              <a:ext cx="149826" cy="149826"/>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9" name="Group 59"/>
            <p:cNvGrpSpPr/>
            <p:nvPr/>
          </p:nvGrpSpPr>
          <p:grpSpPr>
            <a:xfrm>
              <a:off x="8835129" y="0"/>
              <a:ext cx="149826" cy="149826"/>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1" name="Group 61"/>
            <p:cNvGrpSpPr/>
            <p:nvPr/>
          </p:nvGrpSpPr>
          <p:grpSpPr>
            <a:xfrm>
              <a:off x="8835129" y="5769182"/>
              <a:ext cx="149826" cy="149826"/>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3" name="Group 63"/>
            <p:cNvGrpSpPr/>
            <p:nvPr/>
          </p:nvGrpSpPr>
          <p:grpSpPr>
            <a:xfrm>
              <a:off x="8835129" y="2928443"/>
              <a:ext cx="149826" cy="149826"/>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5" name="Group 65"/>
            <p:cNvGrpSpPr/>
            <p:nvPr/>
          </p:nvGrpSpPr>
          <p:grpSpPr>
            <a:xfrm>
              <a:off x="8835129" y="8697625"/>
              <a:ext cx="149826" cy="149826"/>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7" name="Group 67"/>
            <p:cNvGrpSpPr/>
            <p:nvPr/>
          </p:nvGrpSpPr>
          <p:grpSpPr>
            <a:xfrm>
              <a:off x="3931941" y="972157"/>
              <a:ext cx="149826" cy="149826"/>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9" name="Group 69"/>
            <p:cNvGrpSpPr/>
            <p:nvPr/>
          </p:nvGrpSpPr>
          <p:grpSpPr>
            <a:xfrm>
              <a:off x="3931941" y="6741340"/>
              <a:ext cx="149826" cy="149826"/>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1" name="Group 71"/>
            <p:cNvGrpSpPr/>
            <p:nvPr/>
          </p:nvGrpSpPr>
          <p:grpSpPr>
            <a:xfrm>
              <a:off x="3931941" y="3900600"/>
              <a:ext cx="149826" cy="149826"/>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3" name="Group 73"/>
            <p:cNvGrpSpPr/>
            <p:nvPr/>
          </p:nvGrpSpPr>
          <p:grpSpPr>
            <a:xfrm>
              <a:off x="3931941" y="9669782"/>
              <a:ext cx="149826" cy="149826"/>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5" name="Group 75"/>
            <p:cNvGrpSpPr/>
            <p:nvPr/>
          </p:nvGrpSpPr>
          <p:grpSpPr>
            <a:xfrm>
              <a:off x="9810012" y="972157"/>
              <a:ext cx="149826" cy="149826"/>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7" name="Group 77"/>
            <p:cNvGrpSpPr/>
            <p:nvPr/>
          </p:nvGrpSpPr>
          <p:grpSpPr>
            <a:xfrm>
              <a:off x="9810012" y="6741340"/>
              <a:ext cx="149826" cy="149826"/>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9" name="Group 79"/>
            <p:cNvGrpSpPr/>
            <p:nvPr/>
          </p:nvGrpSpPr>
          <p:grpSpPr>
            <a:xfrm>
              <a:off x="9810012" y="3900600"/>
              <a:ext cx="149826" cy="149826"/>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1" name="Group 81"/>
            <p:cNvGrpSpPr/>
            <p:nvPr/>
          </p:nvGrpSpPr>
          <p:grpSpPr>
            <a:xfrm>
              <a:off x="9810012" y="9669782"/>
              <a:ext cx="149826" cy="149826"/>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3" name="Group 83"/>
            <p:cNvGrpSpPr/>
            <p:nvPr/>
          </p:nvGrpSpPr>
          <p:grpSpPr>
            <a:xfrm>
              <a:off x="4908995" y="1946198"/>
              <a:ext cx="149826" cy="149826"/>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5" name="Group 85"/>
            <p:cNvGrpSpPr/>
            <p:nvPr/>
          </p:nvGrpSpPr>
          <p:grpSpPr>
            <a:xfrm>
              <a:off x="4908995" y="7715381"/>
              <a:ext cx="149826" cy="149826"/>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7" name="Group 87"/>
            <p:cNvGrpSpPr/>
            <p:nvPr/>
          </p:nvGrpSpPr>
          <p:grpSpPr>
            <a:xfrm>
              <a:off x="4908995" y="4874641"/>
              <a:ext cx="149826" cy="149826"/>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9" name="Group 89"/>
            <p:cNvGrpSpPr/>
            <p:nvPr/>
          </p:nvGrpSpPr>
          <p:grpSpPr>
            <a:xfrm>
              <a:off x="4908995" y="10643823"/>
              <a:ext cx="149826" cy="149826"/>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1" name="Group 91"/>
            <p:cNvGrpSpPr/>
            <p:nvPr/>
          </p:nvGrpSpPr>
          <p:grpSpPr>
            <a:xfrm>
              <a:off x="986616" y="0"/>
              <a:ext cx="149826" cy="149826"/>
              <a:chOff x="0" y="0"/>
              <a:chExt cx="1913890" cy="1913890"/>
            </a:xfrm>
          </p:grpSpPr>
          <p:sp>
            <p:nvSpPr>
              <p:cNvPr id="92" name="Freeform 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3" name="Group 93"/>
            <p:cNvGrpSpPr/>
            <p:nvPr/>
          </p:nvGrpSpPr>
          <p:grpSpPr>
            <a:xfrm>
              <a:off x="986616" y="5769182"/>
              <a:ext cx="149826" cy="149826"/>
              <a:chOff x="0" y="0"/>
              <a:chExt cx="1913890" cy="1913890"/>
            </a:xfrm>
          </p:grpSpPr>
          <p:sp>
            <p:nvSpPr>
              <p:cNvPr id="94" name="Freeform 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5" name="Group 95"/>
            <p:cNvGrpSpPr/>
            <p:nvPr/>
          </p:nvGrpSpPr>
          <p:grpSpPr>
            <a:xfrm>
              <a:off x="986616" y="2928443"/>
              <a:ext cx="149826" cy="149826"/>
              <a:chOff x="0" y="0"/>
              <a:chExt cx="1913890" cy="1913890"/>
            </a:xfrm>
          </p:grpSpPr>
          <p:sp>
            <p:nvSpPr>
              <p:cNvPr id="96" name="Freeform 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7" name="Group 97"/>
            <p:cNvGrpSpPr/>
            <p:nvPr/>
          </p:nvGrpSpPr>
          <p:grpSpPr>
            <a:xfrm>
              <a:off x="986616" y="8697625"/>
              <a:ext cx="149826" cy="149826"/>
              <a:chOff x="0" y="0"/>
              <a:chExt cx="1913890" cy="1913890"/>
            </a:xfrm>
          </p:grpSpPr>
          <p:sp>
            <p:nvSpPr>
              <p:cNvPr id="98" name="Freeform 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99" name="Group 99"/>
            <p:cNvGrpSpPr/>
            <p:nvPr/>
          </p:nvGrpSpPr>
          <p:grpSpPr>
            <a:xfrm>
              <a:off x="6864686" y="0"/>
              <a:ext cx="149826" cy="149826"/>
              <a:chOff x="0" y="0"/>
              <a:chExt cx="1913890" cy="1913890"/>
            </a:xfrm>
          </p:grpSpPr>
          <p:sp>
            <p:nvSpPr>
              <p:cNvPr id="100" name="Freeform 1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1" name="Group 101"/>
            <p:cNvGrpSpPr/>
            <p:nvPr/>
          </p:nvGrpSpPr>
          <p:grpSpPr>
            <a:xfrm>
              <a:off x="6864686" y="5769182"/>
              <a:ext cx="149826" cy="149826"/>
              <a:chOff x="0" y="0"/>
              <a:chExt cx="1913890" cy="1913890"/>
            </a:xfrm>
          </p:grpSpPr>
          <p:sp>
            <p:nvSpPr>
              <p:cNvPr id="102" name="Freeform 1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3" name="Group 103"/>
            <p:cNvGrpSpPr/>
            <p:nvPr/>
          </p:nvGrpSpPr>
          <p:grpSpPr>
            <a:xfrm>
              <a:off x="6864686" y="2928443"/>
              <a:ext cx="149826" cy="149826"/>
              <a:chOff x="0" y="0"/>
              <a:chExt cx="1913890" cy="1913890"/>
            </a:xfrm>
          </p:grpSpPr>
          <p:sp>
            <p:nvSpPr>
              <p:cNvPr id="104" name="Freeform 1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5" name="Group 105"/>
            <p:cNvGrpSpPr/>
            <p:nvPr/>
          </p:nvGrpSpPr>
          <p:grpSpPr>
            <a:xfrm>
              <a:off x="6864686" y="8697625"/>
              <a:ext cx="149826" cy="149826"/>
              <a:chOff x="0" y="0"/>
              <a:chExt cx="1913890" cy="1913890"/>
            </a:xfrm>
          </p:grpSpPr>
          <p:sp>
            <p:nvSpPr>
              <p:cNvPr id="106" name="Freeform 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7" name="Group 107"/>
            <p:cNvGrpSpPr/>
            <p:nvPr/>
          </p:nvGrpSpPr>
          <p:grpSpPr>
            <a:xfrm>
              <a:off x="1961498" y="972157"/>
              <a:ext cx="149826" cy="149826"/>
              <a:chOff x="0" y="0"/>
              <a:chExt cx="1913890" cy="1913890"/>
            </a:xfrm>
          </p:grpSpPr>
          <p:sp>
            <p:nvSpPr>
              <p:cNvPr id="108" name="Freeform 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9" name="Group 109"/>
            <p:cNvGrpSpPr/>
            <p:nvPr/>
          </p:nvGrpSpPr>
          <p:grpSpPr>
            <a:xfrm>
              <a:off x="1961498" y="6741340"/>
              <a:ext cx="149826" cy="149826"/>
              <a:chOff x="0" y="0"/>
              <a:chExt cx="1913890" cy="1913890"/>
            </a:xfrm>
          </p:grpSpPr>
          <p:sp>
            <p:nvSpPr>
              <p:cNvPr id="110" name="Freeform 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1" name="Group 111"/>
            <p:cNvGrpSpPr/>
            <p:nvPr/>
          </p:nvGrpSpPr>
          <p:grpSpPr>
            <a:xfrm>
              <a:off x="1961498" y="3900600"/>
              <a:ext cx="149826" cy="149826"/>
              <a:chOff x="0" y="0"/>
              <a:chExt cx="1913890" cy="1913890"/>
            </a:xfrm>
          </p:grpSpPr>
          <p:sp>
            <p:nvSpPr>
              <p:cNvPr id="112" name="Freeform 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3" name="Group 113"/>
            <p:cNvGrpSpPr/>
            <p:nvPr/>
          </p:nvGrpSpPr>
          <p:grpSpPr>
            <a:xfrm>
              <a:off x="1961498" y="9669782"/>
              <a:ext cx="149826" cy="149826"/>
              <a:chOff x="0" y="0"/>
              <a:chExt cx="1913890" cy="1913890"/>
            </a:xfrm>
          </p:grpSpPr>
          <p:sp>
            <p:nvSpPr>
              <p:cNvPr id="114" name="Freeform 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5" name="Group 115"/>
            <p:cNvGrpSpPr/>
            <p:nvPr/>
          </p:nvGrpSpPr>
          <p:grpSpPr>
            <a:xfrm>
              <a:off x="7839568" y="972157"/>
              <a:ext cx="149826" cy="149826"/>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7" name="Group 117"/>
            <p:cNvGrpSpPr/>
            <p:nvPr/>
          </p:nvGrpSpPr>
          <p:grpSpPr>
            <a:xfrm>
              <a:off x="7839568" y="6741340"/>
              <a:ext cx="149826" cy="149826"/>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9" name="Group 119"/>
            <p:cNvGrpSpPr/>
            <p:nvPr/>
          </p:nvGrpSpPr>
          <p:grpSpPr>
            <a:xfrm>
              <a:off x="7839568" y="3900600"/>
              <a:ext cx="149826" cy="149826"/>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1" name="Group 121"/>
            <p:cNvGrpSpPr/>
            <p:nvPr/>
          </p:nvGrpSpPr>
          <p:grpSpPr>
            <a:xfrm>
              <a:off x="7839568" y="9669782"/>
              <a:ext cx="149826" cy="149826"/>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3" name="Group 123"/>
            <p:cNvGrpSpPr/>
            <p:nvPr/>
          </p:nvGrpSpPr>
          <p:grpSpPr>
            <a:xfrm>
              <a:off x="2938552" y="1946198"/>
              <a:ext cx="149826" cy="149826"/>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5" name="Group 125"/>
            <p:cNvGrpSpPr/>
            <p:nvPr/>
          </p:nvGrpSpPr>
          <p:grpSpPr>
            <a:xfrm>
              <a:off x="2938552" y="7715381"/>
              <a:ext cx="149826" cy="149826"/>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7" name="Group 127"/>
            <p:cNvGrpSpPr/>
            <p:nvPr/>
          </p:nvGrpSpPr>
          <p:grpSpPr>
            <a:xfrm>
              <a:off x="2938552" y="4874641"/>
              <a:ext cx="149826" cy="149826"/>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9" name="Group 129"/>
            <p:cNvGrpSpPr/>
            <p:nvPr/>
          </p:nvGrpSpPr>
          <p:grpSpPr>
            <a:xfrm>
              <a:off x="2938552" y="10643823"/>
              <a:ext cx="149826" cy="149826"/>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1" name="Group 131"/>
            <p:cNvGrpSpPr/>
            <p:nvPr/>
          </p:nvGrpSpPr>
          <p:grpSpPr>
            <a:xfrm>
              <a:off x="8816622" y="1946198"/>
              <a:ext cx="149826" cy="149826"/>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3" name="Group 133"/>
            <p:cNvGrpSpPr/>
            <p:nvPr/>
          </p:nvGrpSpPr>
          <p:grpSpPr>
            <a:xfrm>
              <a:off x="8816622" y="7715381"/>
              <a:ext cx="149826" cy="149826"/>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5" name="Group 135"/>
            <p:cNvGrpSpPr/>
            <p:nvPr/>
          </p:nvGrpSpPr>
          <p:grpSpPr>
            <a:xfrm>
              <a:off x="8816622" y="4874641"/>
              <a:ext cx="149826" cy="149826"/>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7" name="Group 137"/>
            <p:cNvGrpSpPr/>
            <p:nvPr/>
          </p:nvGrpSpPr>
          <p:grpSpPr>
            <a:xfrm>
              <a:off x="8816622" y="10643823"/>
              <a:ext cx="149826" cy="149826"/>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9" name="Group 139"/>
            <p:cNvGrpSpPr/>
            <p:nvPr/>
          </p:nvGrpSpPr>
          <p:grpSpPr>
            <a:xfrm>
              <a:off x="11592" y="1946198"/>
              <a:ext cx="149826" cy="149826"/>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1" name="Group 141"/>
            <p:cNvGrpSpPr/>
            <p:nvPr/>
          </p:nvGrpSpPr>
          <p:grpSpPr>
            <a:xfrm>
              <a:off x="11592" y="7715381"/>
              <a:ext cx="149826" cy="149826"/>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3" name="Group 143"/>
            <p:cNvGrpSpPr/>
            <p:nvPr/>
          </p:nvGrpSpPr>
          <p:grpSpPr>
            <a:xfrm>
              <a:off x="11592" y="4874641"/>
              <a:ext cx="149826" cy="149826"/>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5" name="Group 145"/>
            <p:cNvGrpSpPr/>
            <p:nvPr/>
          </p:nvGrpSpPr>
          <p:grpSpPr>
            <a:xfrm>
              <a:off x="11592" y="10643823"/>
              <a:ext cx="149826" cy="149826"/>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7" name="Group 147"/>
            <p:cNvGrpSpPr/>
            <p:nvPr/>
          </p:nvGrpSpPr>
          <p:grpSpPr>
            <a:xfrm>
              <a:off x="5889662" y="1946198"/>
              <a:ext cx="149826" cy="149826"/>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9" name="Group 149"/>
            <p:cNvGrpSpPr/>
            <p:nvPr/>
          </p:nvGrpSpPr>
          <p:grpSpPr>
            <a:xfrm>
              <a:off x="5889662" y="7715381"/>
              <a:ext cx="149826" cy="149826"/>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1" name="Group 151"/>
            <p:cNvGrpSpPr/>
            <p:nvPr/>
          </p:nvGrpSpPr>
          <p:grpSpPr>
            <a:xfrm>
              <a:off x="5889662" y="4874641"/>
              <a:ext cx="149826" cy="149826"/>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3" name="Group 153"/>
            <p:cNvGrpSpPr/>
            <p:nvPr/>
          </p:nvGrpSpPr>
          <p:grpSpPr>
            <a:xfrm>
              <a:off x="5889662" y="10643823"/>
              <a:ext cx="149826" cy="149826"/>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5" name="Group 155"/>
            <p:cNvGrpSpPr/>
            <p:nvPr/>
          </p:nvGrpSpPr>
          <p:grpSpPr>
            <a:xfrm>
              <a:off x="3932083" y="0"/>
              <a:ext cx="149826" cy="149826"/>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7" name="Group 157"/>
            <p:cNvGrpSpPr/>
            <p:nvPr/>
          </p:nvGrpSpPr>
          <p:grpSpPr>
            <a:xfrm>
              <a:off x="3932083" y="5769182"/>
              <a:ext cx="149826" cy="149826"/>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9" name="Group 159"/>
            <p:cNvGrpSpPr/>
            <p:nvPr/>
          </p:nvGrpSpPr>
          <p:grpSpPr>
            <a:xfrm>
              <a:off x="3932083" y="2928443"/>
              <a:ext cx="149826" cy="149826"/>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1" name="Group 161"/>
            <p:cNvGrpSpPr/>
            <p:nvPr/>
          </p:nvGrpSpPr>
          <p:grpSpPr>
            <a:xfrm>
              <a:off x="3932083" y="8697625"/>
              <a:ext cx="149826" cy="149826"/>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3" name="Group 163"/>
            <p:cNvGrpSpPr/>
            <p:nvPr/>
          </p:nvGrpSpPr>
          <p:grpSpPr>
            <a:xfrm>
              <a:off x="9810154" y="0"/>
              <a:ext cx="149826" cy="149826"/>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5" name="Group 165"/>
            <p:cNvGrpSpPr/>
            <p:nvPr/>
          </p:nvGrpSpPr>
          <p:grpSpPr>
            <a:xfrm>
              <a:off x="9810154" y="5769182"/>
              <a:ext cx="149826" cy="149826"/>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7" name="Group 167"/>
            <p:cNvGrpSpPr/>
            <p:nvPr/>
          </p:nvGrpSpPr>
          <p:grpSpPr>
            <a:xfrm>
              <a:off x="9810154" y="2928443"/>
              <a:ext cx="149826" cy="149826"/>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9" name="Group 169"/>
            <p:cNvGrpSpPr/>
            <p:nvPr/>
          </p:nvGrpSpPr>
          <p:grpSpPr>
            <a:xfrm>
              <a:off x="9810154" y="8697625"/>
              <a:ext cx="149826" cy="149826"/>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1" name="Group 171"/>
            <p:cNvGrpSpPr/>
            <p:nvPr/>
          </p:nvGrpSpPr>
          <p:grpSpPr>
            <a:xfrm>
              <a:off x="4906965" y="972157"/>
              <a:ext cx="149826" cy="149826"/>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3" name="Group 173"/>
            <p:cNvGrpSpPr/>
            <p:nvPr/>
          </p:nvGrpSpPr>
          <p:grpSpPr>
            <a:xfrm>
              <a:off x="4906965" y="6741340"/>
              <a:ext cx="149826" cy="149826"/>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5" name="Group 175"/>
            <p:cNvGrpSpPr/>
            <p:nvPr/>
          </p:nvGrpSpPr>
          <p:grpSpPr>
            <a:xfrm>
              <a:off x="4906965" y="3900600"/>
              <a:ext cx="149826" cy="149826"/>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7" name="Group 177"/>
            <p:cNvGrpSpPr/>
            <p:nvPr/>
          </p:nvGrpSpPr>
          <p:grpSpPr>
            <a:xfrm>
              <a:off x="4906965" y="9669782"/>
              <a:ext cx="149826" cy="149826"/>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9" name="Group 179"/>
            <p:cNvGrpSpPr>
              <a:grpSpLocks noChangeAspect="1"/>
            </p:cNvGrpSpPr>
            <p:nvPr/>
          </p:nvGrpSpPr>
          <p:grpSpPr>
            <a:xfrm>
              <a:off x="1961640" y="0"/>
              <a:ext cx="173009" cy="149826"/>
              <a:chOff x="0" y="0"/>
              <a:chExt cx="6350000" cy="5499100"/>
            </a:xfrm>
          </p:grpSpPr>
          <p:sp>
            <p:nvSpPr>
              <p:cNvPr id="180" name="Freeform 1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81" name="Group 181"/>
            <p:cNvGrpSpPr>
              <a:grpSpLocks noChangeAspect="1"/>
            </p:cNvGrpSpPr>
            <p:nvPr/>
          </p:nvGrpSpPr>
          <p:grpSpPr>
            <a:xfrm>
              <a:off x="1961640" y="5769182"/>
              <a:ext cx="173009" cy="149826"/>
              <a:chOff x="0" y="0"/>
              <a:chExt cx="6350000" cy="5499100"/>
            </a:xfrm>
          </p:grpSpPr>
          <p:sp>
            <p:nvSpPr>
              <p:cNvPr id="182" name="Freeform 1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83" name="Group 183"/>
            <p:cNvGrpSpPr>
              <a:grpSpLocks noChangeAspect="1"/>
            </p:cNvGrpSpPr>
            <p:nvPr/>
          </p:nvGrpSpPr>
          <p:grpSpPr>
            <a:xfrm>
              <a:off x="1961640" y="2928443"/>
              <a:ext cx="173009" cy="149826"/>
              <a:chOff x="0" y="0"/>
              <a:chExt cx="6350000" cy="5499100"/>
            </a:xfrm>
          </p:grpSpPr>
          <p:sp>
            <p:nvSpPr>
              <p:cNvPr id="184" name="Freeform 1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85" name="Group 185"/>
            <p:cNvGrpSpPr>
              <a:grpSpLocks noChangeAspect="1"/>
            </p:cNvGrpSpPr>
            <p:nvPr/>
          </p:nvGrpSpPr>
          <p:grpSpPr>
            <a:xfrm>
              <a:off x="1961640" y="8697625"/>
              <a:ext cx="173009" cy="149826"/>
              <a:chOff x="0" y="0"/>
              <a:chExt cx="6350000" cy="5499100"/>
            </a:xfrm>
          </p:grpSpPr>
          <p:sp>
            <p:nvSpPr>
              <p:cNvPr id="186" name="Freeform 1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87" name="Group 187"/>
            <p:cNvGrpSpPr>
              <a:grpSpLocks noChangeAspect="1"/>
            </p:cNvGrpSpPr>
            <p:nvPr/>
          </p:nvGrpSpPr>
          <p:grpSpPr>
            <a:xfrm>
              <a:off x="7839710" y="0"/>
              <a:ext cx="173009" cy="149826"/>
              <a:chOff x="0" y="0"/>
              <a:chExt cx="6350000" cy="5499100"/>
            </a:xfrm>
          </p:grpSpPr>
          <p:sp>
            <p:nvSpPr>
              <p:cNvPr id="188" name="Freeform 1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89" name="Group 189"/>
            <p:cNvGrpSpPr>
              <a:grpSpLocks noChangeAspect="1"/>
            </p:cNvGrpSpPr>
            <p:nvPr/>
          </p:nvGrpSpPr>
          <p:grpSpPr>
            <a:xfrm>
              <a:off x="7839710" y="5769182"/>
              <a:ext cx="173009" cy="149826"/>
              <a:chOff x="0" y="0"/>
              <a:chExt cx="6350000" cy="5499100"/>
            </a:xfrm>
          </p:grpSpPr>
          <p:sp>
            <p:nvSpPr>
              <p:cNvPr id="190" name="Freeform 1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91" name="Group 191"/>
            <p:cNvGrpSpPr>
              <a:grpSpLocks noChangeAspect="1"/>
            </p:cNvGrpSpPr>
            <p:nvPr/>
          </p:nvGrpSpPr>
          <p:grpSpPr>
            <a:xfrm>
              <a:off x="7839710" y="2928443"/>
              <a:ext cx="173009" cy="149826"/>
              <a:chOff x="0" y="0"/>
              <a:chExt cx="6350000" cy="5499100"/>
            </a:xfrm>
          </p:grpSpPr>
          <p:sp>
            <p:nvSpPr>
              <p:cNvPr id="192" name="Freeform 1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93" name="Group 193"/>
            <p:cNvGrpSpPr>
              <a:grpSpLocks noChangeAspect="1"/>
            </p:cNvGrpSpPr>
            <p:nvPr/>
          </p:nvGrpSpPr>
          <p:grpSpPr>
            <a:xfrm>
              <a:off x="7839710" y="8697625"/>
              <a:ext cx="173009" cy="149826"/>
              <a:chOff x="0" y="0"/>
              <a:chExt cx="6350000" cy="5499100"/>
            </a:xfrm>
          </p:grpSpPr>
          <p:sp>
            <p:nvSpPr>
              <p:cNvPr id="194" name="Freeform 1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95" name="Group 195"/>
            <p:cNvGrpSpPr>
              <a:grpSpLocks noChangeAspect="1"/>
            </p:cNvGrpSpPr>
            <p:nvPr/>
          </p:nvGrpSpPr>
          <p:grpSpPr>
            <a:xfrm>
              <a:off x="2936522" y="972157"/>
              <a:ext cx="173009" cy="149826"/>
              <a:chOff x="0" y="0"/>
              <a:chExt cx="6350000" cy="5499100"/>
            </a:xfrm>
          </p:grpSpPr>
          <p:sp>
            <p:nvSpPr>
              <p:cNvPr id="196" name="Freeform 1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97" name="Group 197"/>
            <p:cNvGrpSpPr>
              <a:grpSpLocks noChangeAspect="1"/>
            </p:cNvGrpSpPr>
            <p:nvPr/>
          </p:nvGrpSpPr>
          <p:grpSpPr>
            <a:xfrm>
              <a:off x="2936522" y="6741340"/>
              <a:ext cx="173009" cy="149826"/>
              <a:chOff x="0" y="0"/>
              <a:chExt cx="6350000" cy="5499100"/>
            </a:xfrm>
          </p:grpSpPr>
          <p:sp>
            <p:nvSpPr>
              <p:cNvPr id="198" name="Freeform 1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199" name="Group 199"/>
            <p:cNvGrpSpPr>
              <a:grpSpLocks noChangeAspect="1"/>
            </p:cNvGrpSpPr>
            <p:nvPr/>
          </p:nvGrpSpPr>
          <p:grpSpPr>
            <a:xfrm>
              <a:off x="2936522" y="3900600"/>
              <a:ext cx="173009" cy="149826"/>
              <a:chOff x="0" y="0"/>
              <a:chExt cx="6350000" cy="5499100"/>
            </a:xfrm>
          </p:grpSpPr>
          <p:sp>
            <p:nvSpPr>
              <p:cNvPr id="200" name="Freeform 2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01" name="Group 201"/>
            <p:cNvGrpSpPr>
              <a:grpSpLocks noChangeAspect="1"/>
            </p:cNvGrpSpPr>
            <p:nvPr/>
          </p:nvGrpSpPr>
          <p:grpSpPr>
            <a:xfrm>
              <a:off x="2936522" y="9669782"/>
              <a:ext cx="173009" cy="149826"/>
              <a:chOff x="0" y="0"/>
              <a:chExt cx="6350000" cy="5499100"/>
            </a:xfrm>
          </p:grpSpPr>
          <p:sp>
            <p:nvSpPr>
              <p:cNvPr id="202" name="Freeform 2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03" name="Group 203"/>
            <p:cNvGrpSpPr>
              <a:grpSpLocks noChangeAspect="1"/>
            </p:cNvGrpSpPr>
            <p:nvPr/>
          </p:nvGrpSpPr>
          <p:grpSpPr>
            <a:xfrm>
              <a:off x="8814593" y="972157"/>
              <a:ext cx="173009" cy="149826"/>
              <a:chOff x="0" y="0"/>
              <a:chExt cx="6350000" cy="5499100"/>
            </a:xfrm>
          </p:grpSpPr>
          <p:sp>
            <p:nvSpPr>
              <p:cNvPr id="204" name="Freeform 2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05" name="Group 205"/>
            <p:cNvGrpSpPr>
              <a:grpSpLocks noChangeAspect="1"/>
            </p:cNvGrpSpPr>
            <p:nvPr/>
          </p:nvGrpSpPr>
          <p:grpSpPr>
            <a:xfrm>
              <a:off x="8814593" y="6741340"/>
              <a:ext cx="173009" cy="149826"/>
              <a:chOff x="0" y="0"/>
              <a:chExt cx="6350000" cy="5499100"/>
            </a:xfrm>
          </p:grpSpPr>
          <p:sp>
            <p:nvSpPr>
              <p:cNvPr id="206" name="Freeform 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07" name="Group 207"/>
            <p:cNvGrpSpPr>
              <a:grpSpLocks noChangeAspect="1"/>
            </p:cNvGrpSpPr>
            <p:nvPr/>
          </p:nvGrpSpPr>
          <p:grpSpPr>
            <a:xfrm>
              <a:off x="8814593" y="3900600"/>
              <a:ext cx="173009" cy="149826"/>
              <a:chOff x="0" y="0"/>
              <a:chExt cx="6350000" cy="5499100"/>
            </a:xfrm>
          </p:grpSpPr>
          <p:sp>
            <p:nvSpPr>
              <p:cNvPr id="208" name="Freeform 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09" name="Group 209"/>
            <p:cNvGrpSpPr>
              <a:grpSpLocks noChangeAspect="1"/>
            </p:cNvGrpSpPr>
            <p:nvPr/>
          </p:nvGrpSpPr>
          <p:grpSpPr>
            <a:xfrm>
              <a:off x="8814593" y="9669782"/>
              <a:ext cx="173009" cy="149826"/>
              <a:chOff x="0" y="0"/>
              <a:chExt cx="6350000" cy="5499100"/>
            </a:xfrm>
          </p:grpSpPr>
          <p:sp>
            <p:nvSpPr>
              <p:cNvPr id="210" name="Freeform 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11" name="Group 211"/>
            <p:cNvGrpSpPr>
              <a:grpSpLocks noChangeAspect="1"/>
            </p:cNvGrpSpPr>
            <p:nvPr/>
          </p:nvGrpSpPr>
          <p:grpSpPr>
            <a:xfrm>
              <a:off x="3913576" y="1946198"/>
              <a:ext cx="173009" cy="149826"/>
              <a:chOff x="0" y="0"/>
              <a:chExt cx="6350000" cy="5499100"/>
            </a:xfrm>
          </p:grpSpPr>
          <p:sp>
            <p:nvSpPr>
              <p:cNvPr id="212" name="Freeform 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13" name="Group 213"/>
            <p:cNvGrpSpPr>
              <a:grpSpLocks noChangeAspect="1"/>
            </p:cNvGrpSpPr>
            <p:nvPr/>
          </p:nvGrpSpPr>
          <p:grpSpPr>
            <a:xfrm>
              <a:off x="3913576" y="7715381"/>
              <a:ext cx="173009" cy="149826"/>
              <a:chOff x="0" y="0"/>
              <a:chExt cx="6350000" cy="5499100"/>
            </a:xfrm>
          </p:grpSpPr>
          <p:sp>
            <p:nvSpPr>
              <p:cNvPr id="214" name="Freeform 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15" name="Group 215"/>
            <p:cNvGrpSpPr>
              <a:grpSpLocks noChangeAspect="1"/>
            </p:cNvGrpSpPr>
            <p:nvPr/>
          </p:nvGrpSpPr>
          <p:grpSpPr>
            <a:xfrm>
              <a:off x="3913576" y="4874641"/>
              <a:ext cx="173009" cy="149826"/>
              <a:chOff x="0" y="0"/>
              <a:chExt cx="6350000" cy="5499100"/>
            </a:xfrm>
          </p:grpSpPr>
          <p:sp>
            <p:nvSpPr>
              <p:cNvPr id="216" name="Freeform 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17" name="Group 217"/>
            <p:cNvGrpSpPr>
              <a:grpSpLocks noChangeAspect="1"/>
            </p:cNvGrpSpPr>
            <p:nvPr/>
          </p:nvGrpSpPr>
          <p:grpSpPr>
            <a:xfrm>
              <a:off x="3913576" y="10643823"/>
              <a:ext cx="173009" cy="149826"/>
              <a:chOff x="0" y="0"/>
              <a:chExt cx="6350000" cy="5499100"/>
            </a:xfrm>
          </p:grpSpPr>
          <p:sp>
            <p:nvSpPr>
              <p:cNvPr id="218" name="Freeform 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19" name="Group 219"/>
            <p:cNvGrpSpPr>
              <a:grpSpLocks noChangeAspect="1"/>
            </p:cNvGrpSpPr>
            <p:nvPr/>
          </p:nvGrpSpPr>
          <p:grpSpPr>
            <a:xfrm>
              <a:off x="9791646" y="1946198"/>
              <a:ext cx="173009" cy="149826"/>
              <a:chOff x="0" y="0"/>
              <a:chExt cx="6350000" cy="5499100"/>
            </a:xfrm>
          </p:grpSpPr>
          <p:sp>
            <p:nvSpPr>
              <p:cNvPr id="220" name="Freeform 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1" name="Group 221"/>
            <p:cNvGrpSpPr>
              <a:grpSpLocks noChangeAspect="1"/>
            </p:cNvGrpSpPr>
            <p:nvPr/>
          </p:nvGrpSpPr>
          <p:grpSpPr>
            <a:xfrm>
              <a:off x="9791646" y="7715381"/>
              <a:ext cx="173009" cy="149826"/>
              <a:chOff x="0" y="0"/>
              <a:chExt cx="6350000" cy="5499100"/>
            </a:xfrm>
          </p:grpSpPr>
          <p:sp>
            <p:nvSpPr>
              <p:cNvPr id="222" name="Freeform 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3" name="Group 223"/>
            <p:cNvGrpSpPr>
              <a:grpSpLocks noChangeAspect="1"/>
            </p:cNvGrpSpPr>
            <p:nvPr/>
          </p:nvGrpSpPr>
          <p:grpSpPr>
            <a:xfrm>
              <a:off x="9791646" y="4874641"/>
              <a:ext cx="173009" cy="149826"/>
              <a:chOff x="0" y="0"/>
              <a:chExt cx="6350000" cy="5499100"/>
            </a:xfrm>
          </p:grpSpPr>
          <p:sp>
            <p:nvSpPr>
              <p:cNvPr id="224" name="Freeform 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5" name="Group 225"/>
            <p:cNvGrpSpPr>
              <a:grpSpLocks noChangeAspect="1"/>
            </p:cNvGrpSpPr>
            <p:nvPr/>
          </p:nvGrpSpPr>
          <p:grpSpPr>
            <a:xfrm>
              <a:off x="9791646" y="10643823"/>
              <a:ext cx="173009" cy="149826"/>
              <a:chOff x="0" y="0"/>
              <a:chExt cx="6350000" cy="5499100"/>
            </a:xfrm>
          </p:grpSpPr>
          <p:sp>
            <p:nvSpPr>
              <p:cNvPr id="226" name="Freeform 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7" name="Group 227"/>
            <p:cNvGrpSpPr>
              <a:grpSpLocks noChangeAspect="1"/>
            </p:cNvGrpSpPr>
            <p:nvPr/>
          </p:nvGrpSpPr>
          <p:grpSpPr>
            <a:xfrm>
              <a:off x="986616" y="1946198"/>
              <a:ext cx="173009" cy="149826"/>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9" name="Group 229"/>
            <p:cNvGrpSpPr>
              <a:grpSpLocks noChangeAspect="1"/>
            </p:cNvGrpSpPr>
            <p:nvPr/>
          </p:nvGrpSpPr>
          <p:grpSpPr>
            <a:xfrm>
              <a:off x="986616" y="7715381"/>
              <a:ext cx="173009" cy="149826"/>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1" name="Group 231"/>
            <p:cNvGrpSpPr>
              <a:grpSpLocks noChangeAspect="1"/>
            </p:cNvGrpSpPr>
            <p:nvPr/>
          </p:nvGrpSpPr>
          <p:grpSpPr>
            <a:xfrm>
              <a:off x="986616" y="4874641"/>
              <a:ext cx="173009" cy="149826"/>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3" name="Group 233"/>
            <p:cNvGrpSpPr>
              <a:grpSpLocks noChangeAspect="1"/>
            </p:cNvGrpSpPr>
            <p:nvPr/>
          </p:nvGrpSpPr>
          <p:grpSpPr>
            <a:xfrm>
              <a:off x="986616" y="10643823"/>
              <a:ext cx="173009" cy="149826"/>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5" name="Group 235"/>
            <p:cNvGrpSpPr>
              <a:grpSpLocks noChangeAspect="1"/>
            </p:cNvGrpSpPr>
            <p:nvPr/>
          </p:nvGrpSpPr>
          <p:grpSpPr>
            <a:xfrm>
              <a:off x="6864686" y="1946198"/>
              <a:ext cx="173009" cy="149826"/>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7" name="Group 237"/>
            <p:cNvGrpSpPr>
              <a:grpSpLocks noChangeAspect="1"/>
            </p:cNvGrpSpPr>
            <p:nvPr/>
          </p:nvGrpSpPr>
          <p:grpSpPr>
            <a:xfrm>
              <a:off x="6864686" y="7715381"/>
              <a:ext cx="173009" cy="149826"/>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9" name="Group 239"/>
            <p:cNvGrpSpPr>
              <a:grpSpLocks noChangeAspect="1"/>
            </p:cNvGrpSpPr>
            <p:nvPr/>
          </p:nvGrpSpPr>
          <p:grpSpPr>
            <a:xfrm>
              <a:off x="6864686" y="4874641"/>
              <a:ext cx="173009" cy="149826"/>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1" name="Group 241"/>
            <p:cNvGrpSpPr>
              <a:grpSpLocks noChangeAspect="1"/>
            </p:cNvGrpSpPr>
            <p:nvPr/>
          </p:nvGrpSpPr>
          <p:grpSpPr>
            <a:xfrm>
              <a:off x="6864686" y="10643823"/>
              <a:ext cx="173009" cy="149826"/>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3" name="Group 243"/>
            <p:cNvGrpSpPr>
              <a:grpSpLocks noChangeAspect="1"/>
            </p:cNvGrpSpPr>
            <p:nvPr/>
          </p:nvGrpSpPr>
          <p:grpSpPr>
            <a:xfrm>
              <a:off x="4907107" y="0"/>
              <a:ext cx="173009" cy="149826"/>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5" name="Group 245"/>
            <p:cNvGrpSpPr>
              <a:grpSpLocks noChangeAspect="1"/>
            </p:cNvGrpSpPr>
            <p:nvPr/>
          </p:nvGrpSpPr>
          <p:grpSpPr>
            <a:xfrm>
              <a:off x="4907107" y="5769182"/>
              <a:ext cx="173009" cy="149826"/>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7" name="Group 247"/>
            <p:cNvGrpSpPr>
              <a:grpSpLocks noChangeAspect="1"/>
            </p:cNvGrpSpPr>
            <p:nvPr/>
          </p:nvGrpSpPr>
          <p:grpSpPr>
            <a:xfrm>
              <a:off x="4907107" y="2928443"/>
              <a:ext cx="173009" cy="149826"/>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9" name="Group 249"/>
            <p:cNvGrpSpPr>
              <a:grpSpLocks noChangeAspect="1"/>
            </p:cNvGrpSpPr>
            <p:nvPr/>
          </p:nvGrpSpPr>
          <p:grpSpPr>
            <a:xfrm>
              <a:off x="4907107" y="8697625"/>
              <a:ext cx="173009" cy="149826"/>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1" name="Group 251"/>
            <p:cNvGrpSpPr>
              <a:grpSpLocks noChangeAspect="1"/>
            </p:cNvGrpSpPr>
            <p:nvPr/>
          </p:nvGrpSpPr>
          <p:grpSpPr>
            <a:xfrm>
              <a:off x="0" y="972157"/>
              <a:ext cx="173009" cy="149826"/>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3" name="Group 253"/>
            <p:cNvGrpSpPr>
              <a:grpSpLocks noChangeAspect="1"/>
            </p:cNvGrpSpPr>
            <p:nvPr/>
          </p:nvGrpSpPr>
          <p:grpSpPr>
            <a:xfrm>
              <a:off x="0" y="6741340"/>
              <a:ext cx="173009" cy="149826"/>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5" name="Group 255"/>
            <p:cNvGrpSpPr>
              <a:grpSpLocks noChangeAspect="1"/>
            </p:cNvGrpSpPr>
            <p:nvPr/>
          </p:nvGrpSpPr>
          <p:grpSpPr>
            <a:xfrm>
              <a:off x="0" y="3900600"/>
              <a:ext cx="173009" cy="149826"/>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7" name="Group 257"/>
            <p:cNvGrpSpPr>
              <a:grpSpLocks noChangeAspect="1"/>
            </p:cNvGrpSpPr>
            <p:nvPr/>
          </p:nvGrpSpPr>
          <p:grpSpPr>
            <a:xfrm>
              <a:off x="0" y="9669782"/>
              <a:ext cx="173009" cy="149826"/>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9" name="Group 259"/>
            <p:cNvGrpSpPr>
              <a:grpSpLocks noChangeAspect="1"/>
            </p:cNvGrpSpPr>
            <p:nvPr/>
          </p:nvGrpSpPr>
          <p:grpSpPr>
            <a:xfrm>
              <a:off x="5878070" y="972157"/>
              <a:ext cx="173009" cy="149826"/>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1" name="Group 261"/>
            <p:cNvGrpSpPr>
              <a:grpSpLocks noChangeAspect="1"/>
            </p:cNvGrpSpPr>
            <p:nvPr/>
          </p:nvGrpSpPr>
          <p:grpSpPr>
            <a:xfrm>
              <a:off x="5878070" y="6741340"/>
              <a:ext cx="173009" cy="149826"/>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3" name="Group 263"/>
            <p:cNvGrpSpPr>
              <a:grpSpLocks noChangeAspect="1"/>
            </p:cNvGrpSpPr>
            <p:nvPr/>
          </p:nvGrpSpPr>
          <p:grpSpPr>
            <a:xfrm>
              <a:off x="5878070" y="3900600"/>
              <a:ext cx="173009" cy="149826"/>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5" name="Group 265"/>
            <p:cNvGrpSpPr>
              <a:grpSpLocks noChangeAspect="1"/>
            </p:cNvGrpSpPr>
            <p:nvPr/>
          </p:nvGrpSpPr>
          <p:grpSpPr>
            <a:xfrm>
              <a:off x="5878070" y="9669782"/>
              <a:ext cx="173009" cy="149826"/>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sp>
        <p:nvSpPr>
          <p:cNvPr id="268" name="AutoShape 268"/>
          <p:cNvSpPr/>
          <p:nvPr/>
        </p:nvSpPr>
        <p:spPr>
          <a:xfrm>
            <a:off x="1149966" y="1160148"/>
            <a:ext cx="1701591" cy="1417379"/>
          </a:xfrm>
          <a:prstGeom prst="rect">
            <a:avLst/>
          </a:prstGeom>
          <a:solidFill>
            <a:srgbClr val="FEBA3D"/>
          </a:solidFill>
        </p:spPr>
        <p:txBody>
          <a:bodyPr/>
          <a:lstStyle/>
          <a:p>
            <a:endParaRPr lang="es-ES_tradnl" dirty="0"/>
          </a:p>
        </p:txBody>
      </p:sp>
      <p:pic>
        <p:nvPicPr>
          <p:cNvPr id="270" name="Picture 270"/>
          <p:cNvPicPr>
            <a:picLocks noChangeAspect="1"/>
          </p:cNvPicPr>
          <p:nvPr/>
        </p:nvPicPr>
        <p:blipFill>
          <a:blip r:embed="rId3"/>
          <a:srcRect/>
          <a:stretch>
            <a:fillRect/>
          </a:stretch>
        </p:blipFill>
        <p:spPr>
          <a:xfrm>
            <a:off x="3040834" y="5143500"/>
            <a:ext cx="5582623" cy="3721749"/>
          </a:xfrm>
          <a:prstGeom prst="rect">
            <a:avLst/>
          </a:prstGeom>
        </p:spPr>
      </p:pic>
      <p:grpSp>
        <p:nvGrpSpPr>
          <p:cNvPr id="271" name="Group 271"/>
          <p:cNvGrpSpPr/>
          <p:nvPr/>
        </p:nvGrpSpPr>
        <p:grpSpPr>
          <a:xfrm>
            <a:off x="10102964" y="2986288"/>
            <a:ext cx="8261236" cy="4080795"/>
            <a:chOff x="-2472851" y="-1185580"/>
            <a:chExt cx="10811781" cy="5441060"/>
          </a:xfrm>
        </p:grpSpPr>
        <p:sp>
          <p:nvSpPr>
            <p:cNvPr id="272" name="TextBox 272"/>
            <p:cNvSpPr txBox="1"/>
            <p:nvPr/>
          </p:nvSpPr>
          <p:spPr>
            <a:xfrm>
              <a:off x="-2472851" y="-1185580"/>
              <a:ext cx="10811781" cy="2939267"/>
            </a:xfrm>
            <a:prstGeom prst="rect">
              <a:avLst/>
            </a:prstGeom>
          </p:spPr>
          <p:txBody>
            <a:bodyPr wrap="square" lIns="0" tIns="0" rIns="0" bIns="0" rtlCol="0" anchor="t">
              <a:spAutoFit/>
            </a:bodyPr>
            <a:lstStyle/>
            <a:p>
              <a:pPr>
                <a:lnSpc>
                  <a:spcPts val="9000"/>
                </a:lnSpc>
              </a:pPr>
              <a:r>
                <a:rPr lang="es-ES_tradnl" sz="4800" dirty="0">
                  <a:solidFill>
                    <a:srgbClr val="FEBA3D"/>
                  </a:solidFill>
                  <a:latin typeface="League Spartan Bold"/>
                </a:rPr>
                <a:t>¿A quién van </a:t>
              </a:r>
            </a:p>
            <a:p>
              <a:pPr>
                <a:lnSpc>
                  <a:spcPts val="9000"/>
                </a:lnSpc>
              </a:pPr>
              <a:r>
                <a:rPr lang="es-ES_tradnl" sz="4800" dirty="0">
                  <a:solidFill>
                    <a:srgbClr val="FEBA3D"/>
                  </a:solidFill>
                  <a:latin typeface="League Spartan Bold"/>
                </a:rPr>
                <a:t>dirigidas?</a:t>
              </a:r>
            </a:p>
          </p:txBody>
        </p:sp>
        <p:sp>
          <p:nvSpPr>
            <p:cNvPr id="273" name="TextBox 273"/>
            <p:cNvSpPr txBox="1"/>
            <p:nvPr/>
          </p:nvSpPr>
          <p:spPr>
            <a:xfrm>
              <a:off x="-2472850" y="1975368"/>
              <a:ext cx="8740064" cy="2280112"/>
            </a:xfrm>
            <a:prstGeom prst="rect">
              <a:avLst/>
            </a:prstGeom>
          </p:spPr>
          <p:txBody>
            <a:bodyPr wrap="square" lIns="0" tIns="0" rIns="0" bIns="0" rtlCol="0" anchor="t">
              <a:spAutoFit/>
            </a:bodyPr>
            <a:lstStyle/>
            <a:p>
              <a:pPr>
                <a:lnSpc>
                  <a:spcPts val="4480"/>
                </a:lnSpc>
              </a:pPr>
              <a:r>
                <a:rPr lang="es-ES_tradnl" sz="3200" dirty="0">
                  <a:solidFill>
                    <a:srgbClr val="1B1B1B"/>
                  </a:solidFill>
                  <a:latin typeface="League Spartan" panose="020B0604020202020204" charset="0"/>
                </a:rPr>
                <a:t>A mujeres y chicas adolescentes sobrevivientes desde los 15 años en adelante.</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14051795" y="1121130"/>
            <a:ext cx="2911708" cy="8044740"/>
            <a:chOff x="0" y="0"/>
            <a:chExt cx="3882277" cy="10726320"/>
          </a:xfrm>
        </p:grpSpPr>
        <p:grpSp>
          <p:nvGrpSpPr>
            <p:cNvPr id="3" name="Group 3"/>
            <p:cNvGrpSpPr/>
            <p:nvPr/>
          </p:nvGrpSpPr>
          <p:grpSpPr>
            <a:xfrm>
              <a:off x="270920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 name="Group 5"/>
            <p:cNvGrpSpPr/>
            <p:nvPr/>
          </p:nvGrpSpPr>
          <p:grpSpPr>
            <a:xfrm>
              <a:off x="270920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 name="Group 7"/>
            <p:cNvGrpSpPr/>
            <p:nvPr/>
          </p:nvGrpSpPr>
          <p:grpSpPr>
            <a:xfrm>
              <a:off x="270920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 name="Group 9"/>
            <p:cNvGrpSpPr/>
            <p:nvPr/>
          </p:nvGrpSpPr>
          <p:grpSpPr>
            <a:xfrm>
              <a:off x="270920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 name="Group 11"/>
            <p:cNvGrpSpPr/>
            <p:nvPr/>
          </p:nvGrpSpPr>
          <p:grpSpPr>
            <a:xfrm>
              <a:off x="270920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 name="Group 13"/>
            <p:cNvGrpSpPr/>
            <p:nvPr/>
          </p:nvGrpSpPr>
          <p:grpSpPr>
            <a:xfrm>
              <a:off x="270920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 name="Group 15"/>
            <p:cNvGrpSpPr/>
            <p:nvPr/>
          </p:nvGrpSpPr>
          <p:grpSpPr>
            <a:xfrm>
              <a:off x="270920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 name="Group 17"/>
            <p:cNvGrpSpPr/>
            <p:nvPr/>
          </p:nvGrpSpPr>
          <p:grpSpPr>
            <a:xfrm>
              <a:off x="0"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 name="Group 19"/>
            <p:cNvGrpSpPr/>
            <p:nvPr/>
          </p:nvGrpSpPr>
          <p:grpSpPr>
            <a:xfrm>
              <a:off x="0"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1" name="Group 21"/>
            <p:cNvGrpSpPr/>
            <p:nvPr/>
          </p:nvGrpSpPr>
          <p:grpSpPr>
            <a:xfrm>
              <a:off x="0"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3" name="Group 23"/>
            <p:cNvGrpSpPr/>
            <p:nvPr/>
          </p:nvGrpSpPr>
          <p:grpSpPr>
            <a:xfrm>
              <a:off x="0"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5" name="Group 25"/>
            <p:cNvGrpSpPr/>
            <p:nvPr/>
          </p:nvGrpSpPr>
          <p:grpSpPr>
            <a:xfrm>
              <a:off x="0"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7" name="Group 27"/>
            <p:cNvGrpSpPr/>
            <p:nvPr/>
          </p:nvGrpSpPr>
          <p:grpSpPr>
            <a:xfrm>
              <a:off x="0"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9" name="Group 29"/>
            <p:cNvGrpSpPr/>
            <p:nvPr/>
          </p:nvGrpSpPr>
          <p:grpSpPr>
            <a:xfrm>
              <a:off x="0"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1" name="Group 31"/>
            <p:cNvGrpSpPr/>
            <p:nvPr/>
          </p:nvGrpSpPr>
          <p:grpSpPr>
            <a:xfrm>
              <a:off x="3247865" y="53715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3" name="Group 33"/>
            <p:cNvGrpSpPr/>
            <p:nvPr/>
          </p:nvGrpSpPr>
          <p:grpSpPr>
            <a:xfrm>
              <a:off x="3247865" y="69176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5" name="Group 35"/>
            <p:cNvGrpSpPr/>
            <p:nvPr/>
          </p:nvGrpSpPr>
          <p:grpSpPr>
            <a:xfrm>
              <a:off x="3247865" y="3724855"/>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7" name="Group 37"/>
            <p:cNvGrpSpPr/>
            <p:nvPr/>
          </p:nvGrpSpPr>
          <p:grpSpPr>
            <a:xfrm>
              <a:off x="3247865" y="1010534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9" name="Group 39"/>
            <p:cNvGrpSpPr/>
            <p:nvPr/>
          </p:nvGrpSpPr>
          <p:grpSpPr>
            <a:xfrm>
              <a:off x="3247865" y="2155235"/>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1" name="Group 41"/>
            <p:cNvGrpSpPr/>
            <p:nvPr/>
          </p:nvGrpSpPr>
          <p:grpSpPr>
            <a:xfrm>
              <a:off x="3247865" y="8535719"/>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3" name="Group 43"/>
            <p:cNvGrpSpPr/>
            <p:nvPr/>
          </p:nvGrpSpPr>
          <p:grpSpPr>
            <a:xfrm>
              <a:off x="3247865" y="534293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5" name="Group 45"/>
            <p:cNvGrpSpPr/>
            <p:nvPr/>
          </p:nvGrpSpPr>
          <p:grpSpPr>
            <a:xfrm>
              <a:off x="539861" y="1075351"/>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7" name="Group 47"/>
            <p:cNvGrpSpPr/>
            <p:nvPr/>
          </p:nvGrpSpPr>
          <p:grpSpPr>
            <a:xfrm>
              <a:off x="539861" y="7455836"/>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9" name="Group 49"/>
            <p:cNvGrpSpPr/>
            <p:nvPr/>
          </p:nvGrpSpPr>
          <p:grpSpPr>
            <a:xfrm>
              <a:off x="539861" y="4263051"/>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1" name="Group 51"/>
            <p:cNvGrpSpPr/>
            <p:nvPr/>
          </p:nvGrpSpPr>
          <p:grpSpPr>
            <a:xfrm>
              <a:off x="539861" y="10643536"/>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3" name="Group 53"/>
            <p:cNvGrpSpPr/>
            <p:nvPr/>
          </p:nvGrpSpPr>
          <p:grpSpPr>
            <a:xfrm>
              <a:off x="539861"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5" name="Group 55"/>
            <p:cNvGrpSpPr/>
            <p:nvPr/>
          </p:nvGrpSpPr>
          <p:grpSpPr>
            <a:xfrm>
              <a:off x="539861"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7" name="Group 57"/>
            <p:cNvGrpSpPr/>
            <p:nvPr/>
          </p:nvGrpSpPr>
          <p:grpSpPr>
            <a:xfrm>
              <a:off x="539861"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9" name="Group 59"/>
            <p:cNvGrpSpPr/>
            <p:nvPr/>
          </p:nvGrpSpPr>
          <p:grpSpPr>
            <a:xfrm>
              <a:off x="3787726" y="1075351"/>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1" name="Group 61"/>
            <p:cNvGrpSpPr/>
            <p:nvPr/>
          </p:nvGrpSpPr>
          <p:grpSpPr>
            <a:xfrm>
              <a:off x="3787726" y="7455836"/>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3" name="Group 63"/>
            <p:cNvGrpSpPr/>
            <p:nvPr/>
          </p:nvGrpSpPr>
          <p:grpSpPr>
            <a:xfrm>
              <a:off x="3787726" y="4263051"/>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5" name="Group 65"/>
            <p:cNvGrpSpPr/>
            <p:nvPr/>
          </p:nvGrpSpPr>
          <p:grpSpPr>
            <a:xfrm>
              <a:off x="3787726" y="106435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7" name="Group 67"/>
            <p:cNvGrpSpPr/>
            <p:nvPr/>
          </p:nvGrpSpPr>
          <p:grpSpPr>
            <a:xfrm>
              <a:off x="3787726" y="2693431"/>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9" name="Group 69"/>
            <p:cNvGrpSpPr/>
            <p:nvPr/>
          </p:nvGrpSpPr>
          <p:grpSpPr>
            <a:xfrm>
              <a:off x="3787726"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1" name="Group 71"/>
            <p:cNvGrpSpPr/>
            <p:nvPr/>
          </p:nvGrpSpPr>
          <p:grpSpPr>
            <a:xfrm>
              <a:off x="3787726" y="5881131"/>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3" name="Group 73"/>
            <p:cNvGrpSpPr/>
            <p:nvPr/>
          </p:nvGrpSpPr>
          <p:grpSpPr>
            <a:xfrm>
              <a:off x="1088826"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5" name="Group 75"/>
            <p:cNvGrpSpPr/>
            <p:nvPr/>
          </p:nvGrpSpPr>
          <p:grpSpPr>
            <a:xfrm>
              <a:off x="1088826"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7" name="Group 77"/>
            <p:cNvGrpSpPr/>
            <p:nvPr/>
          </p:nvGrpSpPr>
          <p:grpSpPr>
            <a:xfrm>
              <a:off x="1088826"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9" name="Group 79"/>
            <p:cNvGrpSpPr/>
            <p:nvPr/>
          </p:nvGrpSpPr>
          <p:grpSpPr>
            <a:xfrm>
              <a:off x="1088826"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1" name="Group 81"/>
            <p:cNvGrpSpPr/>
            <p:nvPr/>
          </p:nvGrpSpPr>
          <p:grpSpPr>
            <a:xfrm>
              <a:off x="1088826"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3" name="Group 83"/>
            <p:cNvGrpSpPr/>
            <p:nvPr/>
          </p:nvGrpSpPr>
          <p:grpSpPr>
            <a:xfrm>
              <a:off x="1088826"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5" name="Group 85"/>
            <p:cNvGrpSpPr/>
            <p:nvPr/>
          </p:nvGrpSpPr>
          <p:grpSpPr>
            <a:xfrm>
              <a:off x="1088826"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7" name="Group 87"/>
            <p:cNvGrpSpPr/>
            <p:nvPr/>
          </p:nvGrpSpPr>
          <p:grpSpPr>
            <a:xfrm>
              <a:off x="1627486"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9" name="Group 89"/>
            <p:cNvGrpSpPr/>
            <p:nvPr/>
          </p:nvGrpSpPr>
          <p:grpSpPr>
            <a:xfrm>
              <a:off x="1627486"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1" name="Group 91"/>
            <p:cNvGrpSpPr/>
            <p:nvPr/>
          </p:nvGrpSpPr>
          <p:grpSpPr>
            <a:xfrm>
              <a:off x="1627486"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3" name="Group 93"/>
            <p:cNvGrpSpPr/>
            <p:nvPr/>
          </p:nvGrpSpPr>
          <p:grpSpPr>
            <a:xfrm>
              <a:off x="1627486"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5" name="Group 95"/>
            <p:cNvGrpSpPr/>
            <p:nvPr/>
          </p:nvGrpSpPr>
          <p:grpSpPr>
            <a:xfrm>
              <a:off x="1627486"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7" name="Group 97"/>
            <p:cNvGrpSpPr/>
            <p:nvPr/>
          </p:nvGrpSpPr>
          <p:grpSpPr>
            <a:xfrm>
              <a:off x="1627486"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9" name="Group 99"/>
            <p:cNvGrpSpPr/>
            <p:nvPr/>
          </p:nvGrpSpPr>
          <p:grpSpPr>
            <a:xfrm>
              <a:off x="1627486"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1" name="Group 101"/>
            <p:cNvGrpSpPr/>
            <p:nvPr/>
          </p:nvGrpSpPr>
          <p:grpSpPr>
            <a:xfrm>
              <a:off x="2167347" y="1075351"/>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3" name="Group 103"/>
            <p:cNvGrpSpPr/>
            <p:nvPr/>
          </p:nvGrpSpPr>
          <p:grpSpPr>
            <a:xfrm>
              <a:off x="2167347" y="7455836"/>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5" name="Group 105"/>
            <p:cNvGrpSpPr/>
            <p:nvPr/>
          </p:nvGrpSpPr>
          <p:grpSpPr>
            <a:xfrm>
              <a:off x="2167347" y="4263051"/>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7" name="Group 107"/>
            <p:cNvGrpSpPr/>
            <p:nvPr/>
          </p:nvGrpSpPr>
          <p:grpSpPr>
            <a:xfrm>
              <a:off x="2167347" y="10643536"/>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9" name="Group 109"/>
            <p:cNvGrpSpPr/>
            <p:nvPr/>
          </p:nvGrpSpPr>
          <p:grpSpPr>
            <a:xfrm>
              <a:off x="2167347" y="2693431"/>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1" name="Group 111"/>
            <p:cNvGrpSpPr/>
            <p:nvPr/>
          </p:nvGrpSpPr>
          <p:grpSpPr>
            <a:xfrm>
              <a:off x="2167347" y="9073915"/>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3" name="Group 113"/>
            <p:cNvGrpSpPr/>
            <p:nvPr/>
          </p:nvGrpSpPr>
          <p:grpSpPr>
            <a:xfrm>
              <a:off x="2167347" y="5881131"/>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5" name="Group 115"/>
            <p:cNvGrpSpPr/>
            <p:nvPr/>
          </p:nvGrpSpPr>
          <p:grpSpPr>
            <a:xfrm>
              <a:off x="78"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17" name="Group 117"/>
            <p:cNvGrpSpPr/>
            <p:nvPr/>
          </p:nvGrpSpPr>
          <p:grpSpPr>
            <a:xfrm>
              <a:off x="78" y="638048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19" name="Group 119"/>
            <p:cNvGrpSpPr/>
            <p:nvPr/>
          </p:nvGrpSpPr>
          <p:grpSpPr>
            <a:xfrm>
              <a:off x="78" y="318770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1" name="Group 121"/>
            <p:cNvGrpSpPr/>
            <p:nvPr/>
          </p:nvGrpSpPr>
          <p:grpSpPr>
            <a:xfrm>
              <a:off x="78" y="9568185"/>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3" name="Group 123"/>
            <p:cNvGrpSpPr/>
            <p:nvPr/>
          </p:nvGrpSpPr>
          <p:grpSpPr>
            <a:xfrm>
              <a:off x="78" y="161808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5" name="Group 125"/>
            <p:cNvGrpSpPr/>
            <p:nvPr/>
          </p:nvGrpSpPr>
          <p:grpSpPr>
            <a:xfrm>
              <a:off x="78" y="7998564"/>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7" name="Group 127"/>
            <p:cNvGrpSpPr/>
            <p:nvPr/>
          </p:nvGrpSpPr>
          <p:grpSpPr>
            <a:xfrm>
              <a:off x="78" y="480578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9" name="Group 129"/>
            <p:cNvGrpSpPr/>
            <p:nvPr/>
          </p:nvGrpSpPr>
          <p:grpSpPr>
            <a:xfrm>
              <a:off x="3247943"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1" name="Group 131"/>
            <p:cNvGrpSpPr/>
            <p:nvPr/>
          </p:nvGrpSpPr>
          <p:grpSpPr>
            <a:xfrm>
              <a:off x="3247943"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3" name="Group 133"/>
            <p:cNvGrpSpPr/>
            <p:nvPr/>
          </p:nvGrpSpPr>
          <p:grpSpPr>
            <a:xfrm>
              <a:off x="3247943"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5" name="Group 135"/>
            <p:cNvGrpSpPr/>
            <p:nvPr/>
          </p:nvGrpSpPr>
          <p:grpSpPr>
            <a:xfrm>
              <a:off x="3247943"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7" name="Group 137"/>
            <p:cNvGrpSpPr/>
            <p:nvPr/>
          </p:nvGrpSpPr>
          <p:grpSpPr>
            <a:xfrm>
              <a:off x="3247943"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9" name="Group 139"/>
            <p:cNvGrpSpPr/>
            <p:nvPr/>
          </p:nvGrpSpPr>
          <p:grpSpPr>
            <a:xfrm>
              <a:off x="3247943"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1" name="Group 141"/>
            <p:cNvGrpSpPr/>
            <p:nvPr/>
          </p:nvGrpSpPr>
          <p:grpSpPr>
            <a:xfrm>
              <a:off x="3247943"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3" name="Group 143"/>
            <p:cNvGrpSpPr/>
            <p:nvPr/>
          </p:nvGrpSpPr>
          <p:grpSpPr>
            <a:xfrm>
              <a:off x="538739"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5" name="Group 145"/>
            <p:cNvGrpSpPr/>
            <p:nvPr/>
          </p:nvGrpSpPr>
          <p:grpSpPr>
            <a:xfrm>
              <a:off x="538739"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7" name="Group 147"/>
            <p:cNvGrpSpPr/>
            <p:nvPr/>
          </p:nvGrpSpPr>
          <p:grpSpPr>
            <a:xfrm>
              <a:off x="538739"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9" name="Group 149"/>
            <p:cNvGrpSpPr/>
            <p:nvPr/>
          </p:nvGrpSpPr>
          <p:grpSpPr>
            <a:xfrm>
              <a:off x="538739"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51" name="Group 151"/>
            <p:cNvGrpSpPr/>
            <p:nvPr/>
          </p:nvGrpSpPr>
          <p:grpSpPr>
            <a:xfrm>
              <a:off x="538739" y="215523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53" name="Group 153"/>
            <p:cNvGrpSpPr/>
            <p:nvPr/>
          </p:nvGrpSpPr>
          <p:grpSpPr>
            <a:xfrm>
              <a:off x="538739" y="8535719"/>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55" name="Group 155"/>
            <p:cNvGrpSpPr/>
            <p:nvPr/>
          </p:nvGrpSpPr>
          <p:grpSpPr>
            <a:xfrm>
              <a:off x="538739" y="534293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57" name="Group 157"/>
            <p:cNvGrpSpPr/>
            <p:nvPr/>
          </p:nvGrpSpPr>
          <p:grpSpPr>
            <a:xfrm>
              <a:off x="3786604" y="53715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59" name="Group 159"/>
            <p:cNvGrpSpPr/>
            <p:nvPr/>
          </p:nvGrpSpPr>
          <p:grpSpPr>
            <a:xfrm>
              <a:off x="3786604" y="6917640"/>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61" name="Group 161"/>
            <p:cNvGrpSpPr/>
            <p:nvPr/>
          </p:nvGrpSpPr>
          <p:grpSpPr>
            <a:xfrm>
              <a:off x="3786604" y="372485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63" name="Group 163"/>
            <p:cNvGrpSpPr/>
            <p:nvPr/>
          </p:nvGrpSpPr>
          <p:grpSpPr>
            <a:xfrm>
              <a:off x="3786604" y="1010534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65" name="Group 165"/>
            <p:cNvGrpSpPr/>
            <p:nvPr/>
          </p:nvGrpSpPr>
          <p:grpSpPr>
            <a:xfrm>
              <a:off x="3786604"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67" name="Group 167"/>
            <p:cNvGrpSpPr/>
            <p:nvPr/>
          </p:nvGrpSpPr>
          <p:grpSpPr>
            <a:xfrm>
              <a:off x="3786604"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69" name="Group 169"/>
            <p:cNvGrpSpPr/>
            <p:nvPr/>
          </p:nvGrpSpPr>
          <p:grpSpPr>
            <a:xfrm>
              <a:off x="3786604"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71" name="Group 171"/>
            <p:cNvGrpSpPr/>
            <p:nvPr/>
          </p:nvGrpSpPr>
          <p:grpSpPr>
            <a:xfrm>
              <a:off x="1078600"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73" name="Group 173"/>
            <p:cNvGrpSpPr/>
            <p:nvPr/>
          </p:nvGrpSpPr>
          <p:grpSpPr>
            <a:xfrm>
              <a:off x="1078600"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75" name="Group 175"/>
            <p:cNvGrpSpPr/>
            <p:nvPr/>
          </p:nvGrpSpPr>
          <p:grpSpPr>
            <a:xfrm>
              <a:off x="1078600"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77" name="Group 177"/>
            <p:cNvGrpSpPr/>
            <p:nvPr/>
          </p:nvGrpSpPr>
          <p:grpSpPr>
            <a:xfrm>
              <a:off x="1078600"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79" name="Group 179"/>
            <p:cNvGrpSpPr/>
            <p:nvPr/>
          </p:nvGrpSpPr>
          <p:grpSpPr>
            <a:xfrm>
              <a:off x="1078600" y="269343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81" name="Group 181"/>
            <p:cNvGrpSpPr/>
            <p:nvPr/>
          </p:nvGrpSpPr>
          <p:grpSpPr>
            <a:xfrm>
              <a:off x="1078600" y="9073915"/>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83" name="Group 183"/>
            <p:cNvGrpSpPr/>
            <p:nvPr/>
          </p:nvGrpSpPr>
          <p:grpSpPr>
            <a:xfrm>
              <a:off x="1078600" y="588113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85" name="Group 185"/>
            <p:cNvGrpSpPr/>
            <p:nvPr/>
          </p:nvGrpSpPr>
          <p:grpSpPr>
            <a:xfrm>
              <a:off x="2709204" y="1075351"/>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87" name="Group 187"/>
            <p:cNvGrpSpPr/>
            <p:nvPr/>
          </p:nvGrpSpPr>
          <p:grpSpPr>
            <a:xfrm>
              <a:off x="2709204" y="7455836"/>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89" name="Group 189"/>
            <p:cNvGrpSpPr/>
            <p:nvPr/>
          </p:nvGrpSpPr>
          <p:grpSpPr>
            <a:xfrm>
              <a:off x="2709204" y="4263051"/>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91" name="Group 191"/>
            <p:cNvGrpSpPr/>
            <p:nvPr/>
          </p:nvGrpSpPr>
          <p:grpSpPr>
            <a:xfrm>
              <a:off x="2709204" y="10643536"/>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93" name="Group 193"/>
            <p:cNvGrpSpPr/>
            <p:nvPr/>
          </p:nvGrpSpPr>
          <p:grpSpPr>
            <a:xfrm>
              <a:off x="2709204"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95" name="Group 195"/>
            <p:cNvGrpSpPr/>
            <p:nvPr/>
          </p:nvGrpSpPr>
          <p:grpSpPr>
            <a:xfrm>
              <a:off x="2709204"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97" name="Group 197"/>
            <p:cNvGrpSpPr/>
            <p:nvPr/>
          </p:nvGrpSpPr>
          <p:grpSpPr>
            <a:xfrm>
              <a:off x="2709204"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99" name="Group 199"/>
            <p:cNvGrpSpPr/>
            <p:nvPr/>
          </p:nvGrpSpPr>
          <p:grpSpPr>
            <a:xfrm>
              <a:off x="1627565" y="0"/>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01" name="Group 201"/>
            <p:cNvGrpSpPr/>
            <p:nvPr/>
          </p:nvGrpSpPr>
          <p:grpSpPr>
            <a:xfrm>
              <a:off x="1627565" y="6380485"/>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03" name="Group 203"/>
            <p:cNvGrpSpPr/>
            <p:nvPr/>
          </p:nvGrpSpPr>
          <p:grpSpPr>
            <a:xfrm>
              <a:off x="1627565" y="3187700"/>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05" name="Group 205"/>
            <p:cNvGrpSpPr/>
            <p:nvPr/>
          </p:nvGrpSpPr>
          <p:grpSpPr>
            <a:xfrm>
              <a:off x="1627565" y="9568185"/>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07" name="Group 207"/>
            <p:cNvGrpSpPr/>
            <p:nvPr/>
          </p:nvGrpSpPr>
          <p:grpSpPr>
            <a:xfrm>
              <a:off x="1627565" y="1618080"/>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09" name="Group 209"/>
            <p:cNvGrpSpPr/>
            <p:nvPr/>
          </p:nvGrpSpPr>
          <p:grpSpPr>
            <a:xfrm>
              <a:off x="1627565" y="7998564"/>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11" name="Group 211"/>
            <p:cNvGrpSpPr/>
            <p:nvPr/>
          </p:nvGrpSpPr>
          <p:grpSpPr>
            <a:xfrm>
              <a:off x="1627565" y="4805780"/>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13" name="Group 213"/>
            <p:cNvGrpSpPr/>
            <p:nvPr/>
          </p:nvGrpSpPr>
          <p:grpSpPr>
            <a:xfrm>
              <a:off x="2166226" y="537155"/>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15" name="Group 215"/>
            <p:cNvGrpSpPr/>
            <p:nvPr/>
          </p:nvGrpSpPr>
          <p:grpSpPr>
            <a:xfrm>
              <a:off x="2166226" y="6917640"/>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17" name="Group 217"/>
            <p:cNvGrpSpPr/>
            <p:nvPr/>
          </p:nvGrpSpPr>
          <p:grpSpPr>
            <a:xfrm>
              <a:off x="2166226" y="3724855"/>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19" name="Group 219"/>
            <p:cNvGrpSpPr/>
            <p:nvPr/>
          </p:nvGrpSpPr>
          <p:grpSpPr>
            <a:xfrm>
              <a:off x="2166226" y="10105340"/>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1" name="Group 221"/>
            <p:cNvGrpSpPr/>
            <p:nvPr/>
          </p:nvGrpSpPr>
          <p:grpSpPr>
            <a:xfrm>
              <a:off x="2166226" y="2155235"/>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3" name="Group 223"/>
            <p:cNvGrpSpPr/>
            <p:nvPr/>
          </p:nvGrpSpPr>
          <p:grpSpPr>
            <a:xfrm>
              <a:off x="2166226" y="8535719"/>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5" name="Group 225"/>
            <p:cNvGrpSpPr/>
            <p:nvPr/>
          </p:nvGrpSpPr>
          <p:grpSpPr>
            <a:xfrm>
              <a:off x="2166226" y="5342935"/>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7" name="Group 227"/>
            <p:cNvGrpSpPr>
              <a:grpSpLocks noChangeAspect="1"/>
            </p:cNvGrpSpPr>
            <p:nvPr/>
          </p:nvGrpSpPr>
          <p:grpSpPr>
            <a:xfrm>
              <a:off x="538818" y="0"/>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29" name="Group 229"/>
            <p:cNvGrpSpPr>
              <a:grpSpLocks noChangeAspect="1"/>
            </p:cNvGrpSpPr>
            <p:nvPr/>
          </p:nvGrpSpPr>
          <p:grpSpPr>
            <a:xfrm>
              <a:off x="538818" y="6380485"/>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31" name="Group 231"/>
            <p:cNvGrpSpPr>
              <a:grpSpLocks noChangeAspect="1"/>
            </p:cNvGrpSpPr>
            <p:nvPr/>
          </p:nvGrpSpPr>
          <p:grpSpPr>
            <a:xfrm>
              <a:off x="538818" y="3187700"/>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33" name="Group 233"/>
            <p:cNvGrpSpPr>
              <a:grpSpLocks noChangeAspect="1"/>
            </p:cNvGrpSpPr>
            <p:nvPr/>
          </p:nvGrpSpPr>
          <p:grpSpPr>
            <a:xfrm>
              <a:off x="538818" y="9568185"/>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35" name="Group 235"/>
            <p:cNvGrpSpPr>
              <a:grpSpLocks noChangeAspect="1"/>
            </p:cNvGrpSpPr>
            <p:nvPr/>
          </p:nvGrpSpPr>
          <p:grpSpPr>
            <a:xfrm>
              <a:off x="538818" y="1618080"/>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37" name="Group 237"/>
            <p:cNvGrpSpPr>
              <a:grpSpLocks noChangeAspect="1"/>
            </p:cNvGrpSpPr>
            <p:nvPr/>
          </p:nvGrpSpPr>
          <p:grpSpPr>
            <a:xfrm>
              <a:off x="538818" y="7998564"/>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39" name="Group 239"/>
            <p:cNvGrpSpPr>
              <a:grpSpLocks noChangeAspect="1"/>
            </p:cNvGrpSpPr>
            <p:nvPr/>
          </p:nvGrpSpPr>
          <p:grpSpPr>
            <a:xfrm>
              <a:off x="538818" y="4805780"/>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41" name="Group 241"/>
            <p:cNvGrpSpPr>
              <a:grpSpLocks noChangeAspect="1"/>
            </p:cNvGrpSpPr>
            <p:nvPr/>
          </p:nvGrpSpPr>
          <p:grpSpPr>
            <a:xfrm>
              <a:off x="3786682"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43" name="Group 243"/>
            <p:cNvGrpSpPr>
              <a:grpSpLocks noChangeAspect="1"/>
            </p:cNvGrpSpPr>
            <p:nvPr/>
          </p:nvGrpSpPr>
          <p:grpSpPr>
            <a:xfrm>
              <a:off x="3786682" y="638048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45" name="Group 245"/>
            <p:cNvGrpSpPr>
              <a:grpSpLocks noChangeAspect="1"/>
            </p:cNvGrpSpPr>
            <p:nvPr/>
          </p:nvGrpSpPr>
          <p:grpSpPr>
            <a:xfrm>
              <a:off x="3786682" y="3187700"/>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47" name="Group 247"/>
            <p:cNvGrpSpPr>
              <a:grpSpLocks noChangeAspect="1"/>
            </p:cNvGrpSpPr>
            <p:nvPr/>
          </p:nvGrpSpPr>
          <p:grpSpPr>
            <a:xfrm>
              <a:off x="3786682" y="95681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49" name="Group 249"/>
            <p:cNvGrpSpPr>
              <a:grpSpLocks noChangeAspect="1"/>
            </p:cNvGrpSpPr>
            <p:nvPr/>
          </p:nvGrpSpPr>
          <p:grpSpPr>
            <a:xfrm>
              <a:off x="3786682" y="161808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51" name="Group 251"/>
            <p:cNvGrpSpPr>
              <a:grpSpLocks noChangeAspect="1"/>
            </p:cNvGrpSpPr>
            <p:nvPr/>
          </p:nvGrpSpPr>
          <p:grpSpPr>
            <a:xfrm>
              <a:off x="3786682" y="7998564"/>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53" name="Group 253"/>
            <p:cNvGrpSpPr>
              <a:grpSpLocks noChangeAspect="1"/>
            </p:cNvGrpSpPr>
            <p:nvPr/>
          </p:nvGrpSpPr>
          <p:grpSpPr>
            <a:xfrm>
              <a:off x="3786682" y="4805780"/>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55" name="Group 255"/>
            <p:cNvGrpSpPr>
              <a:grpSpLocks noChangeAspect="1"/>
            </p:cNvGrpSpPr>
            <p:nvPr/>
          </p:nvGrpSpPr>
          <p:grpSpPr>
            <a:xfrm>
              <a:off x="1077478" y="53715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57" name="Group 257"/>
            <p:cNvGrpSpPr>
              <a:grpSpLocks noChangeAspect="1"/>
            </p:cNvGrpSpPr>
            <p:nvPr/>
          </p:nvGrpSpPr>
          <p:grpSpPr>
            <a:xfrm>
              <a:off x="1077478" y="691764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59" name="Group 259"/>
            <p:cNvGrpSpPr>
              <a:grpSpLocks noChangeAspect="1"/>
            </p:cNvGrpSpPr>
            <p:nvPr/>
          </p:nvGrpSpPr>
          <p:grpSpPr>
            <a:xfrm>
              <a:off x="1077478" y="372485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61" name="Group 261"/>
            <p:cNvGrpSpPr>
              <a:grpSpLocks noChangeAspect="1"/>
            </p:cNvGrpSpPr>
            <p:nvPr/>
          </p:nvGrpSpPr>
          <p:grpSpPr>
            <a:xfrm>
              <a:off x="1077478" y="10105340"/>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63" name="Group 263"/>
            <p:cNvGrpSpPr>
              <a:grpSpLocks noChangeAspect="1"/>
            </p:cNvGrpSpPr>
            <p:nvPr/>
          </p:nvGrpSpPr>
          <p:grpSpPr>
            <a:xfrm>
              <a:off x="1077478" y="215523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65" name="Group 265"/>
            <p:cNvGrpSpPr>
              <a:grpSpLocks noChangeAspect="1"/>
            </p:cNvGrpSpPr>
            <p:nvPr/>
          </p:nvGrpSpPr>
          <p:grpSpPr>
            <a:xfrm>
              <a:off x="1077478" y="8535719"/>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67" name="Group 267"/>
            <p:cNvGrpSpPr>
              <a:grpSpLocks noChangeAspect="1"/>
            </p:cNvGrpSpPr>
            <p:nvPr/>
          </p:nvGrpSpPr>
          <p:grpSpPr>
            <a:xfrm>
              <a:off x="1077478" y="534293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69" name="Group 269"/>
            <p:cNvGrpSpPr>
              <a:grpSpLocks noChangeAspect="1"/>
            </p:cNvGrpSpPr>
            <p:nvPr/>
          </p:nvGrpSpPr>
          <p:grpSpPr>
            <a:xfrm>
              <a:off x="1617339" y="1075351"/>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71" name="Group 271"/>
            <p:cNvGrpSpPr>
              <a:grpSpLocks noChangeAspect="1"/>
            </p:cNvGrpSpPr>
            <p:nvPr/>
          </p:nvGrpSpPr>
          <p:grpSpPr>
            <a:xfrm>
              <a:off x="1617339" y="7455836"/>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73" name="Group 273"/>
            <p:cNvGrpSpPr>
              <a:grpSpLocks noChangeAspect="1"/>
            </p:cNvGrpSpPr>
            <p:nvPr/>
          </p:nvGrpSpPr>
          <p:grpSpPr>
            <a:xfrm>
              <a:off x="1617339" y="4263051"/>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75" name="Group 275"/>
            <p:cNvGrpSpPr>
              <a:grpSpLocks noChangeAspect="1"/>
            </p:cNvGrpSpPr>
            <p:nvPr/>
          </p:nvGrpSpPr>
          <p:grpSpPr>
            <a:xfrm>
              <a:off x="1617339" y="10643536"/>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77" name="Group 277"/>
            <p:cNvGrpSpPr>
              <a:grpSpLocks noChangeAspect="1"/>
            </p:cNvGrpSpPr>
            <p:nvPr/>
          </p:nvGrpSpPr>
          <p:grpSpPr>
            <a:xfrm>
              <a:off x="1617339" y="2693431"/>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79" name="Group 279"/>
            <p:cNvGrpSpPr>
              <a:grpSpLocks noChangeAspect="1"/>
            </p:cNvGrpSpPr>
            <p:nvPr/>
          </p:nvGrpSpPr>
          <p:grpSpPr>
            <a:xfrm>
              <a:off x="1617339" y="9073915"/>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81" name="Group 281"/>
            <p:cNvGrpSpPr>
              <a:grpSpLocks noChangeAspect="1"/>
            </p:cNvGrpSpPr>
            <p:nvPr/>
          </p:nvGrpSpPr>
          <p:grpSpPr>
            <a:xfrm>
              <a:off x="1617339" y="5881131"/>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83" name="Group 283"/>
            <p:cNvGrpSpPr>
              <a:grpSpLocks noChangeAspect="1"/>
            </p:cNvGrpSpPr>
            <p:nvPr/>
          </p:nvGrpSpPr>
          <p:grpSpPr>
            <a:xfrm>
              <a:off x="78" y="1075351"/>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85" name="Group 285"/>
            <p:cNvGrpSpPr>
              <a:grpSpLocks noChangeAspect="1"/>
            </p:cNvGrpSpPr>
            <p:nvPr/>
          </p:nvGrpSpPr>
          <p:grpSpPr>
            <a:xfrm>
              <a:off x="78" y="7455836"/>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87" name="Group 287"/>
            <p:cNvGrpSpPr>
              <a:grpSpLocks noChangeAspect="1"/>
            </p:cNvGrpSpPr>
            <p:nvPr/>
          </p:nvGrpSpPr>
          <p:grpSpPr>
            <a:xfrm>
              <a:off x="78" y="4263051"/>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89" name="Group 289"/>
            <p:cNvGrpSpPr>
              <a:grpSpLocks noChangeAspect="1"/>
            </p:cNvGrpSpPr>
            <p:nvPr/>
          </p:nvGrpSpPr>
          <p:grpSpPr>
            <a:xfrm>
              <a:off x="78" y="10643536"/>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91" name="Group 291"/>
            <p:cNvGrpSpPr>
              <a:grpSpLocks noChangeAspect="1"/>
            </p:cNvGrpSpPr>
            <p:nvPr/>
          </p:nvGrpSpPr>
          <p:grpSpPr>
            <a:xfrm>
              <a:off x="78" y="2693431"/>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93" name="Group 293"/>
            <p:cNvGrpSpPr>
              <a:grpSpLocks noChangeAspect="1"/>
            </p:cNvGrpSpPr>
            <p:nvPr/>
          </p:nvGrpSpPr>
          <p:grpSpPr>
            <a:xfrm>
              <a:off x="78" y="9073915"/>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95" name="Group 295"/>
            <p:cNvGrpSpPr>
              <a:grpSpLocks noChangeAspect="1"/>
            </p:cNvGrpSpPr>
            <p:nvPr/>
          </p:nvGrpSpPr>
          <p:grpSpPr>
            <a:xfrm>
              <a:off x="78" y="5881131"/>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97" name="Group 297"/>
            <p:cNvGrpSpPr>
              <a:grpSpLocks noChangeAspect="1"/>
            </p:cNvGrpSpPr>
            <p:nvPr/>
          </p:nvGrpSpPr>
          <p:grpSpPr>
            <a:xfrm>
              <a:off x="3247943" y="1075351"/>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99" name="Group 299"/>
            <p:cNvGrpSpPr>
              <a:grpSpLocks noChangeAspect="1"/>
            </p:cNvGrpSpPr>
            <p:nvPr/>
          </p:nvGrpSpPr>
          <p:grpSpPr>
            <a:xfrm>
              <a:off x="3247943" y="7455836"/>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01" name="Group 301"/>
            <p:cNvGrpSpPr>
              <a:grpSpLocks noChangeAspect="1"/>
            </p:cNvGrpSpPr>
            <p:nvPr/>
          </p:nvGrpSpPr>
          <p:grpSpPr>
            <a:xfrm>
              <a:off x="3247943" y="4263051"/>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03" name="Group 303"/>
            <p:cNvGrpSpPr>
              <a:grpSpLocks noChangeAspect="1"/>
            </p:cNvGrpSpPr>
            <p:nvPr/>
          </p:nvGrpSpPr>
          <p:grpSpPr>
            <a:xfrm>
              <a:off x="3247943" y="10643536"/>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05" name="Group 305"/>
            <p:cNvGrpSpPr>
              <a:grpSpLocks noChangeAspect="1"/>
            </p:cNvGrpSpPr>
            <p:nvPr/>
          </p:nvGrpSpPr>
          <p:grpSpPr>
            <a:xfrm>
              <a:off x="3247943" y="2693431"/>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07" name="Group 307"/>
            <p:cNvGrpSpPr>
              <a:grpSpLocks noChangeAspect="1"/>
            </p:cNvGrpSpPr>
            <p:nvPr/>
          </p:nvGrpSpPr>
          <p:grpSpPr>
            <a:xfrm>
              <a:off x="3247943" y="9073915"/>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09" name="Group 309"/>
            <p:cNvGrpSpPr>
              <a:grpSpLocks noChangeAspect="1"/>
            </p:cNvGrpSpPr>
            <p:nvPr/>
          </p:nvGrpSpPr>
          <p:grpSpPr>
            <a:xfrm>
              <a:off x="3247943" y="5881131"/>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11" name="Group 311"/>
            <p:cNvGrpSpPr>
              <a:grpSpLocks noChangeAspect="1"/>
            </p:cNvGrpSpPr>
            <p:nvPr/>
          </p:nvGrpSpPr>
          <p:grpSpPr>
            <a:xfrm>
              <a:off x="2166304" y="0"/>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13" name="Group 313"/>
            <p:cNvGrpSpPr>
              <a:grpSpLocks noChangeAspect="1"/>
            </p:cNvGrpSpPr>
            <p:nvPr/>
          </p:nvGrpSpPr>
          <p:grpSpPr>
            <a:xfrm>
              <a:off x="2166304" y="6380485"/>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15" name="Group 315"/>
            <p:cNvGrpSpPr>
              <a:grpSpLocks noChangeAspect="1"/>
            </p:cNvGrpSpPr>
            <p:nvPr/>
          </p:nvGrpSpPr>
          <p:grpSpPr>
            <a:xfrm>
              <a:off x="2166304" y="3187700"/>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17" name="Group 317"/>
            <p:cNvGrpSpPr>
              <a:grpSpLocks noChangeAspect="1"/>
            </p:cNvGrpSpPr>
            <p:nvPr/>
          </p:nvGrpSpPr>
          <p:grpSpPr>
            <a:xfrm>
              <a:off x="2166304" y="9568185"/>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19" name="Group 319"/>
            <p:cNvGrpSpPr>
              <a:grpSpLocks noChangeAspect="1"/>
            </p:cNvGrpSpPr>
            <p:nvPr/>
          </p:nvGrpSpPr>
          <p:grpSpPr>
            <a:xfrm>
              <a:off x="2166304" y="1618080"/>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21" name="Group 321"/>
            <p:cNvGrpSpPr>
              <a:grpSpLocks noChangeAspect="1"/>
            </p:cNvGrpSpPr>
            <p:nvPr/>
          </p:nvGrpSpPr>
          <p:grpSpPr>
            <a:xfrm>
              <a:off x="2166304" y="7998564"/>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23" name="Group 323"/>
            <p:cNvGrpSpPr>
              <a:grpSpLocks noChangeAspect="1"/>
            </p:cNvGrpSpPr>
            <p:nvPr/>
          </p:nvGrpSpPr>
          <p:grpSpPr>
            <a:xfrm>
              <a:off x="2166304" y="4805780"/>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25" name="Group 325"/>
            <p:cNvGrpSpPr>
              <a:grpSpLocks noChangeAspect="1"/>
            </p:cNvGrpSpPr>
            <p:nvPr/>
          </p:nvGrpSpPr>
          <p:grpSpPr>
            <a:xfrm>
              <a:off x="2702799" y="537155"/>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27" name="Group 327"/>
            <p:cNvGrpSpPr>
              <a:grpSpLocks noChangeAspect="1"/>
            </p:cNvGrpSpPr>
            <p:nvPr/>
          </p:nvGrpSpPr>
          <p:grpSpPr>
            <a:xfrm>
              <a:off x="2702799" y="6917640"/>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29" name="Group 329"/>
            <p:cNvGrpSpPr>
              <a:grpSpLocks noChangeAspect="1"/>
            </p:cNvGrpSpPr>
            <p:nvPr/>
          </p:nvGrpSpPr>
          <p:grpSpPr>
            <a:xfrm>
              <a:off x="2702799" y="372485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31" name="Group 331"/>
            <p:cNvGrpSpPr>
              <a:grpSpLocks noChangeAspect="1"/>
            </p:cNvGrpSpPr>
            <p:nvPr/>
          </p:nvGrpSpPr>
          <p:grpSpPr>
            <a:xfrm>
              <a:off x="2702799" y="10105340"/>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33" name="Group 333"/>
            <p:cNvGrpSpPr>
              <a:grpSpLocks noChangeAspect="1"/>
            </p:cNvGrpSpPr>
            <p:nvPr/>
          </p:nvGrpSpPr>
          <p:grpSpPr>
            <a:xfrm>
              <a:off x="2702799" y="2155235"/>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35" name="Group 335"/>
            <p:cNvGrpSpPr>
              <a:grpSpLocks noChangeAspect="1"/>
            </p:cNvGrpSpPr>
            <p:nvPr/>
          </p:nvGrpSpPr>
          <p:grpSpPr>
            <a:xfrm>
              <a:off x="2702799" y="8535719"/>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37" name="Group 337"/>
            <p:cNvGrpSpPr>
              <a:grpSpLocks noChangeAspect="1"/>
            </p:cNvGrpSpPr>
            <p:nvPr/>
          </p:nvGrpSpPr>
          <p:grpSpPr>
            <a:xfrm>
              <a:off x="2702799" y="5342935"/>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grpSp>
        <p:nvGrpSpPr>
          <p:cNvPr id="339" name="Group 339"/>
          <p:cNvGrpSpPr/>
          <p:nvPr/>
        </p:nvGrpSpPr>
        <p:grpSpPr>
          <a:xfrm>
            <a:off x="16648654" y="6186864"/>
            <a:ext cx="591596" cy="3128586"/>
            <a:chOff x="0" y="0"/>
            <a:chExt cx="788794" cy="4171448"/>
          </a:xfrm>
        </p:grpSpPr>
        <p:sp>
          <p:nvSpPr>
            <p:cNvPr id="340" name="AutoShape 340"/>
            <p:cNvSpPr/>
            <p:nvPr/>
          </p:nvSpPr>
          <p:spPr>
            <a:xfrm rot="5400000">
              <a:off x="-1691327" y="1691327"/>
              <a:ext cx="4171448" cy="788794"/>
            </a:xfrm>
            <a:prstGeom prst="rect">
              <a:avLst/>
            </a:prstGeom>
            <a:solidFill>
              <a:srgbClr val="FEBA3D"/>
            </a:solidFill>
          </p:spPr>
          <p:txBody>
            <a:bodyPr/>
            <a:lstStyle/>
            <a:p>
              <a:endParaRPr lang="es-ES_tradnl" dirty="0"/>
            </a:p>
          </p:txBody>
        </p:sp>
        <p:sp>
          <p:nvSpPr>
            <p:cNvPr id="341" name="TextBox 341"/>
            <p:cNvSpPr txBox="1"/>
            <p:nvPr/>
          </p:nvSpPr>
          <p:spPr>
            <a:xfrm rot="5400000">
              <a:off x="-1503840" y="1921030"/>
              <a:ext cx="3820024" cy="329386"/>
            </a:xfrm>
            <a:prstGeom prst="rect">
              <a:avLst/>
            </a:prstGeom>
          </p:spPr>
          <p:txBody>
            <a:bodyPr lIns="0" tIns="0" rIns="0" bIns="0" rtlCol="0" anchor="t">
              <a:spAutoFit/>
            </a:bodyPr>
            <a:lstStyle/>
            <a:p>
              <a:pPr algn="r">
                <a:lnSpc>
                  <a:spcPts val="2100"/>
                </a:lnSpc>
              </a:pPr>
              <a:r>
                <a:rPr lang="es-ES_tradnl" sz="1500" spc="75" dirty="0">
                  <a:solidFill>
                    <a:srgbClr val="1B1B1B"/>
                  </a:solidFill>
                  <a:latin typeface="Clear Sans Regular"/>
                </a:rPr>
                <a:t>IRC VPRU</a:t>
              </a:r>
            </a:p>
          </p:txBody>
        </p:sp>
      </p:grpSp>
      <p:sp>
        <p:nvSpPr>
          <p:cNvPr id="342" name="TextBox 342"/>
          <p:cNvSpPr txBox="1"/>
          <p:nvPr/>
        </p:nvSpPr>
        <p:spPr>
          <a:xfrm>
            <a:off x="1018441" y="765709"/>
            <a:ext cx="10578069" cy="1205458"/>
          </a:xfrm>
          <a:prstGeom prst="rect">
            <a:avLst/>
          </a:prstGeom>
        </p:spPr>
        <p:txBody>
          <a:bodyPr wrap="square" lIns="0" tIns="0" rIns="0" bIns="0" rtlCol="0" anchor="t">
            <a:spAutoFit/>
          </a:bodyPr>
          <a:lstStyle/>
          <a:p>
            <a:pPr>
              <a:lnSpc>
                <a:spcPts val="9375"/>
              </a:lnSpc>
            </a:pPr>
            <a:r>
              <a:rPr lang="es-ES_tradnl" sz="7500" dirty="0">
                <a:solidFill>
                  <a:srgbClr val="1B1B1B"/>
                </a:solidFill>
                <a:latin typeface="League Spartan Bold"/>
              </a:rPr>
              <a:t>¿En qué momento?</a:t>
            </a:r>
          </a:p>
        </p:txBody>
      </p:sp>
      <p:grpSp>
        <p:nvGrpSpPr>
          <p:cNvPr id="343" name="Group 343"/>
          <p:cNvGrpSpPr/>
          <p:nvPr/>
        </p:nvGrpSpPr>
        <p:grpSpPr>
          <a:xfrm>
            <a:off x="2137411" y="2318284"/>
            <a:ext cx="6920132" cy="1623178"/>
            <a:chOff x="0" y="-9525"/>
            <a:chExt cx="8379572" cy="2164239"/>
          </a:xfrm>
        </p:grpSpPr>
        <p:sp>
          <p:nvSpPr>
            <p:cNvPr id="344" name="TextBox 344"/>
            <p:cNvSpPr txBox="1"/>
            <p:nvPr/>
          </p:nvSpPr>
          <p:spPr>
            <a:xfrm>
              <a:off x="0" y="-9525"/>
              <a:ext cx="8379572" cy="718146"/>
            </a:xfrm>
            <a:prstGeom prst="rect">
              <a:avLst/>
            </a:prstGeom>
          </p:spPr>
          <p:txBody>
            <a:bodyPr lIns="0" tIns="0" rIns="0" bIns="0" rtlCol="0" anchor="t">
              <a:spAutoFit/>
            </a:bodyPr>
            <a:lstStyle/>
            <a:p>
              <a:pPr>
                <a:lnSpc>
                  <a:spcPts val="4188"/>
                </a:lnSpc>
              </a:pPr>
              <a:r>
                <a:rPr lang="es-ES_tradnl" sz="3200" b="1" dirty="0">
                  <a:solidFill>
                    <a:srgbClr val="1B1B1B"/>
                  </a:solidFill>
                  <a:latin typeface="League Spartan" panose="020B0604020202020204" charset="0"/>
                </a:rPr>
                <a:t>Para una medición puntual:</a:t>
              </a:r>
            </a:p>
          </p:txBody>
        </p:sp>
        <p:sp>
          <p:nvSpPr>
            <p:cNvPr id="345" name="TextBox 345"/>
            <p:cNvSpPr txBox="1"/>
            <p:nvPr/>
          </p:nvSpPr>
          <p:spPr>
            <a:xfrm>
              <a:off x="0" y="946861"/>
              <a:ext cx="8379572" cy="1207853"/>
            </a:xfrm>
            <a:prstGeom prst="rect">
              <a:avLst/>
            </a:prstGeom>
          </p:spPr>
          <p:txBody>
            <a:bodyPr lIns="0" tIns="0" rIns="0" bIns="0" rtlCol="0" anchor="t">
              <a:spAutoFit/>
            </a:bodyPr>
            <a:lstStyle/>
            <a:p>
              <a:pPr>
                <a:lnSpc>
                  <a:spcPts val="3564"/>
                </a:lnSpc>
              </a:pPr>
              <a:r>
                <a:rPr lang="es-ES_tradnl" sz="2400" dirty="0">
                  <a:solidFill>
                    <a:srgbClr val="1B1B1B"/>
                  </a:solidFill>
                  <a:latin typeface="League Spartan" panose="020B0604020202020204" charset="0"/>
                </a:rPr>
                <a:t>En el marco de una evaluación de las necesidades psicosociales y de apoyo</a:t>
              </a:r>
            </a:p>
          </p:txBody>
        </p:sp>
      </p:grpSp>
      <p:grpSp>
        <p:nvGrpSpPr>
          <p:cNvPr id="346" name="Group 346"/>
          <p:cNvGrpSpPr/>
          <p:nvPr/>
        </p:nvGrpSpPr>
        <p:grpSpPr>
          <a:xfrm>
            <a:off x="2137411" y="4415102"/>
            <a:ext cx="7605934" cy="4945545"/>
            <a:chOff x="-1" y="-9525"/>
            <a:chExt cx="8041165" cy="6594058"/>
          </a:xfrm>
        </p:grpSpPr>
        <p:sp>
          <p:nvSpPr>
            <p:cNvPr id="347" name="TextBox 347"/>
            <p:cNvSpPr txBox="1"/>
            <p:nvPr/>
          </p:nvSpPr>
          <p:spPr>
            <a:xfrm>
              <a:off x="0" y="-9525"/>
              <a:ext cx="7701377" cy="718145"/>
            </a:xfrm>
            <a:prstGeom prst="rect">
              <a:avLst/>
            </a:prstGeom>
          </p:spPr>
          <p:txBody>
            <a:bodyPr wrap="square" lIns="0" tIns="0" rIns="0" bIns="0" rtlCol="0" anchor="t">
              <a:spAutoFit/>
            </a:bodyPr>
            <a:lstStyle/>
            <a:p>
              <a:pPr>
                <a:lnSpc>
                  <a:spcPts val="4188"/>
                </a:lnSpc>
              </a:pPr>
              <a:r>
                <a:rPr lang="es-ES_tradnl" sz="3200" b="1" dirty="0">
                  <a:solidFill>
                    <a:srgbClr val="1B1B1B"/>
                  </a:solidFill>
                  <a:latin typeface="League Spartan" panose="020B0604020202020204" charset="0"/>
                </a:rPr>
                <a:t>Para medir a largo plazo:</a:t>
              </a:r>
            </a:p>
          </p:txBody>
        </p:sp>
        <p:sp>
          <p:nvSpPr>
            <p:cNvPr id="348" name="TextBox 348"/>
            <p:cNvSpPr txBox="1"/>
            <p:nvPr/>
          </p:nvSpPr>
          <p:spPr>
            <a:xfrm>
              <a:off x="-1" y="1095852"/>
              <a:ext cx="8041165" cy="5488681"/>
            </a:xfrm>
            <a:prstGeom prst="rect">
              <a:avLst/>
            </a:prstGeom>
          </p:spPr>
          <p:txBody>
            <a:bodyPr wrap="square" lIns="0" tIns="0" rIns="0" bIns="0" rtlCol="0" anchor="t">
              <a:spAutoFit/>
            </a:bodyPr>
            <a:lstStyle/>
            <a:p>
              <a:pPr>
                <a:lnSpc>
                  <a:spcPts val="3564"/>
                </a:lnSpc>
              </a:pPr>
              <a:r>
                <a:rPr lang="es-ES_tradnl" sz="2000" dirty="0">
                  <a:solidFill>
                    <a:srgbClr val="1B1B1B"/>
                  </a:solidFill>
                  <a:latin typeface="League Spartan" panose="020B0604020202020204" charset="0"/>
                </a:rPr>
                <a:t>Al inicio del caso, al establecer la línea de base (por lo general, durante la evaluación de las necesidades psicosociales y de apoyo)</a:t>
              </a:r>
            </a:p>
            <a:p>
              <a:pPr>
                <a:lnSpc>
                  <a:spcPts val="3564"/>
                </a:lnSpc>
              </a:pPr>
              <a:endParaRPr lang="es-ES_tradnl" sz="2000" dirty="0">
                <a:solidFill>
                  <a:srgbClr val="1B1B1B"/>
                </a:solidFill>
                <a:latin typeface="League Spartan" panose="020B0604020202020204" charset="0"/>
              </a:endParaRPr>
            </a:p>
            <a:p>
              <a:pPr>
                <a:lnSpc>
                  <a:spcPts val="3564"/>
                </a:lnSpc>
              </a:pPr>
              <a:r>
                <a:rPr lang="es-ES_tradnl" sz="2000" dirty="0">
                  <a:solidFill>
                    <a:srgbClr val="1B1B1B"/>
                  </a:solidFill>
                  <a:latin typeface="League Spartan" panose="020B0604020202020204" charset="0"/>
                </a:rPr>
                <a:t>Después, al completar tres sesiones (por lo general, cuando se empieza a hablar del cierre del caso)</a:t>
              </a:r>
            </a:p>
            <a:p>
              <a:pPr>
                <a:lnSpc>
                  <a:spcPts val="3564"/>
                </a:lnSpc>
              </a:pPr>
              <a:endParaRPr lang="es-ES_tradnl" sz="2000" dirty="0">
                <a:solidFill>
                  <a:srgbClr val="1B1B1B"/>
                </a:solidFill>
                <a:latin typeface="League Spartan" panose="020B0604020202020204" charset="0"/>
              </a:endParaRPr>
            </a:p>
            <a:p>
              <a:pPr>
                <a:lnSpc>
                  <a:spcPts val="3564"/>
                </a:lnSpc>
              </a:pPr>
              <a:r>
                <a:rPr lang="es-ES_tradnl" sz="2000" dirty="0">
                  <a:solidFill>
                    <a:srgbClr val="1B1B1B"/>
                  </a:solidFill>
                  <a:latin typeface="League Spartan" panose="020B0604020202020204" charset="0"/>
                </a:rPr>
                <a:t>Una vez más, al finalizar el plan de intervención para la gestión del caso (si supera las siete sesiones)</a:t>
              </a:r>
            </a:p>
          </p:txBody>
        </p:sp>
      </p:grpSp>
      <p:pic>
        <p:nvPicPr>
          <p:cNvPr id="350" name="Picture 350"/>
          <p:cNvPicPr>
            <a:picLocks noChangeAspect="1"/>
          </p:cNvPicPr>
          <p:nvPr/>
        </p:nvPicPr>
        <p:blipFill>
          <a:blip r:embed="rId3"/>
          <a:srcRect/>
          <a:stretch>
            <a:fillRect/>
          </a:stretch>
        </p:blipFill>
        <p:spPr>
          <a:xfrm>
            <a:off x="10509423" y="4903659"/>
            <a:ext cx="6835449" cy="455696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9144000" y="1136725"/>
            <a:ext cx="7559026" cy="6076995"/>
            <a:chOff x="0" y="-28575"/>
            <a:chExt cx="10078702" cy="8102661"/>
          </a:xfrm>
        </p:grpSpPr>
        <p:sp>
          <p:nvSpPr>
            <p:cNvPr id="3" name="TextBox 3"/>
            <p:cNvSpPr txBox="1"/>
            <p:nvPr/>
          </p:nvSpPr>
          <p:spPr>
            <a:xfrm>
              <a:off x="0" y="-28575"/>
              <a:ext cx="10078702" cy="1607277"/>
            </a:xfrm>
            <a:prstGeom prst="rect">
              <a:avLst/>
            </a:prstGeom>
          </p:spPr>
          <p:txBody>
            <a:bodyPr lIns="0" tIns="0" rIns="0" bIns="0" rtlCol="0" anchor="t">
              <a:spAutoFit/>
            </a:bodyPr>
            <a:lstStyle/>
            <a:p>
              <a:pPr>
                <a:lnSpc>
                  <a:spcPts val="9375"/>
                </a:lnSpc>
              </a:pPr>
              <a:r>
                <a:rPr lang="en-US" sz="7500" dirty="0">
                  <a:solidFill>
                    <a:srgbClr val="FFFFFF"/>
                  </a:solidFill>
                  <a:latin typeface="League Spartan Bold"/>
                </a:rPr>
                <a:t>Video</a:t>
              </a:r>
            </a:p>
          </p:txBody>
        </p:sp>
        <p:sp>
          <p:nvSpPr>
            <p:cNvPr id="4" name="TextBox 4"/>
            <p:cNvSpPr txBox="1"/>
            <p:nvPr/>
          </p:nvSpPr>
          <p:spPr>
            <a:xfrm>
              <a:off x="0" y="6774585"/>
              <a:ext cx="10078702" cy="1299501"/>
            </a:xfrm>
            <a:prstGeom prst="rect">
              <a:avLst/>
            </a:prstGeom>
          </p:spPr>
          <p:txBody>
            <a:bodyPr lIns="0" tIns="0" rIns="0" bIns="0" rtlCol="0" anchor="t">
              <a:spAutoFit/>
            </a:bodyPr>
            <a:lstStyle/>
            <a:p>
              <a:pPr>
                <a:lnSpc>
                  <a:spcPts val="3750"/>
                </a:lnSpc>
              </a:pPr>
              <a:r>
                <a:rPr lang="en-US" sz="3000" dirty="0">
                  <a:solidFill>
                    <a:srgbClr val="1B1B1B"/>
                  </a:solidFill>
                  <a:latin typeface="League Spartan Bold"/>
                </a:rPr>
                <a:t>Placeholder for how to administer video</a:t>
              </a:r>
            </a:p>
          </p:txBody>
        </p:sp>
      </p:grpSp>
      <p:grpSp>
        <p:nvGrpSpPr>
          <p:cNvPr id="5" name="Group 5"/>
          <p:cNvGrpSpPr/>
          <p:nvPr/>
        </p:nvGrpSpPr>
        <p:grpSpPr>
          <a:xfrm>
            <a:off x="1028700" y="1121130"/>
            <a:ext cx="5755220" cy="8044740"/>
            <a:chOff x="0" y="0"/>
            <a:chExt cx="7673626" cy="10726320"/>
          </a:xfrm>
        </p:grpSpPr>
        <p:grpSp>
          <p:nvGrpSpPr>
            <p:cNvPr id="6" name="Group 6"/>
            <p:cNvGrpSpPr/>
            <p:nvPr/>
          </p:nvGrpSpPr>
          <p:grpSpPr>
            <a:xfrm>
              <a:off x="6405" y="0"/>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8" name="Group 8"/>
            <p:cNvGrpSpPr/>
            <p:nvPr/>
          </p:nvGrpSpPr>
          <p:grpSpPr>
            <a:xfrm>
              <a:off x="6405" y="6380485"/>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0" name="Group 10"/>
            <p:cNvGrpSpPr/>
            <p:nvPr/>
          </p:nvGrpSpPr>
          <p:grpSpPr>
            <a:xfrm>
              <a:off x="6405" y="3187700"/>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2" name="Group 12"/>
            <p:cNvGrpSpPr/>
            <p:nvPr/>
          </p:nvGrpSpPr>
          <p:grpSpPr>
            <a:xfrm>
              <a:off x="6405" y="9568185"/>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4" name="Group 14"/>
            <p:cNvGrpSpPr/>
            <p:nvPr/>
          </p:nvGrpSpPr>
          <p:grpSpPr>
            <a:xfrm>
              <a:off x="6405" y="1618080"/>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6" name="Group 16"/>
            <p:cNvGrpSpPr/>
            <p:nvPr/>
          </p:nvGrpSpPr>
          <p:grpSpPr>
            <a:xfrm>
              <a:off x="6405" y="799856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8" name="Group 18"/>
            <p:cNvGrpSpPr/>
            <p:nvPr/>
          </p:nvGrpSpPr>
          <p:grpSpPr>
            <a:xfrm>
              <a:off x="6405" y="4805780"/>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0" name="Group 20"/>
            <p:cNvGrpSpPr/>
            <p:nvPr/>
          </p:nvGrpSpPr>
          <p:grpSpPr>
            <a:xfrm>
              <a:off x="6500554" y="0"/>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2" name="Group 22"/>
            <p:cNvGrpSpPr/>
            <p:nvPr/>
          </p:nvGrpSpPr>
          <p:grpSpPr>
            <a:xfrm>
              <a:off x="6500554" y="6380485"/>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4" name="Group 24"/>
            <p:cNvGrpSpPr/>
            <p:nvPr/>
          </p:nvGrpSpPr>
          <p:grpSpPr>
            <a:xfrm>
              <a:off x="6500554" y="318770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6" name="Group 26"/>
            <p:cNvGrpSpPr/>
            <p:nvPr/>
          </p:nvGrpSpPr>
          <p:grpSpPr>
            <a:xfrm>
              <a:off x="6500554" y="9568185"/>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8" name="Group 28"/>
            <p:cNvGrpSpPr/>
            <p:nvPr/>
          </p:nvGrpSpPr>
          <p:grpSpPr>
            <a:xfrm>
              <a:off x="6500554" y="161808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30" name="Group 30"/>
            <p:cNvGrpSpPr/>
            <p:nvPr/>
          </p:nvGrpSpPr>
          <p:grpSpPr>
            <a:xfrm>
              <a:off x="6500554" y="799856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32" name="Group 32"/>
            <p:cNvGrpSpPr/>
            <p:nvPr/>
          </p:nvGrpSpPr>
          <p:grpSpPr>
            <a:xfrm>
              <a:off x="6500554" y="48057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34" name="Group 34"/>
            <p:cNvGrpSpPr/>
            <p:nvPr/>
          </p:nvGrpSpPr>
          <p:grpSpPr>
            <a:xfrm>
              <a:off x="3254270" y="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36" name="Group 36"/>
            <p:cNvGrpSpPr/>
            <p:nvPr/>
          </p:nvGrpSpPr>
          <p:grpSpPr>
            <a:xfrm>
              <a:off x="3254270" y="6380485"/>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38" name="Group 38"/>
            <p:cNvGrpSpPr/>
            <p:nvPr/>
          </p:nvGrpSpPr>
          <p:grpSpPr>
            <a:xfrm>
              <a:off x="3254270"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40" name="Group 40"/>
            <p:cNvGrpSpPr/>
            <p:nvPr/>
          </p:nvGrpSpPr>
          <p:grpSpPr>
            <a:xfrm>
              <a:off x="3254270" y="9568185"/>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42" name="Group 42"/>
            <p:cNvGrpSpPr/>
            <p:nvPr/>
          </p:nvGrpSpPr>
          <p:grpSpPr>
            <a:xfrm>
              <a:off x="3254270" y="1618080"/>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44" name="Group 44"/>
            <p:cNvGrpSpPr/>
            <p:nvPr/>
          </p:nvGrpSpPr>
          <p:grpSpPr>
            <a:xfrm>
              <a:off x="3254270" y="7998564"/>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46" name="Group 46"/>
            <p:cNvGrpSpPr/>
            <p:nvPr/>
          </p:nvGrpSpPr>
          <p:grpSpPr>
            <a:xfrm>
              <a:off x="3254270" y="4805780"/>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48" name="Group 48"/>
            <p:cNvGrpSpPr/>
            <p:nvPr/>
          </p:nvGrpSpPr>
          <p:grpSpPr>
            <a:xfrm>
              <a:off x="545066" y="537155"/>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50" name="Group 50"/>
            <p:cNvGrpSpPr/>
            <p:nvPr/>
          </p:nvGrpSpPr>
          <p:grpSpPr>
            <a:xfrm>
              <a:off x="545066" y="6917640"/>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52" name="Group 52"/>
            <p:cNvGrpSpPr/>
            <p:nvPr/>
          </p:nvGrpSpPr>
          <p:grpSpPr>
            <a:xfrm>
              <a:off x="545066" y="372485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54" name="Group 54"/>
            <p:cNvGrpSpPr/>
            <p:nvPr/>
          </p:nvGrpSpPr>
          <p:grpSpPr>
            <a:xfrm>
              <a:off x="545066" y="10105340"/>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56" name="Group 56"/>
            <p:cNvGrpSpPr/>
            <p:nvPr/>
          </p:nvGrpSpPr>
          <p:grpSpPr>
            <a:xfrm>
              <a:off x="545066" y="2155235"/>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58" name="Group 58"/>
            <p:cNvGrpSpPr/>
            <p:nvPr/>
          </p:nvGrpSpPr>
          <p:grpSpPr>
            <a:xfrm>
              <a:off x="545066" y="8535719"/>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60" name="Group 60"/>
            <p:cNvGrpSpPr/>
            <p:nvPr/>
          </p:nvGrpSpPr>
          <p:grpSpPr>
            <a:xfrm>
              <a:off x="545066" y="534293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62" name="Group 62"/>
            <p:cNvGrpSpPr/>
            <p:nvPr/>
          </p:nvGrpSpPr>
          <p:grpSpPr>
            <a:xfrm>
              <a:off x="7039214" y="53715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64" name="Group 64"/>
            <p:cNvGrpSpPr/>
            <p:nvPr/>
          </p:nvGrpSpPr>
          <p:grpSpPr>
            <a:xfrm>
              <a:off x="7039214" y="691764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66" name="Group 66"/>
            <p:cNvGrpSpPr/>
            <p:nvPr/>
          </p:nvGrpSpPr>
          <p:grpSpPr>
            <a:xfrm>
              <a:off x="7039214" y="372485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68" name="Group 68"/>
            <p:cNvGrpSpPr/>
            <p:nvPr/>
          </p:nvGrpSpPr>
          <p:grpSpPr>
            <a:xfrm>
              <a:off x="7039214" y="1010534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70" name="Group 70"/>
            <p:cNvGrpSpPr/>
            <p:nvPr/>
          </p:nvGrpSpPr>
          <p:grpSpPr>
            <a:xfrm>
              <a:off x="7039214" y="215523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72" name="Group 72"/>
            <p:cNvGrpSpPr/>
            <p:nvPr/>
          </p:nvGrpSpPr>
          <p:grpSpPr>
            <a:xfrm>
              <a:off x="7039214" y="8535719"/>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74" name="Group 74"/>
            <p:cNvGrpSpPr/>
            <p:nvPr/>
          </p:nvGrpSpPr>
          <p:grpSpPr>
            <a:xfrm>
              <a:off x="7039214" y="5342935"/>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76" name="Group 76"/>
            <p:cNvGrpSpPr/>
            <p:nvPr/>
          </p:nvGrpSpPr>
          <p:grpSpPr>
            <a:xfrm>
              <a:off x="3792930" y="537155"/>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78" name="Group 78"/>
            <p:cNvGrpSpPr/>
            <p:nvPr/>
          </p:nvGrpSpPr>
          <p:grpSpPr>
            <a:xfrm>
              <a:off x="3792930" y="6917640"/>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80" name="Group 80"/>
            <p:cNvGrpSpPr/>
            <p:nvPr/>
          </p:nvGrpSpPr>
          <p:grpSpPr>
            <a:xfrm>
              <a:off x="3792930" y="3724855"/>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82" name="Group 82"/>
            <p:cNvGrpSpPr/>
            <p:nvPr/>
          </p:nvGrpSpPr>
          <p:grpSpPr>
            <a:xfrm>
              <a:off x="3792930" y="10105340"/>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84" name="Group 84"/>
            <p:cNvGrpSpPr/>
            <p:nvPr/>
          </p:nvGrpSpPr>
          <p:grpSpPr>
            <a:xfrm>
              <a:off x="3792930" y="2155235"/>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86" name="Group 86"/>
            <p:cNvGrpSpPr/>
            <p:nvPr/>
          </p:nvGrpSpPr>
          <p:grpSpPr>
            <a:xfrm>
              <a:off x="3792930" y="853571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88" name="Group 88"/>
            <p:cNvGrpSpPr/>
            <p:nvPr/>
          </p:nvGrpSpPr>
          <p:grpSpPr>
            <a:xfrm>
              <a:off x="3792930" y="5342935"/>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90" name="Group 90"/>
            <p:cNvGrpSpPr/>
            <p:nvPr/>
          </p:nvGrpSpPr>
          <p:grpSpPr>
            <a:xfrm>
              <a:off x="1084926" y="1075351"/>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92" name="Group 92"/>
            <p:cNvGrpSpPr/>
            <p:nvPr/>
          </p:nvGrpSpPr>
          <p:grpSpPr>
            <a:xfrm>
              <a:off x="1084926" y="7455836"/>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94" name="Group 94"/>
            <p:cNvGrpSpPr/>
            <p:nvPr/>
          </p:nvGrpSpPr>
          <p:grpSpPr>
            <a:xfrm>
              <a:off x="1084926" y="4263051"/>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96" name="Group 96"/>
            <p:cNvGrpSpPr/>
            <p:nvPr/>
          </p:nvGrpSpPr>
          <p:grpSpPr>
            <a:xfrm>
              <a:off x="1084926" y="10643536"/>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98" name="Group 98"/>
            <p:cNvGrpSpPr/>
            <p:nvPr/>
          </p:nvGrpSpPr>
          <p:grpSpPr>
            <a:xfrm>
              <a:off x="1084926" y="2693431"/>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00" name="Group 100"/>
            <p:cNvGrpSpPr/>
            <p:nvPr/>
          </p:nvGrpSpPr>
          <p:grpSpPr>
            <a:xfrm>
              <a:off x="1084926" y="907391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02" name="Group 102"/>
            <p:cNvGrpSpPr/>
            <p:nvPr/>
          </p:nvGrpSpPr>
          <p:grpSpPr>
            <a:xfrm>
              <a:off x="1084926" y="5881131"/>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04" name="Group 104"/>
            <p:cNvGrpSpPr/>
            <p:nvPr/>
          </p:nvGrpSpPr>
          <p:grpSpPr>
            <a:xfrm>
              <a:off x="7579075" y="1075351"/>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06" name="Group 106"/>
            <p:cNvGrpSpPr/>
            <p:nvPr/>
          </p:nvGrpSpPr>
          <p:grpSpPr>
            <a:xfrm>
              <a:off x="7579075" y="7455836"/>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08" name="Group 108"/>
            <p:cNvGrpSpPr/>
            <p:nvPr/>
          </p:nvGrpSpPr>
          <p:grpSpPr>
            <a:xfrm>
              <a:off x="7579075" y="4263051"/>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10" name="Group 110"/>
            <p:cNvGrpSpPr/>
            <p:nvPr/>
          </p:nvGrpSpPr>
          <p:grpSpPr>
            <a:xfrm>
              <a:off x="7579075" y="10643536"/>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12" name="Group 112"/>
            <p:cNvGrpSpPr/>
            <p:nvPr/>
          </p:nvGrpSpPr>
          <p:grpSpPr>
            <a:xfrm>
              <a:off x="7579075" y="2693431"/>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14" name="Group 114"/>
            <p:cNvGrpSpPr/>
            <p:nvPr/>
          </p:nvGrpSpPr>
          <p:grpSpPr>
            <a:xfrm>
              <a:off x="7579075" y="9073915"/>
              <a:ext cx="82785" cy="82785"/>
              <a:chOff x="0" y="0"/>
              <a:chExt cx="6350000" cy="6350000"/>
            </a:xfrm>
          </p:grpSpPr>
          <p:sp>
            <p:nvSpPr>
              <p:cNvPr id="115" name="Freeform 1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16" name="Group 116"/>
            <p:cNvGrpSpPr/>
            <p:nvPr/>
          </p:nvGrpSpPr>
          <p:grpSpPr>
            <a:xfrm>
              <a:off x="7579075" y="5881131"/>
              <a:ext cx="82785" cy="82785"/>
              <a:chOff x="0" y="0"/>
              <a:chExt cx="6350000" cy="6350000"/>
            </a:xfrm>
          </p:grpSpPr>
          <p:sp>
            <p:nvSpPr>
              <p:cNvPr id="117" name="Freeform 1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18" name="Group 118"/>
            <p:cNvGrpSpPr/>
            <p:nvPr/>
          </p:nvGrpSpPr>
          <p:grpSpPr>
            <a:xfrm>
              <a:off x="4332791" y="1075351"/>
              <a:ext cx="82785" cy="82785"/>
              <a:chOff x="0" y="0"/>
              <a:chExt cx="6350000" cy="6350000"/>
            </a:xfrm>
          </p:grpSpPr>
          <p:sp>
            <p:nvSpPr>
              <p:cNvPr id="119" name="Freeform 1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20" name="Group 120"/>
            <p:cNvGrpSpPr/>
            <p:nvPr/>
          </p:nvGrpSpPr>
          <p:grpSpPr>
            <a:xfrm>
              <a:off x="4332791" y="7455836"/>
              <a:ext cx="82785" cy="82785"/>
              <a:chOff x="0" y="0"/>
              <a:chExt cx="6350000" cy="6350000"/>
            </a:xfrm>
          </p:grpSpPr>
          <p:sp>
            <p:nvSpPr>
              <p:cNvPr id="121" name="Freeform 1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22" name="Group 122"/>
            <p:cNvGrpSpPr/>
            <p:nvPr/>
          </p:nvGrpSpPr>
          <p:grpSpPr>
            <a:xfrm>
              <a:off x="4332791" y="4263051"/>
              <a:ext cx="82785" cy="82785"/>
              <a:chOff x="0" y="0"/>
              <a:chExt cx="6350000" cy="6350000"/>
            </a:xfrm>
          </p:grpSpPr>
          <p:sp>
            <p:nvSpPr>
              <p:cNvPr id="123" name="Freeform 1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24" name="Group 124"/>
            <p:cNvGrpSpPr/>
            <p:nvPr/>
          </p:nvGrpSpPr>
          <p:grpSpPr>
            <a:xfrm>
              <a:off x="4332791" y="10643536"/>
              <a:ext cx="82785" cy="82785"/>
              <a:chOff x="0" y="0"/>
              <a:chExt cx="6350000" cy="6350000"/>
            </a:xfrm>
          </p:grpSpPr>
          <p:sp>
            <p:nvSpPr>
              <p:cNvPr id="125" name="Freeform 1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26" name="Group 126"/>
            <p:cNvGrpSpPr/>
            <p:nvPr/>
          </p:nvGrpSpPr>
          <p:grpSpPr>
            <a:xfrm>
              <a:off x="4332791" y="2693431"/>
              <a:ext cx="82785" cy="82785"/>
              <a:chOff x="0" y="0"/>
              <a:chExt cx="6350000" cy="6350000"/>
            </a:xfrm>
          </p:grpSpPr>
          <p:sp>
            <p:nvSpPr>
              <p:cNvPr id="127" name="Freeform 1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28" name="Group 128"/>
            <p:cNvGrpSpPr/>
            <p:nvPr/>
          </p:nvGrpSpPr>
          <p:grpSpPr>
            <a:xfrm>
              <a:off x="4332791" y="9073915"/>
              <a:ext cx="82785" cy="82785"/>
              <a:chOff x="0" y="0"/>
              <a:chExt cx="6350000" cy="6350000"/>
            </a:xfrm>
          </p:grpSpPr>
          <p:sp>
            <p:nvSpPr>
              <p:cNvPr id="129" name="Freeform 1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30" name="Group 130"/>
            <p:cNvGrpSpPr/>
            <p:nvPr/>
          </p:nvGrpSpPr>
          <p:grpSpPr>
            <a:xfrm>
              <a:off x="4332791" y="5881131"/>
              <a:ext cx="82785" cy="82785"/>
              <a:chOff x="0" y="0"/>
              <a:chExt cx="6350000" cy="6350000"/>
            </a:xfrm>
          </p:grpSpPr>
          <p:sp>
            <p:nvSpPr>
              <p:cNvPr id="131" name="Freeform 1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32" name="Group 132"/>
            <p:cNvGrpSpPr/>
            <p:nvPr/>
          </p:nvGrpSpPr>
          <p:grpSpPr>
            <a:xfrm>
              <a:off x="1633891" y="0"/>
              <a:ext cx="82785" cy="82785"/>
              <a:chOff x="0" y="0"/>
              <a:chExt cx="6350000" cy="6350000"/>
            </a:xfrm>
          </p:grpSpPr>
          <p:sp>
            <p:nvSpPr>
              <p:cNvPr id="133" name="Freeform 1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34" name="Group 134"/>
            <p:cNvGrpSpPr/>
            <p:nvPr/>
          </p:nvGrpSpPr>
          <p:grpSpPr>
            <a:xfrm>
              <a:off x="1633891" y="6380485"/>
              <a:ext cx="82785" cy="82785"/>
              <a:chOff x="0" y="0"/>
              <a:chExt cx="6350000" cy="6350000"/>
            </a:xfrm>
          </p:grpSpPr>
          <p:sp>
            <p:nvSpPr>
              <p:cNvPr id="135" name="Freeform 1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36" name="Group 136"/>
            <p:cNvGrpSpPr/>
            <p:nvPr/>
          </p:nvGrpSpPr>
          <p:grpSpPr>
            <a:xfrm>
              <a:off x="1633891" y="3187700"/>
              <a:ext cx="82785" cy="82785"/>
              <a:chOff x="0" y="0"/>
              <a:chExt cx="6350000" cy="6350000"/>
            </a:xfrm>
          </p:grpSpPr>
          <p:sp>
            <p:nvSpPr>
              <p:cNvPr id="137" name="Freeform 1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38" name="Group 138"/>
            <p:cNvGrpSpPr/>
            <p:nvPr/>
          </p:nvGrpSpPr>
          <p:grpSpPr>
            <a:xfrm>
              <a:off x="1633891" y="9568185"/>
              <a:ext cx="82785" cy="82785"/>
              <a:chOff x="0" y="0"/>
              <a:chExt cx="6350000" cy="6350000"/>
            </a:xfrm>
          </p:grpSpPr>
          <p:sp>
            <p:nvSpPr>
              <p:cNvPr id="139" name="Freeform 1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40" name="Group 140"/>
            <p:cNvGrpSpPr/>
            <p:nvPr/>
          </p:nvGrpSpPr>
          <p:grpSpPr>
            <a:xfrm>
              <a:off x="1633891" y="1618080"/>
              <a:ext cx="82785" cy="82785"/>
              <a:chOff x="0" y="0"/>
              <a:chExt cx="6350000" cy="6350000"/>
            </a:xfrm>
          </p:grpSpPr>
          <p:sp>
            <p:nvSpPr>
              <p:cNvPr id="141" name="Freeform 1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42" name="Group 142"/>
            <p:cNvGrpSpPr/>
            <p:nvPr/>
          </p:nvGrpSpPr>
          <p:grpSpPr>
            <a:xfrm>
              <a:off x="1633891" y="7998564"/>
              <a:ext cx="82785" cy="82785"/>
              <a:chOff x="0" y="0"/>
              <a:chExt cx="6350000" cy="6350000"/>
            </a:xfrm>
          </p:grpSpPr>
          <p:sp>
            <p:nvSpPr>
              <p:cNvPr id="143" name="Freeform 1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44" name="Group 144"/>
            <p:cNvGrpSpPr/>
            <p:nvPr/>
          </p:nvGrpSpPr>
          <p:grpSpPr>
            <a:xfrm>
              <a:off x="1633891" y="4805780"/>
              <a:ext cx="82785" cy="82785"/>
              <a:chOff x="0" y="0"/>
              <a:chExt cx="6350000" cy="6350000"/>
            </a:xfrm>
          </p:grpSpPr>
          <p:sp>
            <p:nvSpPr>
              <p:cNvPr id="145" name="Freeform 1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46" name="Group 146"/>
            <p:cNvGrpSpPr/>
            <p:nvPr/>
          </p:nvGrpSpPr>
          <p:grpSpPr>
            <a:xfrm>
              <a:off x="4881756" y="0"/>
              <a:ext cx="82785" cy="82785"/>
              <a:chOff x="0" y="0"/>
              <a:chExt cx="6350000" cy="6350000"/>
            </a:xfrm>
          </p:grpSpPr>
          <p:sp>
            <p:nvSpPr>
              <p:cNvPr id="147" name="Freeform 1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48" name="Group 148"/>
            <p:cNvGrpSpPr/>
            <p:nvPr/>
          </p:nvGrpSpPr>
          <p:grpSpPr>
            <a:xfrm>
              <a:off x="4881756" y="6380485"/>
              <a:ext cx="82785" cy="82785"/>
              <a:chOff x="0" y="0"/>
              <a:chExt cx="6350000" cy="6350000"/>
            </a:xfrm>
          </p:grpSpPr>
          <p:sp>
            <p:nvSpPr>
              <p:cNvPr id="149" name="Freeform 1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50" name="Group 150"/>
            <p:cNvGrpSpPr/>
            <p:nvPr/>
          </p:nvGrpSpPr>
          <p:grpSpPr>
            <a:xfrm>
              <a:off x="4881756" y="3187700"/>
              <a:ext cx="82785" cy="82785"/>
              <a:chOff x="0" y="0"/>
              <a:chExt cx="6350000" cy="6350000"/>
            </a:xfrm>
          </p:grpSpPr>
          <p:sp>
            <p:nvSpPr>
              <p:cNvPr id="151" name="Freeform 1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52" name="Group 152"/>
            <p:cNvGrpSpPr/>
            <p:nvPr/>
          </p:nvGrpSpPr>
          <p:grpSpPr>
            <a:xfrm>
              <a:off x="4881756" y="9568185"/>
              <a:ext cx="82785" cy="82785"/>
              <a:chOff x="0" y="0"/>
              <a:chExt cx="6350000" cy="6350000"/>
            </a:xfrm>
          </p:grpSpPr>
          <p:sp>
            <p:nvSpPr>
              <p:cNvPr id="153" name="Freeform 1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54" name="Group 154"/>
            <p:cNvGrpSpPr/>
            <p:nvPr/>
          </p:nvGrpSpPr>
          <p:grpSpPr>
            <a:xfrm>
              <a:off x="4881756" y="1618080"/>
              <a:ext cx="82785" cy="82785"/>
              <a:chOff x="0" y="0"/>
              <a:chExt cx="6350000" cy="6350000"/>
            </a:xfrm>
          </p:grpSpPr>
          <p:sp>
            <p:nvSpPr>
              <p:cNvPr id="155" name="Freeform 1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56" name="Group 156"/>
            <p:cNvGrpSpPr/>
            <p:nvPr/>
          </p:nvGrpSpPr>
          <p:grpSpPr>
            <a:xfrm>
              <a:off x="4881756" y="7998564"/>
              <a:ext cx="82785" cy="82785"/>
              <a:chOff x="0" y="0"/>
              <a:chExt cx="6350000" cy="6350000"/>
            </a:xfrm>
          </p:grpSpPr>
          <p:sp>
            <p:nvSpPr>
              <p:cNvPr id="157" name="Freeform 1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58" name="Group 158"/>
            <p:cNvGrpSpPr/>
            <p:nvPr/>
          </p:nvGrpSpPr>
          <p:grpSpPr>
            <a:xfrm>
              <a:off x="4881756" y="4805780"/>
              <a:ext cx="82785" cy="82785"/>
              <a:chOff x="0" y="0"/>
              <a:chExt cx="6350000" cy="6350000"/>
            </a:xfrm>
          </p:grpSpPr>
          <p:sp>
            <p:nvSpPr>
              <p:cNvPr id="159" name="Freeform 1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60" name="Group 160"/>
            <p:cNvGrpSpPr/>
            <p:nvPr/>
          </p:nvGrpSpPr>
          <p:grpSpPr>
            <a:xfrm>
              <a:off x="2172552" y="537155"/>
              <a:ext cx="82785" cy="82785"/>
              <a:chOff x="0" y="0"/>
              <a:chExt cx="6350000" cy="6350000"/>
            </a:xfrm>
          </p:grpSpPr>
          <p:sp>
            <p:nvSpPr>
              <p:cNvPr id="161" name="Freeform 1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62" name="Group 162"/>
            <p:cNvGrpSpPr/>
            <p:nvPr/>
          </p:nvGrpSpPr>
          <p:grpSpPr>
            <a:xfrm>
              <a:off x="2172552" y="6917640"/>
              <a:ext cx="82785" cy="82785"/>
              <a:chOff x="0" y="0"/>
              <a:chExt cx="6350000" cy="6350000"/>
            </a:xfrm>
          </p:grpSpPr>
          <p:sp>
            <p:nvSpPr>
              <p:cNvPr id="163" name="Freeform 1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64" name="Group 164"/>
            <p:cNvGrpSpPr/>
            <p:nvPr/>
          </p:nvGrpSpPr>
          <p:grpSpPr>
            <a:xfrm>
              <a:off x="2172552" y="3724855"/>
              <a:ext cx="82785" cy="82785"/>
              <a:chOff x="0" y="0"/>
              <a:chExt cx="6350000" cy="6350000"/>
            </a:xfrm>
          </p:grpSpPr>
          <p:sp>
            <p:nvSpPr>
              <p:cNvPr id="165" name="Freeform 1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66" name="Group 166"/>
            <p:cNvGrpSpPr/>
            <p:nvPr/>
          </p:nvGrpSpPr>
          <p:grpSpPr>
            <a:xfrm>
              <a:off x="2172552" y="10105340"/>
              <a:ext cx="82785" cy="82785"/>
              <a:chOff x="0" y="0"/>
              <a:chExt cx="6350000" cy="6350000"/>
            </a:xfrm>
          </p:grpSpPr>
          <p:sp>
            <p:nvSpPr>
              <p:cNvPr id="167" name="Freeform 1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68" name="Group 168"/>
            <p:cNvGrpSpPr/>
            <p:nvPr/>
          </p:nvGrpSpPr>
          <p:grpSpPr>
            <a:xfrm>
              <a:off x="2172552" y="2155235"/>
              <a:ext cx="82785" cy="82785"/>
              <a:chOff x="0" y="0"/>
              <a:chExt cx="6350000" cy="6350000"/>
            </a:xfrm>
          </p:grpSpPr>
          <p:sp>
            <p:nvSpPr>
              <p:cNvPr id="169" name="Freeform 1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70" name="Group 170"/>
            <p:cNvGrpSpPr/>
            <p:nvPr/>
          </p:nvGrpSpPr>
          <p:grpSpPr>
            <a:xfrm>
              <a:off x="2172552" y="8535719"/>
              <a:ext cx="82785" cy="82785"/>
              <a:chOff x="0" y="0"/>
              <a:chExt cx="6350000" cy="6350000"/>
            </a:xfrm>
          </p:grpSpPr>
          <p:sp>
            <p:nvSpPr>
              <p:cNvPr id="171" name="Freeform 1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72" name="Group 172"/>
            <p:cNvGrpSpPr/>
            <p:nvPr/>
          </p:nvGrpSpPr>
          <p:grpSpPr>
            <a:xfrm>
              <a:off x="2172552" y="5342935"/>
              <a:ext cx="82785" cy="82785"/>
              <a:chOff x="0" y="0"/>
              <a:chExt cx="6350000" cy="6350000"/>
            </a:xfrm>
          </p:grpSpPr>
          <p:sp>
            <p:nvSpPr>
              <p:cNvPr id="173" name="Freeform 1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74" name="Group 174"/>
            <p:cNvGrpSpPr/>
            <p:nvPr/>
          </p:nvGrpSpPr>
          <p:grpSpPr>
            <a:xfrm>
              <a:off x="5420417" y="537155"/>
              <a:ext cx="82785" cy="82785"/>
              <a:chOff x="0" y="0"/>
              <a:chExt cx="6350000" cy="6350000"/>
            </a:xfrm>
          </p:grpSpPr>
          <p:sp>
            <p:nvSpPr>
              <p:cNvPr id="175" name="Freeform 1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76" name="Group 176"/>
            <p:cNvGrpSpPr/>
            <p:nvPr/>
          </p:nvGrpSpPr>
          <p:grpSpPr>
            <a:xfrm>
              <a:off x="5420417" y="6917640"/>
              <a:ext cx="82785" cy="82785"/>
              <a:chOff x="0" y="0"/>
              <a:chExt cx="6350000" cy="6350000"/>
            </a:xfrm>
          </p:grpSpPr>
          <p:sp>
            <p:nvSpPr>
              <p:cNvPr id="177" name="Freeform 1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78" name="Group 178"/>
            <p:cNvGrpSpPr/>
            <p:nvPr/>
          </p:nvGrpSpPr>
          <p:grpSpPr>
            <a:xfrm>
              <a:off x="5420417" y="3724855"/>
              <a:ext cx="82785" cy="82785"/>
              <a:chOff x="0" y="0"/>
              <a:chExt cx="6350000" cy="6350000"/>
            </a:xfrm>
          </p:grpSpPr>
          <p:sp>
            <p:nvSpPr>
              <p:cNvPr id="179" name="Freeform 1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80" name="Group 180"/>
            <p:cNvGrpSpPr/>
            <p:nvPr/>
          </p:nvGrpSpPr>
          <p:grpSpPr>
            <a:xfrm>
              <a:off x="5420417" y="10105340"/>
              <a:ext cx="82785" cy="82785"/>
              <a:chOff x="0" y="0"/>
              <a:chExt cx="6350000" cy="6350000"/>
            </a:xfrm>
          </p:grpSpPr>
          <p:sp>
            <p:nvSpPr>
              <p:cNvPr id="181" name="Freeform 1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82" name="Group 182"/>
            <p:cNvGrpSpPr/>
            <p:nvPr/>
          </p:nvGrpSpPr>
          <p:grpSpPr>
            <a:xfrm>
              <a:off x="5420417" y="2155235"/>
              <a:ext cx="82785" cy="82785"/>
              <a:chOff x="0" y="0"/>
              <a:chExt cx="6350000" cy="6350000"/>
            </a:xfrm>
          </p:grpSpPr>
          <p:sp>
            <p:nvSpPr>
              <p:cNvPr id="183" name="Freeform 1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84" name="Group 184"/>
            <p:cNvGrpSpPr/>
            <p:nvPr/>
          </p:nvGrpSpPr>
          <p:grpSpPr>
            <a:xfrm>
              <a:off x="5420417" y="8535719"/>
              <a:ext cx="82785" cy="82785"/>
              <a:chOff x="0" y="0"/>
              <a:chExt cx="6350000" cy="6350000"/>
            </a:xfrm>
          </p:grpSpPr>
          <p:sp>
            <p:nvSpPr>
              <p:cNvPr id="185" name="Freeform 1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86" name="Group 186"/>
            <p:cNvGrpSpPr/>
            <p:nvPr/>
          </p:nvGrpSpPr>
          <p:grpSpPr>
            <a:xfrm>
              <a:off x="5420417" y="5342935"/>
              <a:ext cx="82785" cy="82785"/>
              <a:chOff x="0" y="0"/>
              <a:chExt cx="6350000" cy="6350000"/>
            </a:xfrm>
          </p:grpSpPr>
          <p:sp>
            <p:nvSpPr>
              <p:cNvPr id="187" name="Freeform 1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88" name="Group 188"/>
            <p:cNvGrpSpPr/>
            <p:nvPr/>
          </p:nvGrpSpPr>
          <p:grpSpPr>
            <a:xfrm>
              <a:off x="2712413" y="1075351"/>
              <a:ext cx="82785" cy="82785"/>
              <a:chOff x="0" y="0"/>
              <a:chExt cx="6350000" cy="6350000"/>
            </a:xfrm>
          </p:grpSpPr>
          <p:sp>
            <p:nvSpPr>
              <p:cNvPr id="189" name="Freeform 1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90" name="Group 190"/>
            <p:cNvGrpSpPr/>
            <p:nvPr/>
          </p:nvGrpSpPr>
          <p:grpSpPr>
            <a:xfrm>
              <a:off x="2712413" y="7455836"/>
              <a:ext cx="82785" cy="82785"/>
              <a:chOff x="0" y="0"/>
              <a:chExt cx="6350000" cy="6350000"/>
            </a:xfrm>
          </p:grpSpPr>
          <p:sp>
            <p:nvSpPr>
              <p:cNvPr id="191" name="Freeform 1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92" name="Group 192"/>
            <p:cNvGrpSpPr/>
            <p:nvPr/>
          </p:nvGrpSpPr>
          <p:grpSpPr>
            <a:xfrm>
              <a:off x="2712413" y="4263051"/>
              <a:ext cx="82785" cy="82785"/>
              <a:chOff x="0" y="0"/>
              <a:chExt cx="6350000" cy="6350000"/>
            </a:xfrm>
          </p:grpSpPr>
          <p:sp>
            <p:nvSpPr>
              <p:cNvPr id="193" name="Freeform 1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94" name="Group 194"/>
            <p:cNvGrpSpPr/>
            <p:nvPr/>
          </p:nvGrpSpPr>
          <p:grpSpPr>
            <a:xfrm>
              <a:off x="2712413" y="10643536"/>
              <a:ext cx="82785" cy="82785"/>
              <a:chOff x="0" y="0"/>
              <a:chExt cx="6350000" cy="6350000"/>
            </a:xfrm>
          </p:grpSpPr>
          <p:sp>
            <p:nvSpPr>
              <p:cNvPr id="195" name="Freeform 1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96" name="Group 196"/>
            <p:cNvGrpSpPr/>
            <p:nvPr/>
          </p:nvGrpSpPr>
          <p:grpSpPr>
            <a:xfrm>
              <a:off x="2712413" y="2693431"/>
              <a:ext cx="82785" cy="82785"/>
              <a:chOff x="0" y="0"/>
              <a:chExt cx="6350000" cy="6350000"/>
            </a:xfrm>
          </p:grpSpPr>
          <p:sp>
            <p:nvSpPr>
              <p:cNvPr id="197" name="Freeform 1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98" name="Group 198"/>
            <p:cNvGrpSpPr/>
            <p:nvPr/>
          </p:nvGrpSpPr>
          <p:grpSpPr>
            <a:xfrm>
              <a:off x="2712413" y="9073915"/>
              <a:ext cx="82785" cy="82785"/>
              <a:chOff x="0" y="0"/>
              <a:chExt cx="6350000" cy="6350000"/>
            </a:xfrm>
          </p:grpSpPr>
          <p:sp>
            <p:nvSpPr>
              <p:cNvPr id="199" name="Freeform 1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00" name="Group 200"/>
            <p:cNvGrpSpPr/>
            <p:nvPr/>
          </p:nvGrpSpPr>
          <p:grpSpPr>
            <a:xfrm>
              <a:off x="2712413" y="5881131"/>
              <a:ext cx="82785" cy="82785"/>
              <a:chOff x="0" y="0"/>
              <a:chExt cx="6350000" cy="6350000"/>
            </a:xfrm>
          </p:grpSpPr>
          <p:sp>
            <p:nvSpPr>
              <p:cNvPr id="201" name="Freeform 2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02" name="Group 202"/>
            <p:cNvGrpSpPr/>
            <p:nvPr/>
          </p:nvGrpSpPr>
          <p:grpSpPr>
            <a:xfrm>
              <a:off x="5960278" y="1075351"/>
              <a:ext cx="82785" cy="82785"/>
              <a:chOff x="0" y="0"/>
              <a:chExt cx="6350000" cy="6350000"/>
            </a:xfrm>
          </p:grpSpPr>
          <p:sp>
            <p:nvSpPr>
              <p:cNvPr id="203" name="Freeform 2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04" name="Group 204"/>
            <p:cNvGrpSpPr/>
            <p:nvPr/>
          </p:nvGrpSpPr>
          <p:grpSpPr>
            <a:xfrm>
              <a:off x="5960278" y="7455836"/>
              <a:ext cx="82785" cy="82785"/>
              <a:chOff x="0" y="0"/>
              <a:chExt cx="6350000" cy="6350000"/>
            </a:xfrm>
          </p:grpSpPr>
          <p:sp>
            <p:nvSpPr>
              <p:cNvPr id="205" name="Freeform 2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06" name="Group 206"/>
            <p:cNvGrpSpPr/>
            <p:nvPr/>
          </p:nvGrpSpPr>
          <p:grpSpPr>
            <a:xfrm>
              <a:off x="5960278" y="4263051"/>
              <a:ext cx="82785" cy="82785"/>
              <a:chOff x="0" y="0"/>
              <a:chExt cx="6350000" cy="6350000"/>
            </a:xfrm>
          </p:grpSpPr>
          <p:sp>
            <p:nvSpPr>
              <p:cNvPr id="207" name="Freeform 2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08" name="Group 208"/>
            <p:cNvGrpSpPr/>
            <p:nvPr/>
          </p:nvGrpSpPr>
          <p:grpSpPr>
            <a:xfrm>
              <a:off x="5960278" y="10643536"/>
              <a:ext cx="82785" cy="82785"/>
              <a:chOff x="0" y="0"/>
              <a:chExt cx="6350000" cy="6350000"/>
            </a:xfrm>
          </p:grpSpPr>
          <p:sp>
            <p:nvSpPr>
              <p:cNvPr id="209" name="Freeform 2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10" name="Group 210"/>
            <p:cNvGrpSpPr/>
            <p:nvPr/>
          </p:nvGrpSpPr>
          <p:grpSpPr>
            <a:xfrm>
              <a:off x="5960278" y="2693431"/>
              <a:ext cx="82785" cy="82785"/>
              <a:chOff x="0" y="0"/>
              <a:chExt cx="6350000" cy="6350000"/>
            </a:xfrm>
          </p:grpSpPr>
          <p:sp>
            <p:nvSpPr>
              <p:cNvPr id="211" name="Freeform 2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12" name="Group 212"/>
            <p:cNvGrpSpPr/>
            <p:nvPr/>
          </p:nvGrpSpPr>
          <p:grpSpPr>
            <a:xfrm>
              <a:off x="5960278" y="9073915"/>
              <a:ext cx="82785" cy="82785"/>
              <a:chOff x="0" y="0"/>
              <a:chExt cx="6350000" cy="6350000"/>
            </a:xfrm>
          </p:grpSpPr>
          <p:sp>
            <p:nvSpPr>
              <p:cNvPr id="213" name="Freeform 2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14" name="Group 214"/>
            <p:cNvGrpSpPr/>
            <p:nvPr/>
          </p:nvGrpSpPr>
          <p:grpSpPr>
            <a:xfrm>
              <a:off x="5960278" y="5881131"/>
              <a:ext cx="82785" cy="82785"/>
              <a:chOff x="0" y="0"/>
              <a:chExt cx="6350000" cy="6350000"/>
            </a:xfrm>
          </p:grpSpPr>
          <p:sp>
            <p:nvSpPr>
              <p:cNvPr id="215" name="Freeform 2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16" name="Group 216"/>
            <p:cNvGrpSpPr/>
            <p:nvPr/>
          </p:nvGrpSpPr>
          <p:grpSpPr>
            <a:xfrm>
              <a:off x="545144" y="0"/>
              <a:ext cx="82785" cy="82785"/>
              <a:chOff x="0" y="0"/>
              <a:chExt cx="1913890" cy="1913890"/>
            </a:xfrm>
          </p:grpSpPr>
          <p:sp>
            <p:nvSpPr>
              <p:cNvPr id="217" name="Freeform 2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18" name="Group 218"/>
            <p:cNvGrpSpPr/>
            <p:nvPr/>
          </p:nvGrpSpPr>
          <p:grpSpPr>
            <a:xfrm>
              <a:off x="545144" y="6380485"/>
              <a:ext cx="82785" cy="82785"/>
              <a:chOff x="0" y="0"/>
              <a:chExt cx="1913890" cy="1913890"/>
            </a:xfrm>
          </p:grpSpPr>
          <p:sp>
            <p:nvSpPr>
              <p:cNvPr id="219" name="Freeform 2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20" name="Group 220"/>
            <p:cNvGrpSpPr/>
            <p:nvPr/>
          </p:nvGrpSpPr>
          <p:grpSpPr>
            <a:xfrm>
              <a:off x="545144" y="3187700"/>
              <a:ext cx="82785" cy="82785"/>
              <a:chOff x="0" y="0"/>
              <a:chExt cx="1913890" cy="1913890"/>
            </a:xfrm>
          </p:grpSpPr>
          <p:sp>
            <p:nvSpPr>
              <p:cNvPr id="221" name="Freeform 2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22" name="Group 222"/>
            <p:cNvGrpSpPr/>
            <p:nvPr/>
          </p:nvGrpSpPr>
          <p:grpSpPr>
            <a:xfrm>
              <a:off x="545144" y="9568185"/>
              <a:ext cx="82785" cy="82785"/>
              <a:chOff x="0" y="0"/>
              <a:chExt cx="1913890" cy="1913890"/>
            </a:xfrm>
          </p:grpSpPr>
          <p:sp>
            <p:nvSpPr>
              <p:cNvPr id="223" name="Freeform 2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24" name="Group 224"/>
            <p:cNvGrpSpPr/>
            <p:nvPr/>
          </p:nvGrpSpPr>
          <p:grpSpPr>
            <a:xfrm>
              <a:off x="545144" y="1618080"/>
              <a:ext cx="82785" cy="82785"/>
              <a:chOff x="0" y="0"/>
              <a:chExt cx="1913890" cy="1913890"/>
            </a:xfrm>
          </p:grpSpPr>
          <p:sp>
            <p:nvSpPr>
              <p:cNvPr id="225" name="Freeform 2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26" name="Group 226"/>
            <p:cNvGrpSpPr/>
            <p:nvPr/>
          </p:nvGrpSpPr>
          <p:grpSpPr>
            <a:xfrm>
              <a:off x="545144" y="7998564"/>
              <a:ext cx="82785" cy="82785"/>
              <a:chOff x="0" y="0"/>
              <a:chExt cx="1913890" cy="1913890"/>
            </a:xfrm>
          </p:grpSpPr>
          <p:sp>
            <p:nvSpPr>
              <p:cNvPr id="227" name="Freeform 2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28" name="Group 228"/>
            <p:cNvGrpSpPr/>
            <p:nvPr/>
          </p:nvGrpSpPr>
          <p:grpSpPr>
            <a:xfrm>
              <a:off x="545144" y="4805780"/>
              <a:ext cx="82785" cy="82785"/>
              <a:chOff x="0" y="0"/>
              <a:chExt cx="1913890" cy="1913890"/>
            </a:xfrm>
          </p:grpSpPr>
          <p:sp>
            <p:nvSpPr>
              <p:cNvPr id="229" name="Freeform 2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30" name="Group 230"/>
            <p:cNvGrpSpPr/>
            <p:nvPr/>
          </p:nvGrpSpPr>
          <p:grpSpPr>
            <a:xfrm>
              <a:off x="7039293" y="0"/>
              <a:ext cx="82785" cy="82785"/>
              <a:chOff x="0" y="0"/>
              <a:chExt cx="1913890" cy="1913890"/>
            </a:xfrm>
          </p:grpSpPr>
          <p:sp>
            <p:nvSpPr>
              <p:cNvPr id="231" name="Freeform 2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32" name="Group 232"/>
            <p:cNvGrpSpPr/>
            <p:nvPr/>
          </p:nvGrpSpPr>
          <p:grpSpPr>
            <a:xfrm>
              <a:off x="7039293" y="6380485"/>
              <a:ext cx="82785" cy="82785"/>
              <a:chOff x="0" y="0"/>
              <a:chExt cx="1913890" cy="1913890"/>
            </a:xfrm>
          </p:grpSpPr>
          <p:sp>
            <p:nvSpPr>
              <p:cNvPr id="233" name="Freeform 2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34" name="Group 234"/>
            <p:cNvGrpSpPr/>
            <p:nvPr/>
          </p:nvGrpSpPr>
          <p:grpSpPr>
            <a:xfrm>
              <a:off x="7039293" y="3187700"/>
              <a:ext cx="82785" cy="82785"/>
              <a:chOff x="0" y="0"/>
              <a:chExt cx="1913890" cy="1913890"/>
            </a:xfrm>
          </p:grpSpPr>
          <p:sp>
            <p:nvSpPr>
              <p:cNvPr id="235" name="Freeform 2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36" name="Group 236"/>
            <p:cNvGrpSpPr/>
            <p:nvPr/>
          </p:nvGrpSpPr>
          <p:grpSpPr>
            <a:xfrm>
              <a:off x="7039293" y="9568185"/>
              <a:ext cx="82785" cy="82785"/>
              <a:chOff x="0" y="0"/>
              <a:chExt cx="1913890" cy="1913890"/>
            </a:xfrm>
          </p:grpSpPr>
          <p:sp>
            <p:nvSpPr>
              <p:cNvPr id="237" name="Freeform 2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38" name="Group 238"/>
            <p:cNvGrpSpPr/>
            <p:nvPr/>
          </p:nvGrpSpPr>
          <p:grpSpPr>
            <a:xfrm>
              <a:off x="7039293" y="1618080"/>
              <a:ext cx="82785" cy="82785"/>
              <a:chOff x="0" y="0"/>
              <a:chExt cx="1913890" cy="1913890"/>
            </a:xfrm>
          </p:grpSpPr>
          <p:sp>
            <p:nvSpPr>
              <p:cNvPr id="239" name="Freeform 2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40" name="Group 240"/>
            <p:cNvGrpSpPr/>
            <p:nvPr/>
          </p:nvGrpSpPr>
          <p:grpSpPr>
            <a:xfrm>
              <a:off x="7039293" y="7998564"/>
              <a:ext cx="82785" cy="82785"/>
              <a:chOff x="0" y="0"/>
              <a:chExt cx="1913890" cy="1913890"/>
            </a:xfrm>
          </p:grpSpPr>
          <p:sp>
            <p:nvSpPr>
              <p:cNvPr id="241" name="Freeform 2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42" name="Group 242"/>
            <p:cNvGrpSpPr/>
            <p:nvPr/>
          </p:nvGrpSpPr>
          <p:grpSpPr>
            <a:xfrm>
              <a:off x="7039293" y="4805780"/>
              <a:ext cx="82785" cy="82785"/>
              <a:chOff x="0" y="0"/>
              <a:chExt cx="1913890" cy="1913890"/>
            </a:xfrm>
          </p:grpSpPr>
          <p:sp>
            <p:nvSpPr>
              <p:cNvPr id="243" name="Freeform 2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44" name="Group 244"/>
            <p:cNvGrpSpPr/>
            <p:nvPr/>
          </p:nvGrpSpPr>
          <p:grpSpPr>
            <a:xfrm>
              <a:off x="3793009" y="0"/>
              <a:ext cx="82785" cy="82785"/>
              <a:chOff x="0" y="0"/>
              <a:chExt cx="1913890" cy="1913890"/>
            </a:xfrm>
          </p:grpSpPr>
          <p:sp>
            <p:nvSpPr>
              <p:cNvPr id="245" name="Freeform 2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46" name="Group 246"/>
            <p:cNvGrpSpPr/>
            <p:nvPr/>
          </p:nvGrpSpPr>
          <p:grpSpPr>
            <a:xfrm>
              <a:off x="3793009" y="6380485"/>
              <a:ext cx="82785" cy="82785"/>
              <a:chOff x="0" y="0"/>
              <a:chExt cx="1913890" cy="1913890"/>
            </a:xfrm>
          </p:grpSpPr>
          <p:sp>
            <p:nvSpPr>
              <p:cNvPr id="247" name="Freeform 2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48" name="Group 248"/>
            <p:cNvGrpSpPr/>
            <p:nvPr/>
          </p:nvGrpSpPr>
          <p:grpSpPr>
            <a:xfrm>
              <a:off x="3793009" y="3187700"/>
              <a:ext cx="82785" cy="82785"/>
              <a:chOff x="0" y="0"/>
              <a:chExt cx="1913890" cy="1913890"/>
            </a:xfrm>
          </p:grpSpPr>
          <p:sp>
            <p:nvSpPr>
              <p:cNvPr id="249" name="Freeform 2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50" name="Group 250"/>
            <p:cNvGrpSpPr/>
            <p:nvPr/>
          </p:nvGrpSpPr>
          <p:grpSpPr>
            <a:xfrm>
              <a:off x="3793009" y="9568185"/>
              <a:ext cx="82785" cy="82785"/>
              <a:chOff x="0" y="0"/>
              <a:chExt cx="1913890" cy="1913890"/>
            </a:xfrm>
          </p:grpSpPr>
          <p:sp>
            <p:nvSpPr>
              <p:cNvPr id="251" name="Freeform 2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52" name="Group 252"/>
            <p:cNvGrpSpPr/>
            <p:nvPr/>
          </p:nvGrpSpPr>
          <p:grpSpPr>
            <a:xfrm>
              <a:off x="3793009" y="1618080"/>
              <a:ext cx="82785" cy="82785"/>
              <a:chOff x="0" y="0"/>
              <a:chExt cx="1913890" cy="1913890"/>
            </a:xfrm>
          </p:grpSpPr>
          <p:sp>
            <p:nvSpPr>
              <p:cNvPr id="253" name="Freeform 2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54" name="Group 254"/>
            <p:cNvGrpSpPr/>
            <p:nvPr/>
          </p:nvGrpSpPr>
          <p:grpSpPr>
            <a:xfrm>
              <a:off x="3793009" y="7998564"/>
              <a:ext cx="82785" cy="82785"/>
              <a:chOff x="0" y="0"/>
              <a:chExt cx="1913890" cy="1913890"/>
            </a:xfrm>
          </p:grpSpPr>
          <p:sp>
            <p:nvSpPr>
              <p:cNvPr id="255" name="Freeform 2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56" name="Group 256"/>
            <p:cNvGrpSpPr/>
            <p:nvPr/>
          </p:nvGrpSpPr>
          <p:grpSpPr>
            <a:xfrm>
              <a:off x="3793009" y="4805780"/>
              <a:ext cx="82785" cy="82785"/>
              <a:chOff x="0" y="0"/>
              <a:chExt cx="1913890" cy="1913890"/>
            </a:xfrm>
          </p:grpSpPr>
          <p:sp>
            <p:nvSpPr>
              <p:cNvPr id="257" name="Freeform 2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58" name="Group 258"/>
            <p:cNvGrpSpPr/>
            <p:nvPr/>
          </p:nvGrpSpPr>
          <p:grpSpPr>
            <a:xfrm>
              <a:off x="1083805" y="537155"/>
              <a:ext cx="82785" cy="82785"/>
              <a:chOff x="0" y="0"/>
              <a:chExt cx="1913890" cy="1913890"/>
            </a:xfrm>
          </p:grpSpPr>
          <p:sp>
            <p:nvSpPr>
              <p:cNvPr id="259" name="Freeform 2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60" name="Group 260"/>
            <p:cNvGrpSpPr/>
            <p:nvPr/>
          </p:nvGrpSpPr>
          <p:grpSpPr>
            <a:xfrm>
              <a:off x="1083805" y="6917640"/>
              <a:ext cx="82785" cy="82785"/>
              <a:chOff x="0" y="0"/>
              <a:chExt cx="1913890" cy="1913890"/>
            </a:xfrm>
          </p:grpSpPr>
          <p:sp>
            <p:nvSpPr>
              <p:cNvPr id="261" name="Freeform 2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62" name="Group 262"/>
            <p:cNvGrpSpPr/>
            <p:nvPr/>
          </p:nvGrpSpPr>
          <p:grpSpPr>
            <a:xfrm>
              <a:off x="1083805" y="3724855"/>
              <a:ext cx="82785" cy="82785"/>
              <a:chOff x="0" y="0"/>
              <a:chExt cx="1913890" cy="1913890"/>
            </a:xfrm>
          </p:grpSpPr>
          <p:sp>
            <p:nvSpPr>
              <p:cNvPr id="263" name="Freeform 2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64" name="Group 264"/>
            <p:cNvGrpSpPr/>
            <p:nvPr/>
          </p:nvGrpSpPr>
          <p:grpSpPr>
            <a:xfrm>
              <a:off x="1083805" y="10105340"/>
              <a:ext cx="82785" cy="82785"/>
              <a:chOff x="0" y="0"/>
              <a:chExt cx="1913890" cy="1913890"/>
            </a:xfrm>
          </p:grpSpPr>
          <p:sp>
            <p:nvSpPr>
              <p:cNvPr id="265" name="Freeform 2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66" name="Group 266"/>
            <p:cNvGrpSpPr/>
            <p:nvPr/>
          </p:nvGrpSpPr>
          <p:grpSpPr>
            <a:xfrm>
              <a:off x="1083805" y="2155235"/>
              <a:ext cx="82785" cy="82785"/>
              <a:chOff x="0" y="0"/>
              <a:chExt cx="1913890" cy="1913890"/>
            </a:xfrm>
          </p:grpSpPr>
          <p:sp>
            <p:nvSpPr>
              <p:cNvPr id="267" name="Freeform 2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68" name="Group 268"/>
            <p:cNvGrpSpPr/>
            <p:nvPr/>
          </p:nvGrpSpPr>
          <p:grpSpPr>
            <a:xfrm>
              <a:off x="1083805" y="8535719"/>
              <a:ext cx="82785" cy="82785"/>
              <a:chOff x="0" y="0"/>
              <a:chExt cx="1913890" cy="1913890"/>
            </a:xfrm>
          </p:grpSpPr>
          <p:sp>
            <p:nvSpPr>
              <p:cNvPr id="269" name="Freeform 2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70" name="Group 270"/>
            <p:cNvGrpSpPr/>
            <p:nvPr/>
          </p:nvGrpSpPr>
          <p:grpSpPr>
            <a:xfrm>
              <a:off x="1083805" y="5342935"/>
              <a:ext cx="82785" cy="82785"/>
              <a:chOff x="0" y="0"/>
              <a:chExt cx="1913890" cy="1913890"/>
            </a:xfrm>
          </p:grpSpPr>
          <p:sp>
            <p:nvSpPr>
              <p:cNvPr id="271" name="Freeform 2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72" name="Group 272"/>
            <p:cNvGrpSpPr/>
            <p:nvPr/>
          </p:nvGrpSpPr>
          <p:grpSpPr>
            <a:xfrm>
              <a:off x="7577954" y="537155"/>
              <a:ext cx="82785" cy="82785"/>
              <a:chOff x="0" y="0"/>
              <a:chExt cx="1913890" cy="1913890"/>
            </a:xfrm>
          </p:grpSpPr>
          <p:sp>
            <p:nvSpPr>
              <p:cNvPr id="273" name="Freeform 2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74" name="Group 274"/>
            <p:cNvGrpSpPr/>
            <p:nvPr/>
          </p:nvGrpSpPr>
          <p:grpSpPr>
            <a:xfrm>
              <a:off x="7577954" y="6917640"/>
              <a:ext cx="82785" cy="82785"/>
              <a:chOff x="0" y="0"/>
              <a:chExt cx="1913890" cy="1913890"/>
            </a:xfrm>
          </p:grpSpPr>
          <p:sp>
            <p:nvSpPr>
              <p:cNvPr id="275" name="Freeform 2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76" name="Group 276"/>
            <p:cNvGrpSpPr/>
            <p:nvPr/>
          </p:nvGrpSpPr>
          <p:grpSpPr>
            <a:xfrm>
              <a:off x="7577954" y="3724855"/>
              <a:ext cx="82785" cy="82785"/>
              <a:chOff x="0" y="0"/>
              <a:chExt cx="1913890" cy="1913890"/>
            </a:xfrm>
          </p:grpSpPr>
          <p:sp>
            <p:nvSpPr>
              <p:cNvPr id="277" name="Freeform 2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78" name="Group 278"/>
            <p:cNvGrpSpPr/>
            <p:nvPr/>
          </p:nvGrpSpPr>
          <p:grpSpPr>
            <a:xfrm>
              <a:off x="7577954" y="10105340"/>
              <a:ext cx="82785" cy="82785"/>
              <a:chOff x="0" y="0"/>
              <a:chExt cx="1913890" cy="1913890"/>
            </a:xfrm>
          </p:grpSpPr>
          <p:sp>
            <p:nvSpPr>
              <p:cNvPr id="279" name="Freeform 2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80" name="Group 280"/>
            <p:cNvGrpSpPr/>
            <p:nvPr/>
          </p:nvGrpSpPr>
          <p:grpSpPr>
            <a:xfrm>
              <a:off x="7577954" y="2155235"/>
              <a:ext cx="82785" cy="82785"/>
              <a:chOff x="0" y="0"/>
              <a:chExt cx="1913890" cy="1913890"/>
            </a:xfrm>
          </p:grpSpPr>
          <p:sp>
            <p:nvSpPr>
              <p:cNvPr id="281" name="Freeform 2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82" name="Group 282"/>
            <p:cNvGrpSpPr/>
            <p:nvPr/>
          </p:nvGrpSpPr>
          <p:grpSpPr>
            <a:xfrm>
              <a:off x="7577954" y="8535719"/>
              <a:ext cx="82785" cy="82785"/>
              <a:chOff x="0" y="0"/>
              <a:chExt cx="1913890" cy="1913890"/>
            </a:xfrm>
          </p:grpSpPr>
          <p:sp>
            <p:nvSpPr>
              <p:cNvPr id="283" name="Freeform 2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84" name="Group 284"/>
            <p:cNvGrpSpPr/>
            <p:nvPr/>
          </p:nvGrpSpPr>
          <p:grpSpPr>
            <a:xfrm>
              <a:off x="7577954" y="5342935"/>
              <a:ext cx="82785" cy="82785"/>
              <a:chOff x="0" y="0"/>
              <a:chExt cx="1913890" cy="1913890"/>
            </a:xfrm>
          </p:grpSpPr>
          <p:sp>
            <p:nvSpPr>
              <p:cNvPr id="285" name="Freeform 2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86" name="Group 286"/>
            <p:cNvGrpSpPr/>
            <p:nvPr/>
          </p:nvGrpSpPr>
          <p:grpSpPr>
            <a:xfrm>
              <a:off x="4331670" y="537155"/>
              <a:ext cx="82785" cy="82785"/>
              <a:chOff x="0" y="0"/>
              <a:chExt cx="1913890" cy="1913890"/>
            </a:xfrm>
          </p:grpSpPr>
          <p:sp>
            <p:nvSpPr>
              <p:cNvPr id="287" name="Freeform 2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88" name="Group 288"/>
            <p:cNvGrpSpPr/>
            <p:nvPr/>
          </p:nvGrpSpPr>
          <p:grpSpPr>
            <a:xfrm>
              <a:off x="4331670" y="6917640"/>
              <a:ext cx="82785" cy="82785"/>
              <a:chOff x="0" y="0"/>
              <a:chExt cx="1913890" cy="1913890"/>
            </a:xfrm>
          </p:grpSpPr>
          <p:sp>
            <p:nvSpPr>
              <p:cNvPr id="289" name="Freeform 2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90" name="Group 290"/>
            <p:cNvGrpSpPr/>
            <p:nvPr/>
          </p:nvGrpSpPr>
          <p:grpSpPr>
            <a:xfrm>
              <a:off x="4331670" y="3724855"/>
              <a:ext cx="82785" cy="82785"/>
              <a:chOff x="0" y="0"/>
              <a:chExt cx="1913890" cy="1913890"/>
            </a:xfrm>
          </p:grpSpPr>
          <p:sp>
            <p:nvSpPr>
              <p:cNvPr id="291" name="Freeform 2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92" name="Group 292"/>
            <p:cNvGrpSpPr/>
            <p:nvPr/>
          </p:nvGrpSpPr>
          <p:grpSpPr>
            <a:xfrm>
              <a:off x="4331670" y="10105340"/>
              <a:ext cx="82785" cy="82785"/>
              <a:chOff x="0" y="0"/>
              <a:chExt cx="1913890" cy="1913890"/>
            </a:xfrm>
          </p:grpSpPr>
          <p:sp>
            <p:nvSpPr>
              <p:cNvPr id="293" name="Freeform 2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94" name="Group 294"/>
            <p:cNvGrpSpPr/>
            <p:nvPr/>
          </p:nvGrpSpPr>
          <p:grpSpPr>
            <a:xfrm>
              <a:off x="4331670" y="2155235"/>
              <a:ext cx="82785" cy="82785"/>
              <a:chOff x="0" y="0"/>
              <a:chExt cx="1913890" cy="1913890"/>
            </a:xfrm>
          </p:grpSpPr>
          <p:sp>
            <p:nvSpPr>
              <p:cNvPr id="295" name="Freeform 2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96" name="Group 296"/>
            <p:cNvGrpSpPr/>
            <p:nvPr/>
          </p:nvGrpSpPr>
          <p:grpSpPr>
            <a:xfrm>
              <a:off x="4331670" y="8535719"/>
              <a:ext cx="82785" cy="82785"/>
              <a:chOff x="0" y="0"/>
              <a:chExt cx="1913890" cy="1913890"/>
            </a:xfrm>
          </p:grpSpPr>
          <p:sp>
            <p:nvSpPr>
              <p:cNvPr id="297" name="Freeform 2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98" name="Group 298"/>
            <p:cNvGrpSpPr/>
            <p:nvPr/>
          </p:nvGrpSpPr>
          <p:grpSpPr>
            <a:xfrm>
              <a:off x="4331670" y="5342935"/>
              <a:ext cx="82785" cy="82785"/>
              <a:chOff x="0" y="0"/>
              <a:chExt cx="1913890" cy="1913890"/>
            </a:xfrm>
          </p:grpSpPr>
          <p:sp>
            <p:nvSpPr>
              <p:cNvPr id="299" name="Freeform 2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00" name="Group 300"/>
            <p:cNvGrpSpPr/>
            <p:nvPr/>
          </p:nvGrpSpPr>
          <p:grpSpPr>
            <a:xfrm>
              <a:off x="1623665" y="1075351"/>
              <a:ext cx="82785" cy="82785"/>
              <a:chOff x="0" y="0"/>
              <a:chExt cx="1913890" cy="1913890"/>
            </a:xfrm>
          </p:grpSpPr>
          <p:sp>
            <p:nvSpPr>
              <p:cNvPr id="301" name="Freeform 3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02" name="Group 302"/>
            <p:cNvGrpSpPr/>
            <p:nvPr/>
          </p:nvGrpSpPr>
          <p:grpSpPr>
            <a:xfrm>
              <a:off x="1623665" y="7455836"/>
              <a:ext cx="82785" cy="82785"/>
              <a:chOff x="0" y="0"/>
              <a:chExt cx="1913890" cy="1913890"/>
            </a:xfrm>
          </p:grpSpPr>
          <p:sp>
            <p:nvSpPr>
              <p:cNvPr id="303" name="Freeform 3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04" name="Group 304"/>
            <p:cNvGrpSpPr/>
            <p:nvPr/>
          </p:nvGrpSpPr>
          <p:grpSpPr>
            <a:xfrm>
              <a:off x="1623665" y="4263051"/>
              <a:ext cx="82785" cy="82785"/>
              <a:chOff x="0" y="0"/>
              <a:chExt cx="1913890" cy="1913890"/>
            </a:xfrm>
          </p:grpSpPr>
          <p:sp>
            <p:nvSpPr>
              <p:cNvPr id="305" name="Freeform 3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06" name="Group 306"/>
            <p:cNvGrpSpPr/>
            <p:nvPr/>
          </p:nvGrpSpPr>
          <p:grpSpPr>
            <a:xfrm>
              <a:off x="1623665" y="10643536"/>
              <a:ext cx="82785" cy="82785"/>
              <a:chOff x="0" y="0"/>
              <a:chExt cx="1913890" cy="1913890"/>
            </a:xfrm>
          </p:grpSpPr>
          <p:sp>
            <p:nvSpPr>
              <p:cNvPr id="307" name="Freeform 3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08" name="Group 308"/>
            <p:cNvGrpSpPr/>
            <p:nvPr/>
          </p:nvGrpSpPr>
          <p:grpSpPr>
            <a:xfrm>
              <a:off x="1623665" y="2693431"/>
              <a:ext cx="82785" cy="82785"/>
              <a:chOff x="0" y="0"/>
              <a:chExt cx="1913890" cy="1913890"/>
            </a:xfrm>
          </p:grpSpPr>
          <p:sp>
            <p:nvSpPr>
              <p:cNvPr id="309" name="Freeform 3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10" name="Group 310"/>
            <p:cNvGrpSpPr/>
            <p:nvPr/>
          </p:nvGrpSpPr>
          <p:grpSpPr>
            <a:xfrm>
              <a:off x="1623665" y="9073915"/>
              <a:ext cx="82785" cy="82785"/>
              <a:chOff x="0" y="0"/>
              <a:chExt cx="1913890" cy="1913890"/>
            </a:xfrm>
          </p:grpSpPr>
          <p:sp>
            <p:nvSpPr>
              <p:cNvPr id="311" name="Freeform 3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12" name="Group 312"/>
            <p:cNvGrpSpPr/>
            <p:nvPr/>
          </p:nvGrpSpPr>
          <p:grpSpPr>
            <a:xfrm>
              <a:off x="1623665" y="5881131"/>
              <a:ext cx="82785" cy="82785"/>
              <a:chOff x="0" y="0"/>
              <a:chExt cx="1913890" cy="1913890"/>
            </a:xfrm>
          </p:grpSpPr>
          <p:sp>
            <p:nvSpPr>
              <p:cNvPr id="313" name="Freeform 3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14" name="Group 314"/>
            <p:cNvGrpSpPr/>
            <p:nvPr/>
          </p:nvGrpSpPr>
          <p:grpSpPr>
            <a:xfrm>
              <a:off x="4871530" y="1075351"/>
              <a:ext cx="82785" cy="82785"/>
              <a:chOff x="0" y="0"/>
              <a:chExt cx="1913890" cy="1913890"/>
            </a:xfrm>
          </p:grpSpPr>
          <p:sp>
            <p:nvSpPr>
              <p:cNvPr id="315" name="Freeform 3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16" name="Group 316"/>
            <p:cNvGrpSpPr/>
            <p:nvPr/>
          </p:nvGrpSpPr>
          <p:grpSpPr>
            <a:xfrm>
              <a:off x="4871530" y="7455836"/>
              <a:ext cx="82785" cy="82785"/>
              <a:chOff x="0" y="0"/>
              <a:chExt cx="1913890" cy="1913890"/>
            </a:xfrm>
          </p:grpSpPr>
          <p:sp>
            <p:nvSpPr>
              <p:cNvPr id="317" name="Freeform 3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18" name="Group 318"/>
            <p:cNvGrpSpPr/>
            <p:nvPr/>
          </p:nvGrpSpPr>
          <p:grpSpPr>
            <a:xfrm>
              <a:off x="4871530" y="4263051"/>
              <a:ext cx="82785" cy="82785"/>
              <a:chOff x="0" y="0"/>
              <a:chExt cx="1913890" cy="1913890"/>
            </a:xfrm>
          </p:grpSpPr>
          <p:sp>
            <p:nvSpPr>
              <p:cNvPr id="319" name="Freeform 3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20" name="Group 320"/>
            <p:cNvGrpSpPr/>
            <p:nvPr/>
          </p:nvGrpSpPr>
          <p:grpSpPr>
            <a:xfrm>
              <a:off x="4871530" y="10643536"/>
              <a:ext cx="82785" cy="82785"/>
              <a:chOff x="0" y="0"/>
              <a:chExt cx="1913890" cy="1913890"/>
            </a:xfrm>
          </p:grpSpPr>
          <p:sp>
            <p:nvSpPr>
              <p:cNvPr id="321" name="Freeform 3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22" name="Group 322"/>
            <p:cNvGrpSpPr/>
            <p:nvPr/>
          </p:nvGrpSpPr>
          <p:grpSpPr>
            <a:xfrm>
              <a:off x="4871530" y="2693431"/>
              <a:ext cx="82785" cy="82785"/>
              <a:chOff x="0" y="0"/>
              <a:chExt cx="1913890" cy="1913890"/>
            </a:xfrm>
          </p:grpSpPr>
          <p:sp>
            <p:nvSpPr>
              <p:cNvPr id="323" name="Freeform 3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24" name="Group 324"/>
            <p:cNvGrpSpPr/>
            <p:nvPr/>
          </p:nvGrpSpPr>
          <p:grpSpPr>
            <a:xfrm>
              <a:off x="4871530" y="9073915"/>
              <a:ext cx="82785" cy="82785"/>
              <a:chOff x="0" y="0"/>
              <a:chExt cx="1913890" cy="1913890"/>
            </a:xfrm>
          </p:grpSpPr>
          <p:sp>
            <p:nvSpPr>
              <p:cNvPr id="325" name="Freeform 3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26" name="Group 326"/>
            <p:cNvGrpSpPr/>
            <p:nvPr/>
          </p:nvGrpSpPr>
          <p:grpSpPr>
            <a:xfrm>
              <a:off x="4871530" y="5881131"/>
              <a:ext cx="82785" cy="82785"/>
              <a:chOff x="0" y="0"/>
              <a:chExt cx="1913890" cy="1913890"/>
            </a:xfrm>
          </p:grpSpPr>
          <p:sp>
            <p:nvSpPr>
              <p:cNvPr id="327" name="Freeform 3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28" name="Group 328"/>
            <p:cNvGrpSpPr/>
            <p:nvPr/>
          </p:nvGrpSpPr>
          <p:grpSpPr>
            <a:xfrm>
              <a:off x="6405" y="1075351"/>
              <a:ext cx="82785" cy="82785"/>
              <a:chOff x="0" y="0"/>
              <a:chExt cx="1913890" cy="1913890"/>
            </a:xfrm>
          </p:grpSpPr>
          <p:sp>
            <p:nvSpPr>
              <p:cNvPr id="329" name="Freeform 3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30" name="Group 330"/>
            <p:cNvGrpSpPr/>
            <p:nvPr/>
          </p:nvGrpSpPr>
          <p:grpSpPr>
            <a:xfrm>
              <a:off x="6405" y="7455836"/>
              <a:ext cx="82785" cy="82785"/>
              <a:chOff x="0" y="0"/>
              <a:chExt cx="1913890" cy="1913890"/>
            </a:xfrm>
          </p:grpSpPr>
          <p:sp>
            <p:nvSpPr>
              <p:cNvPr id="331" name="Freeform 3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32" name="Group 332"/>
            <p:cNvGrpSpPr/>
            <p:nvPr/>
          </p:nvGrpSpPr>
          <p:grpSpPr>
            <a:xfrm>
              <a:off x="6405" y="4263051"/>
              <a:ext cx="82785" cy="82785"/>
              <a:chOff x="0" y="0"/>
              <a:chExt cx="1913890" cy="1913890"/>
            </a:xfrm>
          </p:grpSpPr>
          <p:sp>
            <p:nvSpPr>
              <p:cNvPr id="333" name="Freeform 3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34" name="Group 334"/>
            <p:cNvGrpSpPr/>
            <p:nvPr/>
          </p:nvGrpSpPr>
          <p:grpSpPr>
            <a:xfrm>
              <a:off x="6405" y="10643536"/>
              <a:ext cx="82785" cy="82785"/>
              <a:chOff x="0" y="0"/>
              <a:chExt cx="1913890" cy="1913890"/>
            </a:xfrm>
          </p:grpSpPr>
          <p:sp>
            <p:nvSpPr>
              <p:cNvPr id="335" name="Freeform 3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36" name="Group 336"/>
            <p:cNvGrpSpPr/>
            <p:nvPr/>
          </p:nvGrpSpPr>
          <p:grpSpPr>
            <a:xfrm>
              <a:off x="6405" y="2693431"/>
              <a:ext cx="82785" cy="82785"/>
              <a:chOff x="0" y="0"/>
              <a:chExt cx="1913890" cy="1913890"/>
            </a:xfrm>
          </p:grpSpPr>
          <p:sp>
            <p:nvSpPr>
              <p:cNvPr id="337" name="Freeform 3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38" name="Group 338"/>
            <p:cNvGrpSpPr/>
            <p:nvPr/>
          </p:nvGrpSpPr>
          <p:grpSpPr>
            <a:xfrm>
              <a:off x="6405" y="9073915"/>
              <a:ext cx="82785" cy="82785"/>
              <a:chOff x="0" y="0"/>
              <a:chExt cx="1913890" cy="1913890"/>
            </a:xfrm>
          </p:grpSpPr>
          <p:sp>
            <p:nvSpPr>
              <p:cNvPr id="339" name="Freeform 3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40" name="Group 340"/>
            <p:cNvGrpSpPr/>
            <p:nvPr/>
          </p:nvGrpSpPr>
          <p:grpSpPr>
            <a:xfrm>
              <a:off x="6405" y="5881131"/>
              <a:ext cx="82785" cy="82785"/>
              <a:chOff x="0" y="0"/>
              <a:chExt cx="1913890" cy="1913890"/>
            </a:xfrm>
          </p:grpSpPr>
          <p:sp>
            <p:nvSpPr>
              <p:cNvPr id="341" name="Freeform 3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42" name="Group 342"/>
            <p:cNvGrpSpPr/>
            <p:nvPr/>
          </p:nvGrpSpPr>
          <p:grpSpPr>
            <a:xfrm>
              <a:off x="6500554" y="1075351"/>
              <a:ext cx="82785" cy="82785"/>
              <a:chOff x="0" y="0"/>
              <a:chExt cx="1913890" cy="1913890"/>
            </a:xfrm>
          </p:grpSpPr>
          <p:sp>
            <p:nvSpPr>
              <p:cNvPr id="343" name="Freeform 3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44" name="Group 344"/>
            <p:cNvGrpSpPr/>
            <p:nvPr/>
          </p:nvGrpSpPr>
          <p:grpSpPr>
            <a:xfrm>
              <a:off x="6500554" y="7455836"/>
              <a:ext cx="82785" cy="82785"/>
              <a:chOff x="0" y="0"/>
              <a:chExt cx="1913890" cy="1913890"/>
            </a:xfrm>
          </p:grpSpPr>
          <p:sp>
            <p:nvSpPr>
              <p:cNvPr id="345" name="Freeform 3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46" name="Group 346"/>
            <p:cNvGrpSpPr/>
            <p:nvPr/>
          </p:nvGrpSpPr>
          <p:grpSpPr>
            <a:xfrm>
              <a:off x="6500554" y="4263051"/>
              <a:ext cx="82785" cy="82785"/>
              <a:chOff x="0" y="0"/>
              <a:chExt cx="1913890" cy="1913890"/>
            </a:xfrm>
          </p:grpSpPr>
          <p:sp>
            <p:nvSpPr>
              <p:cNvPr id="347" name="Freeform 3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48" name="Group 348"/>
            <p:cNvGrpSpPr/>
            <p:nvPr/>
          </p:nvGrpSpPr>
          <p:grpSpPr>
            <a:xfrm>
              <a:off x="6500554" y="10643536"/>
              <a:ext cx="82785" cy="82785"/>
              <a:chOff x="0" y="0"/>
              <a:chExt cx="1913890" cy="1913890"/>
            </a:xfrm>
          </p:grpSpPr>
          <p:sp>
            <p:nvSpPr>
              <p:cNvPr id="349" name="Freeform 3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50" name="Group 350"/>
            <p:cNvGrpSpPr/>
            <p:nvPr/>
          </p:nvGrpSpPr>
          <p:grpSpPr>
            <a:xfrm>
              <a:off x="6500554" y="2693431"/>
              <a:ext cx="82785" cy="82785"/>
              <a:chOff x="0" y="0"/>
              <a:chExt cx="1913890" cy="1913890"/>
            </a:xfrm>
          </p:grpSpPr>
          <p:sp>
            <p:nvSpPr>
              <p:cNvPr id="351" name="Freeform 3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52" name="Group 352"/>
            <p:cNvGrpSpPr/>
            <p:nvPr/>
          </p:nvGrpSpPr>
          <p:grpSpPr>
            <a:xfrm>
              <a:off x="6500554" y="9073915"/>
              <a:ext cx="82785" cy="82785"/>
              <a:chOff x="0" y="0"/>
              <a:chExt cx="1913890" cy="1913890"/>
            </a:xfrm>
          </p:grpSpPr>
          <p:sp>
            <p:nvSpPr>
              <p:cNvPr id="353" name="Freeform 3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54" name="Group 354"/>
            <p:cNvGrpSpPr/>
            <p:nvPr/>
          </p:nvGrpSpPr>
          <p:grpSpPr>
            <a:xfrm>
              <a:off x="6500554" y="5881131"/>
              <a:ext cx="82785" cy="82785"/>
              <a:chOff x="0" y="0"/>
              <a:chExt cx="1913890" cy="1913890"/>
            </a:xfrm>
          </p:grpSpPr>
          <p:sp>
            <p:nvSpPr>
              <p:cNvPr id="355" name="Freeform 3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56" name="Group 356"/>
            <p:cNvGrpSpPr/>
            <p:nvPr/>
          </p:nvGrpSpPr>
          <p:grpSpPr>
            <a:xfrm>
              <a:off x="3254270" y="1075351"/>
              <a:ext cx="82785" cy="82785"/>
              <a:chOff x="0" y="0"/>
              <a:chExt cx="1913890" cy="1913890"/>
            </a:xfrm>
          </p:grpSpPr>
          <p:sp>
            <p:nvSpPr>
              <p:cNvPr id="357" name="Freeform 3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58" name="Group 358"/>
            <p:cNvGrpSpPr/>
            <p:nvPr/>
          </p:nvGrpSpPr>
          <p:grpSpPr>
            <a:xfrm>
              <a:off x="3254270" y="7455836"/>
              <a:ext cx="82785" cy="82785"/>
              <a:chOff x="0" y="0"/>
              <a:chExt cx="1913890" cy="1913890"/>
            </a:xfrm>
          </p:grpSpPr>
          <p:sp>
            <p:nvSpPr>
              <p:cNvPr id="359" name="Freeform 3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60" name="Group 360"/>
            <p:cNvGrpSpPr/>
            <p:nvPr/>
          </p:nvGrpSpPr>
          <p:grpSpPr>
            <a:xfrm>
              <a:off x="3254270" y="4263051"/>
              <a:ext cx="82785" cy="82785"/>
              <a:chOff x="0" y="0"/>
              <a:chExt cx="1913890" cy="1913890"/>
            </a:xfrm>
          </p:grpSpPr>
          <p:sp>
            <p:nvSpPr>
              <p:cNvPr id="361" name="Freeform 3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62" name="Group 362"/>
            <p:cNvGrpSpPr/>
            <p:nvPr/>
          </p:nvGrpSpPr>
          <p:grpSpPr>
            <a:xfrm>
              <a:off x="3254270" y="10643536"/>
              <a:ext cx="82785" cy="82785"/>
              <a:chOff x="0" y="0"/>
              <a:chExt cx="1913890" cy="1913890"/>
            </a:xfrm>
          </p:grpSpPr>
          <p:sp>
            <p:nvSpPr>
              <p:cNvPr id="363" name="Freeform 3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64" name="Group 364"/>
            <p:cNvGrpSpPr/>
            <p:nvPr/>
          </p:nvGrpSpPr>
          <p:grpSpPr>
            <a:xfrm>
              <a:off x="3254270" y="2693431"/>
              <a:ext cx="82785" cy="82785"/>
              <a:chOff x="0" y="0"/>
              <a:chExt cx="1913890" cy="1913890"/>
            </a:xfrm>
          </p:grpSpPr>
          <p:sp>
            <p:nvSpPr>
              <p:cNvPr id="365" name="Freeform 3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66" name="Group 366"/>
            <p:cNvGrpSpPr/>
            <p:nvPr/>
          </p:nvGrpSpPr>
          <p:grpSpPr>
            <a:xfrm>
              <a:off x="3254270" y="9073915"/>
              <a:ext cx="82785" cy="82785"/>
              <a:chOff x="0" y="0"/>
              <a:chExt cx="1913890" cy="1913890"/>
            </a:xfrm>
          </p:grpSpPr>
          <p:sp>
            <p:nvSpPr>
              <p:cNvPr id="367" name="Freeform 3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68" name="Group 368"/>
            <p:cNvGrpSpPr/>
            <p:nvPr/>
          </p:nvGrpSpPr>
          <p:grpSpPr>
            <a:xfrm>
              <a:off x="3254270" y="5881131"/>
              <a:ext cx="82785" cy="82785"/>
              <a:chOff x="0" y="0"/>
              <a:chExt cx="1913890" cy="1913890"/>
            </a:xfrm>
          </p:grpSpPr>
          <p:sp>
            <p:nvSpPr>
              <p:cNvPr id="369" name="Freeform 3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70" name="Group 370"/>
            <p:cNvGrpSpPr/>
            <p:nvPr/>
          </p:nvGrpSpPr>
          <p:grpSpPr>
            <a:xfrm>
              <a:off x="2172630" y="0"/>
              <a:ext cx="82785" cy="82785"/>
              <a:chOff x="0" y="0"/>
              <a:chExt cx="1913890" cy="1913890"/>
            </a:xfrm>
          </p:grpSpPr>
          <p:sp>
            <p:nvSpPr>
              <p:cNvPr id="371" name="Freeform 3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72" name="Group 372"/>
            <p:cNvGrpSpPr/>
            <p:nvPr/>
          </p:nvGrpSpPr>
          <p:grpSpPr>
            <a:xfrm>
              <a:off x="2172630" y="6380485"/>
              <a:ext cx="82785" cy="82785"/>
              <a:chOff x="0" y="0"/>
              <a:chExt cx="1913890" cy="1913890"/>
            </a:xfrm>
          </p:grpSpPr>
          <p:sp>
            <p:nvSpPr>
              <p:cNvPr id="373" name="Freeform 3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74" name="Group 374"/>
            <p:cNvGrpSpPr/>
            <p:nvPr/>
          </p:nvGrpSpPr>
          <p:grpSpPr>
            <a:xfrm>
              <a:off x="2172630" y="3187700"/>
              <a:ext cx="82785" cy="82785"/>
              <a:chOff x="0" y="0"/>
              <a:chExt cx="1913890" cy="1913890"/>
            </a:xfrm>
          </p:grpSpPr>
          <p:sp>
            <p:nvSpPr>
              <p:cNvPr id="375" name="Freeform 3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76" name="Group 376"/>
            <p:cNvGrpSpPr/>
            <p:nvPr/>
          </p:nvGrpSpPr>
          <p:grpSpPr>
            <a:xfrm>
              <a:off x="2172630" y="9568185"/>
              <a:ext cx="82785" cy="82785"/>
              <a:chOff x="0" y="0"/>
              <a:chExt cx="1913890" cy="1913890"/>
            </a:xfrm>
          </p:grpSpPr>
          <p:sp>
            <p:nvSpPr>
              <p:cNvPr id="377" name="Freeform 3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78" name="Group 378"/>
            <p:cNvGrpSpPr/>
            <p:nvPr/>
          </p:nvGrpSpPr>
          <p:grpSpPr>
            <a:xfrm>
              <a:off x="2172630" y="1618080"/>
              <a:ext cx="82785" cy="82785"/>
              <a:chOff x="0" y="0"/>
              <a:chExt cx="1913890" cy="1913890"/>
            </a:xfrm>
          </p:grpSpPr>
          <p:sp>
            <p:nvSpPr>
              <p:cNvPr id="379" name="Freeform 3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80" name="Group 380"/>
            <p:cNvGrpSpPr/>
            <p:nvPr/>
          </p:nvGrpSpPr>
          <p:grpSpPr>
            <a:xfrm>
              <a:off x="2172630" y="7998564"/>
              <a:ext cx="82785" cy="82785"/>
              <a:chOff x="0" y="0"/>
              <a:chExt cx="1913890" cy="1913890"/>
            </a:xfrm>
          </p:grpSpPr>
          <p:sp>
            <p:nvSpPr>
              <p:cNvPr id="381" name="Freeform 3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82" name="Group 382"/>
            <p:cNvGrpSpPr/>
            <p:nvPr/>
          </p:nvGrpSpPr>
          <p:grpSpPr>
            <a:xfrm>
              <a:off x="2172630" y="4805780"/>
              <a:ext cx="82785" cy="82785"/>
              <a:chOff x="0" y="0"/>
              <a:chExt cx="1913890" cy="1913890"/>
            </a:xfrm>
          </p:grpSpPr>
          <p:sp>
            <p:nvSpPr>
              <p:cNvPr id="383" name="Freeform 3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84" name="Group 384"/>
            <p:cNvGrpSpPr/>
            <p:nvPr/>
          </p:nvGrpSpPr>
          <p:grpSpPr>
            <a:xfrm>
              <a:off x="5420495" y="0"/>
              <a:ext cx="82785" cy="82785"/>
              <a:chOff x="0" y="0"/>
              <a:chExt cx="1913890" cy="1913890"/>
            </a:xfrm>
          </p:grpSpPr>
          <p:sp>
            <p:nvSpPr>
              <p:cNvPr id="385" name="Freeform 3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86" name="Group 386"/>
            <p:cNvGrpSpPr/>
            <p:nvPr/>
          </p:nvGrpSpPr>
          <p:grpSpPr>
            <a:xfrm>
              <a:off x="5420495" y="6380485"/>
              <a:ext cx="82785" cy="82785"/>
              <a:chOff x="0" y="0"/>
              <a:chExt cx="1913890" cy="1913890"/>
            </a:xfrm>
          </p:grpSpPr>
          <p:sp>
            <p:nvSpPr>
              <p:cNvPr id="387" name="Freeform 3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88" name="Group 388"/>
            <p:cNvGrpSpPr/>
            <p:nvPr/>
          </p:nvGrpSpPr>
          <p:grpSpPr>
            <a:xfrm>
              <a:off x="5420495" y="3187700"/>
              <a:ext cx="82785" cy="82785"/>
              <a:chOff x="0" y="0"/>
              <a:chExt cx="1913890" cy="1913890"/>
            </a:xfrm>
          </p:grpSpPr>
          <p:sp>
            <p:nvSpPr>
              <p:cNvPr id="389" name="Freeform 3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90" name="Group 390"/>
            <p:cNvGrpSpPr/>
            <p:nvPr/>
          </p:nvGrpSpPr>
          <p:grpSpPr>
            <a:xfrm>
              <a:off x="5420495" y="9568185"/>
              <a:ext cx="82785" cy="82785"/>
              <a:chOff x="0" y="0"/>
              <a:chExt cx="1913890" cy="1913890"/>
            </a:xfrm>
          </p:grpSpPr>
          <p:sp>
            <p:nvSpPr>
              <p:cNvPr id="391" name="Freeform 3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92" name="Group 392"/>
            <p:cNvGrpSpPr/>
            <p:nvPr/>
          </p:nvGrpSpPr>
          <p:grpSpPr>
            <a:xfrm>
              <a:off x="5420495" y="1618080"/>
              <a:ext cx="82785" cy="82785"/>
              <a:chOff x="0" y="0"/>
              <a:chExt cx="1913890" cy="1913890"/>
            </a:xfrm>
          </p:grpSpPr>
          <p:sp>
            <p:nvSpPr>
              <p:cNvPr id="393" name="Freeform 3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94" name="Group 394"/>
            <p:cNvGrpSpPr/>
            <p:nvPr/>
          </p:nvGrpSpPr>
          <p:grpSpPr>
            <a:xfrm>
              <a:off x="5420495" y="7998564"/>
              <a:ext cx="82785" cy="82785"/>
              <a:chOff x="0" y="0"/>
              <a:chExt cx="1913890" cy="1913890"/>
            </a:xfrm>
          </p:grpSpPr>
          <p:sp>
            <p:nvSpPr>
              <p:cNvPr id="395" name="Freeform 3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96" name="Group 396"/>
            <p:cNvGrpSpPr/>
            <p:nvPr/>
          </p:nvGrpSpPr>
          <p:grpSpPr>
            <a:xfrm>
              <a:off x="5420495" y="4805780"/>
              <a:ext cx="82785" cy="82785"/>
              <a:chOff x="0" y="0"/>
              <a:chExt cx="1913890" cy="1913890"/>
            </a:xfrm>
          </p:grpSpPr>
          <p:sp>
            <p:nvSpPr>
              <p:cNvPr id="397" name="Freeform 3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398" name="Group 398"/>
            <p:cNvGrpSpPr/>
            <p:nvPr/>
          </p:nvGrpSpPr>
          <p:grpSpPr>
            <a:xfrm>
              <a:off x="2711291" y="537155"/>
              <a:ext cx="82785" cy="82785"/>
              <a:chOff x="0" y="0"/>
              <a:chExt cx="1913890" cy="1913890"/>
            </a:xfrm>
          </p:grpSpPr>
          <p:sp>
            <p:nvSpPr>
              <p:cNvPr id="399" name="Freeform 3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400" name="Group 400"/>
            <p:cNvGrpSpPr/>
            <p:nvPr/>
          </p:nvGrpSpPr>
          <p:grpSpPr>
            <a:xfrm>
              <a:off x="2711291" y="6917640"/>
              <a:ext cx="82785" cy="82785"/>
              <a:chOff x="0" y="0"/>
              <a:chExt cx="1913890" cy="1913890"/>
            </a:xfrm>
          </p:grpSpPr>
          <p:sp>
            <p:nvSpPr>
              <p:cNvPr id="401" name="Freeform 4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402" name="Group 402"/>
            <p:cNvGrpSpPr/>
            <p:nvPr/>
          </p:nvGrpSpPr>
          <p:grpSpPr>
            <a:xfrm>
              <a:off x="2711291" y="3724855"/>
              <a:ext cx="82785" cy="82785"/>
              <a:chOff x="0" y="0"/>
              <a:chExt cx="1913890" cy="1913890"/>
            </a:xfrm>
          </p:grpSpPr>
          <p:sp>
            <p:nvSpPr>
              <p:cNvPr id="403" name="Freeform 4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404" name="Group 404"/>
            <p:cNvGrpSpPr/>
            <p:nvPr/>
          </p:nvGrpSpPr>
          <p:grpSpPr>
            <a:xfrm>
              <a:off x="2711291" y="10105340"/>
              <a:ext cx="82785" cy="82785"/>
              <a:chOff x="0" y="0"/>
              <a:chExt cx="1913890" cy="1913890"/>
            </a:xfrm>
          </p:grpSpPr>
          <p:sp>
            <p:nvSpPr>
              <p:cNvPr id="405" name="Freeform 4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406" name="Group 406"/>
            <p:cNvGrpSpPr/>
            <p:nvPr/>
          </p:nvGrpSpPr>
          <p:grpSpPr>
            <a:xfrm>
              <a:off x="2711291" y="2155235"/>
              <a:ext cx="82785" cy="82785"/>
              <a:chOff x="0" y="0"/>
              <a:chExt cx="1913890" cy="1913890"/>
            </a:xfrm>
          </p:grpSpPr>
          <p:sp>
            <p:nvSpPr>
              <p:cNvPr id="407" name="Freeform 4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408" name="Group 408"/>
            <p:cNvGrpSpPr/>
            <p:nvPr/>
          </p:nvGrpSpPr>
          <p:grpSpPr>
            <a:xfrm>
              <a:off x="2711291" y="8535719"/>
              <a:ext cx="82785" cy="82785"/>
              <a:chOff x="0" y="0"/>
              <a:chExt cx="1913890" cy="1913890"/>
            </a:xfrm>
          </p:grpSpPr>
          <p:sp>
            <p:nvSpPr>
              <p:cNvPr id="409" name="Freeform 4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410" name="Group 410"/>
            <p:cNvGrpSpPr/>
            <p:nvPr/>
          </p:nvGrpSpPr>
          <p:grpSpPr>
            <a:xfrm>
              <a:off x="2711291" y="5342935"/>
              <a:ext cx="82785" cy="82785"/>
              <a:chOff x="0" y="0"/>
              <a:chExt cx="1913890" cy="1913890"/>
            </a:xfrm>
          </p:grpSpPr>
          <p:sp>
            <p:nvSpPr>
              <p:cNvPr id="411" name="Freeform 4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412" name="Group 412"/>
            <p:cNvGrpSpPr/>
            <p:nvPr/>
          </p:nvGrpSpPr>
          <p:grpSpPr>
            <a:xfrm>
              <a:off x="5959156" y="537155"/>
              <a:ext cx="82785" cy="82785"/>
              <a:chOff x="0" y="0"/>
              <a:chExt cx="1913890" cy="1913890"/>
            </a:xfrm>
          </p:grpSpPr>
          <p:sp>
            <p:nvSpPr>
              <p:cNvPr id="413" name="Freeform 4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414" name="Group 414"/>
            <p:cNvGrpSpPr/>
            <p:nvPr/>
          </p:nvGrpSpPr>
          <p:grpSpPr>
            <a:xfrm>
              <a:off x="5959156" y="6917640"/>
              <a:ext cx="82785" cy="82785"/>
              <a:chOff x="0" y="0"/>
              <a:chExt cx="1913890" cy="1913890"/>
            </a:xfrm>
          </p:grpSpPr>
          <p:sp>
            <p:nvSpPr>
              <p:cNvPr id="415" name="Freeform 4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416" name="Group 416"/>
            <p:cNvGrpSpPr/>
            <p:nvPr/>
          </p:nvGrpSpPr>
          <p:grpSpPr>
            <a:xfrm>
              <a:off x="5959156" y="3724855"/>
              <a:ext cx="82785" cy="82785"/>
              <a:chOff x="0" y="0"/>
              <a:chExt cx="1913890" cy="1913890"/>
            </a:xfrm>
          </p:grpSpPr>
          <p:sp>
            <p:nvSpPr>
              <p:cNvPr id="417" name="Freeform 4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418" name="Group 418"/>
            <p:cNvGrpSpPr/>
            <p:nvPr/>
          </p:nvGrpSpPr>
          <p:grpSpPr>
            <a:xfrm>
              <a:off x="5959156" y="10105340"/>
              <a:ext cx="82785" cy="82785"/>
              <a:chOff x="0" y="0"/>
              <a:chExt cx="1913890" cy="1913890"/>
            </a:xfrm>
          </p:grpSpPr>
          <p:sp>
            <p:nvSpPr>
              <p:cNvPr id="419" name="Freeform 4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420" name="Group 420"/>
            <p:cNvGrpSpPr/>
            <p:nvPr/>
          </p:nvGrpSpPr>
          <p:grpSpPr>
            <a:xfrm>
              <a:off x="5959156" y="2155235"/>
              <a:ext cx="82785" cy="82785"/>
              <a:chOff x="0" y="0"/>
              <a:chExt cx="1913890" cy="1913890"/>
            </a:xfrm>
          </p:grpSpPr>
          <p:sp>
            <p:nvSpPr>
              <p:cNvPr id="421" name="Freeform 4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422" name="Group 422"/>
            <p:cNvGrpSpPr/>
            <p:nvPr/>
          </p:nvGrpSpPr>
          <p:grpSpPr>
            <a:xfrm>
              <a:off x="5959156" y="8535719"/>
              <a:ext cx="82785" cy="82785"/>
              <a:chOff x="0" y="0"/>
              <a:chExt cx="1913890" cy="1913890"/>
            </a:xfrm>
          </p:grpSpPr>
          <p:sp>
            <p:nvSpPr>
              <p:cNvPr id="423" name="Freeform 4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424" name="Group 424"/>
            <p:cNvGrpSpPr/>
            <p:nvPr/>
          </p:nvGrpSpPr>
          <p:grpSpPr>
            <a:xfrm>
              <a:off x="5959156" y="5342935"/>
              <a:ext cx="82785" cy="82785"/>
              <a:chOff x="0" y="0"/>
              <a:chExt cx="1913890" cy="1913890"/>
            </a:xfrm>
          </p:grpSpPr>
          <p:sp>
            <p:nvSpPr>
              <p:cNvPr id="425" name="Freeform 4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426" name="Group 426"/>
            <p:cNvGrpSpPr>
              <a:grpSpLocks noChangeAspect="1"/>
            </p:cNvGrpSpPr>
            <p:nvPr/>
          </p:nvGrpSpPr>
          <p:grpSpPr>
            <a:xfrm>
              <a:off x="1083883" y="0"/>
              <a:ext cx="95594" cy="82785"/>
              <a:chOff x="0" y="0"/>
              <a:chExt cx="6350000" cy="5499100"/>
            </a:xfrm>
          </p:grpSpPr>
          <p:sp>
            <p:nvSpPr>
              <p:cNvPr id="427" name="Freeform 4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28" name="Group 428"/>
            <p:cNvGrpSpPr>
              <a:grpSpLocks noChangeAspect="1"/>
            </p:cNvGrpSpPr>
            <p:nvPr/>
          </p:nvGrpSpPr>
          <p:grpSpPr>
            <a:xfrm>
              <a:off x="1083883" y="6380485"/>
              <a:ext cx="95594" cy="82785"/>
              <a:chOff x="0" y="0"/>
              <a:chExt cx="6350000" cy="5499100"/>
            </a:xfrm>
          </p:grpSpPr>
          <p:sp>
            <p:nvSpPr>
              <p:cNvPr id="429" name="Freeform 4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30" name="Group 430"/>
            <p:cNvGrpSpPr>
              <a:grpSpLocks noChangeAspect="1"/>
            </p:cNvGrpSpPr>
            <p:nvPr/>
          </p:nvGrpSpPr>
          <p:grpSpPr>
            <a:xfrm>
              <a:off x="1083883" y="3187700"/>
              <a:ext cx="95594" cy="82785"/>
              <a:chOff x="0" y="0"/>
              <a:chExt cx="6350000" cy="5499100"/>
            </a:xfrm>
          </p:grpSpPr>
          <p:sp>
            <p:nvSpPr>
              <p:cNvPr id="431" name="Freeform 4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32" name="Group 432"/>
            <p:cNvGrpSpPr>
              <a:grpSpLocks noChangeAspect="1"/>
            </p:cNvGrpSpPr>
            <p:nvPr/>
          </p:nvGrpSpPr>
          <p:grpSpPr>
            <a:xfrm>
              <a:off x="1083883" y="9568185"/>
              <a:ext cx="95594" cy="82785"/>
              <a:chOff x="0" y="0"/>
              <a:chExt cx="6350000" cy="5499100"/>
            </a:xfrm>
          </p:grpSpPr>
          <p:sp>
            <p:nvSpPr>
              <p:cNvPr id="433" name="Freeform 4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34" name="Group 434"/>
            <p:cNvGrpSpPr>
              <a:grpSpLocks noChangeAspect="1"/>
            </p:cNvGrpSpPr>
            <p:nvPr/>
          </p:nvGrpSpPr>
          <p:grpSpPr>
            <a:xfrm>
              <a:off x="1083883" y="1618080"/>
              <a:ext cx="95594" cy="82785"/>
              <a:chOff x="0" y="0"/>
              <a:chExt cx="6350000" cy="5499100"/>
            </a:xfrm>
          </p:grpSpPr>
          <p:sp>
            <p:nvSpPr>
              <p:cNvPr id="435" name="Freeform 4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36" name="Group 436"/>
            <p:cNvGrpSpPr>
              <a:grpSpLocks noChangeAspect="1"/>
            </p:cNvGrpSpPr>
            <p:nvPr/>
          </p:nvGrpSpPr>
          <p:grpSpPr>
            <a:xfrm>
              <a:off x="1083883" y="7998564"/>
              <a:ext cx="95594" cy="82785"/>
              <a:chOff x="0" y="0"/>
              <a:chExt cx="6350000" cy="5499100"/>
            </a:xfrm>
          </p:grpSpPr>
          <p:sp>
            <p:nvSpPr>
              <p:cNvPr id="437" name="Freeform 4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38" name="Group 438"/>
            <p:cNvGrpSpPr>
              <a:grpSpLocks noChangeAspect="1"/>
            </p:cNvGrpSpPr>
            <p:nvPr/>
          </p:nvGrpSpPr>
          <p:grpSpPr>
            <a:xfrm>
              <a:off x="1083883" y="4805780"/>
              <a:ext cx="95594" cy="82785"/>
              <a:chOff x="0" y="0"/>
              <a:chExt cx="6350000" cy="5499100"/>
            </a:xfrm>
          </p:grpSpPr>
          <p:sp>
            <p:nvSpPr>
              <p:cNvPr id="439" name="Freeform 4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40" name="Group 440"/>
            <p:cNvGrpSpPr>
              <a:grpSpLocks noChangeAspect="1"/>
            </p:cNvGrpSpPr>
            <p:nvPr/>
          </p:nvGrpSpPr>
          <p:grpSpPr>
            <a:xfrm>
              <a:off x="7578032" y="0"/>
              <a:ext cx="95594" cy="82785"/>
              <a:chOff x="0" y="0"/>
              <a:chExt cx="6350000" cy="5499100"/>
            </a:xfrm>
          </p:grpSpPr>
          <p:sp>
            <p:nvSpPr>
              <p:cNvPr id="441" name="Freeform 4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42" name="Group 442"/>
            <p:cNvGrpSpPr>
              <a:grpSpLocks noChangeAspect="1"/>
            </p:cNvGrpSpPr>
            <p:nvPr/>
          </p:nvGrpSpPr>
          <p:grpSpPr>
            <a:xfrm>
              <a:off x="7578032" y="6380485"/>
              <a:ext cx="95594" cy="82785"/>
              <a:chOff x="0" y="0"/>
              <a:chExt cx="6350000" cy="5499100"/>
            </a:xfrm>
          </p:grpSpPr>
          <p:sp>
            <p:nvSpPr>
              <p:cNvPr id="443" name="Freeform 4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44" name="Group 444"/>
            <p:cNvGrpSpPr>
              <a:grpSpLocks noChangeAspect="1"/>
            </p:cNvGrpSpPr>
            <p:nvPr/>
          </p:nvGrpSpPr>
          <p:grpSpPr>
            <a:xfrm>
              <a:off x="7578032" y="3187700"/>
              <a:ext cx="95594" cy="82785"/>
              <a:chOff x="0" y="0"/>
              <a:chExt cx="6350000" cy="5499100"/>
            </a:xfrm>
          </p:grpSpPr>
          <p:sp>
            <p:nvSpPr>
              <p:cNvPr id="445" name="Freeform 4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46" name="Group 446"/>
            <p:cNvGrpSpPr>
              <a:grpSpLocks noChangeAspect="1"/>
            </p:cNvGrpSpPr>
            <p:nvPr/>
          </p:nvGrpSpPr>
          <p:grpSpPr>
            <a:xfrm>
              <a:off x="7578032" y="9568185"/>
              <a:ext cx="95594" cy="82785"/>
              <a:chOff x="0" y="0"/>
              <a:chExt cx="6350000" cy="5499100"/>
            </a:xfrm>
          </p:grpSpPr>
          <p:sp>
            <p:nvSpPr>
              <p:cNvPr id="447" name="Freeform 4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48" name="Group 448"/>
            <p:cNvGrpSpPr>
              <a:grpSpLocks noChangeAspect="1"/>
            </p:cNvGrpSpPr>
            <p:nvPr/>
          </p:nvGrpSpPr>
          <p:grpSpPr>
            <a:xfrm>
              <a:off x="7578032" y="1618080"/>
              <a:ext cx="95594" cy="82785"/>
              <a:chOff x="0" y="0"/>
              <a:chExt cx="6350000" cy="5499100"/>
            </a:xfrm>
          </p:grpSpPr>
          <p:sp>
            <p:nvSpPr>
              <p:cNvPr id="449" name="Freeform 4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50" name="Group 450"/>
            <p:cNvGrpSpPr>
              <a:grpSpLocks noChangeAspect="1"/>
            </p:cNvGrpSpPr>
            <p:nvPr/>
          </p:nvGrpSpPr>
          <p:grpSpPr>
            <a:xfrm>
              <a:off x="7578032" y="7998564"/>
              <a:ext cx="95594" cy="82785"/>
              <a:chOff x="0" y="0"/>
              <a:chExt cx="6350000" cy="5499100"/>
            </a:xfrm>
          </p:grpSpPr>
          <p:sp>
            <p:nvSpPr>
              <p:cNvPr id="451" name="Freeform 4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52" name="Group 452"/>
            <p:cNvGrpSpPr>
              <a:grpSpLocks noChangeAspect="1"/>
            </p:cNvGrpSpPr>
            <p:nvPr/>
          </p:nvGrpSpPr>
          <p:grpSpPr>
            <a:xfrm>
              <a:off x="7578032" y="4805780"/>
              <a:ext cx="95594" cy="82785"/>
              <a:chOff x="0" y="0"/>
              <a:chExt cx="6350000" cy="5499100"/>
            </a:xfrm>
          </p:grpSpPr>
          <p:sp>
            <p:nvSpPr>
              <p:cNvPr id="453" name="Freeform 4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54" name="Group 454"/>
            <p:cNvGrpSpPr>
              <a:grpSpLocks noChangeAspect="1"/>
            </p:cNvGrpSpPr>
            <p:nvPr/>
          </p:nvGrpSpPr>
          <p:grpSpPr>
            <a:xfrm>
              <a:off x="4331748" y="0"/>
              <a:ext cx="95594" cy="82785"/>
              <a:chOff x="0" y="0"/>
              <a:chExt cx="6350000" cy="5499100"/>
            </a:xfrm>
          </p:grpSpPr>
          <p:sp>
            <p:nvSpPr>
              <p:cNvPr id="455" name="Freeform 4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56" name="Group 456"/>
            <p:cNvGrpSpPr>
              <a:grpSpLocks noChangeAspect="1"/>
            </p:cNvGrpSpPr>
            <p:nvPr/>
          </p:nvGrpSpPr>
          <p:grpSpPr>
            <a:xfrm>
              <a:off x="4331748" y="6380485"/>
              <a:ext cx="95594" cy="82785"/>
              <a:chOff x="0" y="0"/>
              <a:chExt cx="6350000" cy="5499100"/>
            </a:xfrm>
          </p:grpSpPr>
          <p:sp>
            <p:nvSpPr>
              <p:cNvPr id="457" name="Freeform 4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58" name="Group 458"/>
            <p:cNvGrpSpPr>
              <a:grpSpLocks noChangeAspect="1"/>
            </p:cNvGrpSpPr>
            <p:nvPr/>
          </p:nvGrpSpPr>
          <p:grpSpPr>
            <a:xfrm>
              <a:off x="4331748" y="3187700"/>
              <a:ext cx="95594" cy="82785"/>
              <a:chOff x="0" y="0"/>
              <a:chExt cx="6350000" cy="5499100"/>
            </a:xfrm>
          </p:grpSpPr>
          <p:sp>
            <p:nvSpPr>
              <p:cNvPr id="459" name="Freeform 4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60" name="Group 460"/>
            <p:cNvGrpSpPr>
              <a:grpSpLocks noChangeAspect="1"/>
            </p:cNvGrpSpPr>
            <p:nvPr/>
          </p:nvGrpSpPr>
          <p:grpSpPr>
            <a:xfrm>
              <a:off x="4331748" y="9568185"/>
              <a:ext cx="95594" cy="82785"/>
              <a:chOff x="0" y="0"/>
              <a:chExt cx="6350000" cy="5499100"/>
            </a:xfrm>
          </p:grpSpPr>
          <p:sp>
            <p:nvSpPr>
              <p:cNvPr id="461" name="Freeform 4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62" name="Group 462"/>
            <p:cNvGrpSpPr>
              <a:grpSpLocks noChangeAspect="1"/>
            </p:cNvGrpSpPr>
            <p:nvPr/>
          </p:nvGrpSpPr>
          <p:grpSpPr>
            <a:xfrm>
              <a:off x="4331748" y="1618080"/>
              <a:ext cx="95594" cy="82785"/>
              <a:chOff x="0" y="0"/>
              <a:chExt cx="6350000" cy="5499100"/>
            </a:xfrm>
          </p:grpSpPr>
          <p:sp>
            <p:nvSpPr>
              <p:cNvPr id="463" name="Freeform 4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64" name="Group 464"/>
            <p:cNvGrpSpPr>
              <a:grpSpLocks noChangeAspect="1"/>
            </p:cNvGrpSpPr>
            <p:nvPr/>
          </p:nvGrpSpPr>
          <p:grpSpPr>
            <a:xfrm>
              <a:off x="4331748" y="7998564"/>
              <a:ext cx="95594" cy="82785"/>
              <a:chOff x="0" y="0"/>
              <a:chExt cx="6350000" cy="5499100"/>
            </a:xfrm>
          </p:grpSpPr>
          <p:sp>
            <p:nvSpPr>
              <p:cNvPr id="465" name="Freeform 4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66" name="Group 466"/>
            <p:cNvGrpSpPr>
              <a:grpSpLocks noChangeAspect="1"/>
            </p:cNvGrpSpPr>
            <p:nvPr/>
          </p:nvGrpSpPr>
          <p:grpSpPr>
            <a:xfrm>
              <a:off x="4331748" y="4805780"/>
              <a:ext cx="95594" cy="82785"/>
              <a:chOff x="0" y="0"/>
              <a:chExt cx="6350000" cy="5499100"/>
            </a:xfrm>
          </p:grpSpPr>
          <p:sp>
            <p:nvSpPr>
              <p:cNvPr id="467" name="Freeform 4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68" name="Group 468"/>
            <p:cNvGrpSpPr>
              <a:grpSpLocks noChangeAspect="1"/>
            </p:cNvGrpSpPr>
            <p:nvPr/>
          </p:nvGrpSpPr>
          <p:grpSpPr>
            <a:xfrm>
              <a:off x="1622544" y="537155"/>
              <a:ext cx="95594" cy="82785"/>
              <a:chOff x="0" y="0"/>
              <a:chExt cx="6350000" cy="5499100"/>
            </a:xfrm>
          </p:grpSpPr>
          <p:sp>
            <p:nvSpPr>
              <p:cNvPr id="469" name="Freeform 4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70" name="Group 470"/>
            <p:cNvGrpSpPr>
              <a:grpSpLocks noChangeAspect="1"/>
            </p:cNvGrpSpPr>
            <p:nvPr/>
          </p:nvGrpSpPr>
          <p:grpSpPr>
            <a:xfrm>
              <a:off x="1622544" y="6917640"/>
              <a:ext cx="95594" cy="82785"/>
              <a:chOff x="0" y="0"/>
              <a:chExt cx="6350000" cy="5499100"/>
            </a:xfrm>
          </p:grpSpPr>
          <p:sp>
            <p:nvSpPr>
              <p:cNvPr id="471" name="Freeform 4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72" name="Group 472"/>
            <p:cNvGrpSpPr>
              <a:grpSpLocks noChangeAspect="1"/>
            </p:cNvGrpSpPr>
            <p:nvPr/>
          </p:nvGrpSpPr>
          <p:grpSpPr>
            <a:xfrm>
              <a:off x="1622544" y="3724855"/>
              <a:ext cx="95594" cy="82785"/>
              <a:chOff x="0" y="0"/>
              <a:chExt cx="6350000" cy="5499100"/>
            </a:xfrm>
          </p:grpSpPr>
          <p:sp>
            <p:nvSpPr>
              <p:cNvPr id="473" name="Freeform 4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74" name="Group 474"/>
            <p:cNvGrpSpPr>
              <a:grpSpLocks noChangeAspect="1"/>
            </p:cNvGrpSpPr>
            <p:nvPr/>
          </p:nvGrpSpPr>
          <p:grpSpPr>
            <a:xfrm>
              <a:off x="1622544" y="10105340"/>
              <a:ext cx="95594" cy="82785"/>
              <a:chOff x="0" y="0"/>
              <a:chExt cx="6350000" cy="5499100"/>
            </a:xfrm>
          </p:grpSpPr>
          <p:sp>
            <p:nvSpPr>
              <p:cNvPr id="475" name="Freeform 4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76" name="Group 476"/>
            <p:cNvGrpSpPr>
              <a:grpSpLocks noChangeAspect="1"/>
            </p:cNvGrpSpPr>
            <p:nvPr/>
          </p:nvGrpSpPr>
          <p:grpSpPr>
            <a:xfrm>
              <a:off x="1622544" y="2155235"/>
              <a:ext cx="95594" cy="82785"/>
              <a:chOff x="0" y="0"/>
              <a:chExt cx="6350000" cy="5499100"/>
            </a:xfrm>
          </p:grpSpPr>
          <p:sp>
            <p:nvSpPr>
              <p:cNvPr id="477" name="Freeform 4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78" name="Group 478"/>
            <p:cNvGrpSpPr>
              <a:grpSpLocks noChangeAspect="1"/>
            </p:cNvGrpSpPr>
            <p:nvPr/>
          </p:nvGrpSpPr>
          <p:grpSpPr>
            <a:xfrm>
              <a:off x="1622544" y="8535719"/>
              <a:ext cx="95594" cy="82785"/>
              <a:chOff x="0" y="0"/>
              <a:chExt cx="6350000" cy="5499100"/>
            </a:xfrm>
          </p:grpSpPr>
          <p:sp>
            <p:nvSpPr>
              <p:cNvPr id="479" name="Freeform 4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80" name="Group 480"/>
            <p:cNvGrpSpPr>
              <a:grpSpLocks noChangeAspect="1"/>
            </p:cNvGrpSpPr>
            <p:nvPr/>
          </p:nvGrpSpPr>
          <p:grpSpPr>
            <a:xfrm>
              <a:off x="1622544" y="5342935"/>
              <a:ext cx="95594" cy="82785"/>
              <a:chOff x="0" y="0"/>
              <a:chExt cx="6350000" cy="5499100"/>
            </a:xfrm>
          </p:grpSpPr>
          <p:sp>
            <p:nvSpPr>
              <p:cNvPr id="481" name="Freeform 4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82" name="Group 482"/>
            <p:cNvGrpSpPr>
              <a:grpSpLocks noChangeAspect="1"/>
            </p:cNvGrpSpPr>
            <p:nvPr/>
          </p:nvGrpSpPr>
          <p:grpSpPr>
            <a:xfrm>
              <a:off x="4870409" y="537155"/>
              <a:ext cx="95594" cy="82785"/>
              <a:chOff x="0" y="0"/>
              <a:chExt cx="6350000" cy="5499100"/>
            </a:xfrm>
          </p:grpSpPr>
          <p:sp>
            <p:nvSpPr>
              <p:cNvPr id="483" name="Freeform 4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84" name="Group 484"/>
            <p:cNvGrpSpPr>
              <a:grpSpLocks noChangeAspect="1"/>
            </p:cNvGrpSpPr>
            <p:nvPr/>
          </p:nvGrpSpPr>
          <p:grpSpPr>
            <a:xfrm>
              <a:off x="4870409" y="6917640"/>
              <a:ext cx="95594" cy="82785"/>
              <a:chOff x="0" y="0"/>
              <a:chExt cx="6350000" cy="5499100"/>
            </a:xfrm>
          </p:grpSpPr>
          <p:sp>
            <p:nvSpPr>
              <p:cNvPr id="485" name="Freeform 4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86" name="Group 486"/>
            <p:cNvGrpSpPr>
              <a:grpSpLocks noChangeAspect="1"/>
            </p:cNvGrpSpPr>
            <p:nvPr/>
          </p:nvGrpSpPr>
          <p:grpSpPr>
            <a:xfrm>
              <a:off x="4870409" y="3724855"/>
              <a:ext cx="95594" cy="82785"/>
              <a:chOff x="0" y="0"/>
              <a:chExt cx="6350000" cy="5499100"/>
            </a:xfrm>
          </p:grpSpPr>
          <p:sp>
            <p:nvSpPr>
              <p:cNvPr id="487" name="Freeform 4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88" name="Group 488"/>
            <p:cNvGrpSpPr>
              <a:grpSpLocks noChangeAspect="1"/>
            </p:cNvGrpSpPr>
            <p:nvPr/>
          </p:nvGrpSpPr>
          <p:grpSpPr>
            <a:xfrm>
              <a:off x="4870409" y="10105340"/>
              <a:ext cx="95594" cy="82785"/>
              <a:chOff x="0" y="0"/>
              <a:chExt cx="6350000" cy="5499100"/>
            </a:xfrm>
          </p:grpSpPr>
          <p:sp>
            <p:nvSpPr>
              <p:cNvPr id="489" name="Freeform 4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90" name="Group 490"/>
            <p:cNvGrpSpPr>
              <a:grpSpLocks noChangeAspect="1"/>
            </p:cNvGrpSpPr>
            <p:nvPr/>
          </p:nvGrpSpPr>
          <p:grpSpPr>
            <a:xfrm>
              <a:off x="4870409" y="2155235"/>
              <a:ext cx="95594" cy="82785"/>
              <a:chOff x="0" y="0"/>
              <a:chExt cx="6350000" cy="5499100"/>
            </a:xfrm>
          </p:grpSpPr>
          <p:sp>
            <p:nvSpPr>
              <p:cNvPr id="491" name="Freeform 4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92" name="Group 492"/>
            <p:cNvGrpSpPr>
              <a:grpSpLocks noChangeAspect="1"/>
            </p:cNvGrpSpPr>
            <p:nvPr/>
          </p:nvGrpSpPr>
          <p:grpSpPr>
            <a:xfrm>
              <a:off x="4870409" y="8535719"/>
              <a:ext cx="95594" cy="82785"/>
              <a:chOff x="0" y="0"/>
              <a:chExt cx="6350000" cy="5499100"/>
            </a:xfrm>
          </p:grpSpPr>
          <p:sp>
            <p:nvSpPr>
              <p:cNvPr id="493" name="Freeform 4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94" name="Group 494"/>
            <p:cNvGrpSpPr>
              <a:grpSpLocks noChangeAspect="1"/>
            </p:cNvGrpSpPr>
            <p:nvPr/>
          </p:nvGrpSpPr>
          <p:grpSpPr>
            <a:xfrm>
              <a:off x="4870409" y="5342935"/>
              <a:ext cx="95594" cy="82785"/>
              <a:chOff x="0" y="0"/>
              <a:chExt cx="6350000" cy="5499100"/>
            </a:xfrm>
          </p:grpSpPr>
          <p:sp>
            <p:nvSpPr>
              <p:cNvPr id="495" name="Freeform 4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96" name="Group 496"/>
            <p:cNvGrpSpPr>
              <a:grpSpLocks noChangeAspect="1"/>
            </p:cNvGrpSpPr>
            <p:nvPr/>
          </p:nvGrpSpPr>
          <p:grpSpPr>
            <a:xfrm>
              <a:off x="2162405" y="1075351"/>
              <a:ext cx="95594" cy="82785"/>
              <a:chOff x="0" y="0"/>
              <a:chExt cx="6350000" cy="5499100"/>
            </a:xfrm>
          </p:grpSpPr>
          <p:sp>
            <p:nvSpPr>
              <p:cNvPr id="497" name="Freeform 4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498" name="Group 498"/>
            <p:cNvGrpSpPr>
              <a:grpSpLocks noChangeAspect="1"/>
            </p:cNvGrpSpPr>
            <p:nvPr/>
          </p:nvGrpSpPr>
          <p:grpSpPr>
            <a:xfrm>
              <a:off x="2162405" y="7455836"/>
              <a:ext cx="95594" cy="82785"/>
              <a:chOff x="0" y="0"/>
              <a:chExt cx="6350000" cy="5499100"/>
            </a:xfrm>
          </p:grpSpPr>
          <p:sp>
            <p:nvSpPr>
              <p:cNvPr id="499" name="Freeform 4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00" name="Group 500"/>
            <p:cNvGrpSpPr>
              <a:grpSpLocks noChangeAspect="1"/>
            </p:cNvGrpSpPr>
            <p:nvPr/>
          </p:nvGrpSpPr>
          <p:grpSpPr>
            <a:xfrm>
              <a:off x="2162405" y="4263051"/>
              <a:ext cx="95594" cy="82785"/>
              <a:chOff x="0" y="0"/>
              <a:chExt cx="6350000" cy="5499100"/>
            </a:xfrm>
          </p:grpSpPr>
          <p:sp>
            <p:nvSpPr>
              <p:cNvPr id="501" name="Freeform 5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02" name="Group 502"/>
            <p:cNvGrpSpPr>
              <a:grpSpLocks noChangeAspect="1"/>
            </p:cNvGrpSpPr>
            <p:nvPr/>
          </p:nvGrpSpPr>
          <p:grpSpPr>
            <a:xfrm>
              <a:off x="2162405" y="10643536"/>
              <a:ext cx="95594" cy="82785"/>
              <a:chOff x="0" y="0"/>
              <a:chExt cx="6350000" cy="5499100"/>
            </a:xfrm>
          </p:grpSpPr>
          <p:sp>
            <p:nvSpPr>
              <p:cNvPr id="503" name="Freeform 5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04" name="Group 504"/>
            <p:cNvGrpSpPr>
              <a:grpSpLocks noChangeAspect="1"/>
            </p:cNvGrpSpPr>
            <p:nvPr/>
          </p:nvGrpSpPr>
          <p:grpSpPr>
            <a:xfrm>
              <a:off x="2162405" y="2693431"/>
              <a:ext cx="95594" cy="82785"/>
              <a:chOff x="0" y="0"/>
              <a:chExt cx="6350000" cy="5499100"/>
            </a:xfrm>
          </p:grpSpPr>
          <p:sp>
            <p:nvSpPr>
              <p:cNvPr id="505" name="Freeform 5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06" name="Group 506"/>
            <p:cNvGrpSpPr>
              <a:grpSpLocks noChangeAspect="1"/>
            </p:cNvGrpSpPr>
            <p:nvPr/>
          </p:nvGrpSpPr>
          <p:grpSpPr>
            <a:xfrm>
              <a:off x="2162405" y="9073915"/>
              <a:ext cx="95594" cy="82785"/>
              <a:chOff x="0" y="0"/>
              <a:chExt cx="6350000" cy="5499100"/>
            </a:xfrm>
          </p:grpSpPr>
          <p:sp>
            <p:nvSpPr>
              <p:cNvPr id="507" name="Freeform 5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08" name="Group 508"/>
            <p:cNvGrpSpPr>
              <a:grpSpLocks noChangeAspect="1"/>
            </p:cNvGrpSpPr>
            <p:nvPr/>
          </p:nvGrpSpPr>
          <p:grpSpPr>
            <a:xfrm>
              <a:off x="2162405" y="5881131"/>
              <a:ext cx="95594" cy="82785"/>
              <a:chOff x="0" y="0"/>
              <a:chExt cx="6350000" cy="5499100"/>
            </a:xfrm>
          </p:grpSpPr>
          <p:sp>
            <p:nvSpPr>
              <p:cNvPr id="509" name="Freeform 5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10" name="Group 510"/>
            <p:cNvGrpSpPr>
              <a:grpSpLocks noChangeAspect="1"/>
            </p:cNvGrpSpPr>
            <p:nvPr/>
          </p:nvGrpSpPr>
          <p:grpSpPr>
            <a:xfrm>
              <a:off x="5410269" y="1075351"/>
              <a:ext cx="95594" cy="82785"/>
              <a:chOff x="0" y="0"/>
              <a:chExt cx="6350000" cy="5499100"/>
            </a:xfrm>
          </p:grpSpPr>
          <p:sp>
            <p:nvSpPr>
              <p:cNvPr id="511" name="Freeform 5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12" name="Group 512"/>
            <p:cNvGrpSpPr>
              <a:grpSpLocks noChangeAspect="1"/>
            </p:cNvGrpSpPr>
            <p:nvPr/>
          </p:nvGrpSpPr>
          <p:grpSpPr>
            <a:xfrm>
              <a:off x="5410269" y="7455836"/>
              <a:ext cx="95594" cy="82785"/>
              <a:chOff x="0" y="0"/>
              <a:chExt cx="6350000" cy="5499100"/>
            </a:xfrm>
          </p:grpSpPr>
          <p:sp>
            <p:nvSpPr>
              <p:cNvPr id="513" name="Freeform 5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14" name="Group 514"/>
            <p:cNvGrpSpPr>
              <a:grpSpLocks noChangeAspect="1"/>
            </p:cNvGrpSpPr>
            <p:nvPr/>
          </p:nvGrpSpPr>
          <p:grpSpPr>
            <a:xfrm>
              <a:off x="5410269" y="4263051"/>
              <a:ext cx="95594" cy="82785"/>
              <a:chOff x="0" y="0"/>
              <a:chExt cx="6350000" cy="5499100"/>
            </a:xfrm>
          </p:grpSpPr>
          <p:sp>
            <p:nvSpPr>
              <p:cNvPr id="515" name="Freeform 5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16" name="Group 516"/>
            <p:cNvGrpSpPr>
              <a:grpSpLocks noChangeAspect="1"/>
            </p:cNvGrpSpPr>
            <p:nvPr/>
          </p:nvGrpSpPr>
          <p:grpSpPr>
            <a:xfrm>
              <a:off x="5410269" y="10643536"/>
              <a:ext cx="95594" cy="82785"/>
              <a:chOff x="0" y="0"/>
              <a:chExt cx="6350000" cy="5499100"/>
            </a:xfrm>
          </p:grpSpPr>
          <p:sp>
            <p:nvSpPr>
              <p:cNvPr id="517" name="Freeform 5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18" name="Group 518"/>
            <p:cNvGrpSpPr>
              <a:grpSpLocks noChangeAspect="1"/>
            </p:cNvGrpSpPr>
            <p:nvPr/>
          </p:nvGrpSpPr>
          <p:grpSpPr>
            <a:xfrm>
              <a:off x="5410269" y="2693431"/>
              <a:ext cx="95594" cy="82785"/>
              <a:chOff x="0" y="0"/>
              <a:chExt cx="6350000" cy="5499100"/>
            </a:xfrm>
          </p:grpSpPr>
          <p:sp>
            <p:nvSpPr>
              <p:cNvPr id="519" name="Freeform 5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20" name="Group 520"/>
            <p:cNvGrpSpPr>
              <a:grpSpLocks noChangeAspect="1"/>
            </p:cNvGrpSpPr>
            <p:nvPr/>
          </p:nvGrpSpPr>
          <p:grpSpPr>
            <a:xfrm>
              <a:off x="5410269" y="9073915"/>
              <a:ext cx="95594" cy="82785"/>
              <a:chOff x="0" y="0"/>
              <a:chExt cx="6350000" cy="5499100"/>
            </a:xfrm>
          </p:grpSpPr>
          <p:sp>
            <p:nvSpPr>
              <p:cNvPr id="521" name="Freeform 5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22" name="Group 522"/>
            <p:cNvGrpSpPr>
              <a:grpSpLocks noChangeAspect="1"/>
            </p:cNvGrpSpPr>
            <p:nvPr/>
          </p:nvGrpSpPr>
          <p:grpSpPr>
            <a:xfrm>
              <a:off x="5410269" y="5881131"/>
              <a:ext cx="95594" cy="82785"/>
              <a:chOff x="0" y="0"/>
              <a:chExt cx="6350000" cy="5499100"/>
            </a:xfrm>
          </p:grpSpPr>
          <p:sp>
            <p:nvSpPr>
              <p:cNvPr id="523" name="Freeform 5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24" name="Group 524"/>
            <p:cNvGrpSpPr>
              <a:grpSpLocks noChangeAspect="1"/>
            </p:cNvGrpSpPr>
            <p:nvPr/>
          </p:nvGrpSpPr>
          <p:grpSpPr>
            <a:xfrm>
              <a:off x="545144" y="1075351"/>
              <a:ext cx="95594" cy="82785"/>
              <a:chOff x="0" y="0"/>
              <a:chExt cx="6350000" cy="5499100"/>
            </a:xfrm>
          </p:grpSpPr>
          <p:sp>
            <p:nvSpPr>
              <p:cNvPr id="525" name="Freeform 5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26" name="Group 526"/>
            <p:cNvGrpSpPr>
              <a:grpSpLocks noChangeAspect="1"/>
            </p:cNvGrpSpPr>
            <p:nvPr/>
          </p:nvGrpSpPr>
          <p:grpSpPr>
            <a:xfrm>
              <a:off x="545144" y="7455836"/>
              <a:ext cx="95594" cy="82785"/>
              <a:chOff x="0" y="0"/>
              <a:chExt cx="6350000" cy="5499100"/>
            </a:xfrm>
          </p:grpSpPr>
          <p:sp>
            <p:nvSpPr>
              <p:cNvPr id="527" name="Freeform 5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28" name="Group 528"/>
            <p:cNvGrpSpPr>
              <a:grpSpLocks noChangeAspect="1"/>
            </p:cNvGrpSpPr>
            <p:nvPr/>
          </p:nvGrpSpPr>
          <p:grpSpPr>
            <a:xfrm>
              <a:off x="545144" y="4263051"/>
              <a:ext cx="95594" cy="82785"/>
              <a:chOff x="0" y="0"/>
              <a:chExt cx="6350000" cy="5499100"/>
            </a:xfrm>
          </p:grpSpPr>
          <p:sp>
            <p:nvSpPr>
              <p:cNvPr id="529" name="Freeform 5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30" name="Group 530"/>
            <p:cNvGrpSpPr>
              <a:grpSpLocks noChangeAspect="1"/>
            </p:cNvGrpSpPr>
            <p:nvPr/>
          </p:nvGrpSpPr>
          <p:grpSpPr>
            <a:xfrm>
              <a:off x="545144" y="10643536"/>
              <a:ext cx="95594" cy="82785"/>
              <a:chOff x="0" y="0"/>
              <a:chExt cx="6350000" cy="5499100"/>
            </a:xfrm>
          </p:grpSpPr>
          <p:sp>
            <p:nvSpPr>
              <p:cNvPr id="531" name="Freeform 5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32" name="Group 532"/>
            <p:cNvGrpSpPr>
              <a:grpSpLocks noChangeAspect="1"/>
            </p:cNvGrpSpPr>
            <p:nvPr/>
          </p:nvGrpSpPr>
          <p:grpSpPr>
            <a:xfrm>
              <a:off x="545144" y="2693431"/>
              <a:ext cx="95594" cy="82785"/>
              <a:chOff x="0" y="0"/>
              <a:chExt cx="6350000" cy="5499100"/>
            </a:xfrm>
          </p:grpSpPr>
          <p:sp>
            <p:nvSpPr>
              <p:cNvPr id="533" name="Freeform 5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34" name="Group 534"/>
            <p:cNvGrpSpPr>
              <a:grpSpLocks noChangeAspect="1"/>
            </p:cNvGrpSpPr>
            <p:nvPr/>
          </p:nvGrpSpPr>
          <p:grpSpPr>
            <a:xfrm>
              <a:off x="545144" y="9073915"/>
              <a:ext cx="95594" cy="82785"/>
              <a:chOff x="0" y="0"/>
              <a:chExt cx="6350000" cy="5499100"/>
            </a:xfrm>
          </p:grpSpPr>
          <p:sp>
            <p:nvSpPr>
              <p:cNvPr id="535" name="Freeform 5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36" name="Group 536"/>
            <p:cNvGrpSpPr>
              <a:grpSpLocks noChangeAspect="1"/>
            </p:cNvGrpSpPr>
            <p:nvPr/>
          </p:nvGrpSpPr>
          <p:grpSpPr>
            <a:xfrm>
              <a:off x="545144" y="5881131"/>
              <a:ext cx="95594" cy="82785"/>
              <a:chOff x="0" y="0"/>
              <a:chExt cx="6350000" cy="5499100"/>
            </a:xfrm>
          </p:grpSpPr>
          <p:sp>
            <p:nvSpPr>
              <p:cNvPr id="537" name="Freeform 5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38" name="Group 538"/>
            <p:cNvGrpSpPr>
              <a:grpSpLocks noChangeAspect="1"/>
            </p:cNvGrpSpPr>
            <p:nvPr/>
          </p:nvGrpSpPr>
          <p:grpSpPr>
            <a:xfrm>
              <a:off x="7039293" y="1075351"/>
              <a:ext cx="95594" cy="82785"/>
              <a:chOff x="0" y="0"/>
              <a:chExt cx="6350000" cy="5499100"/>
            </a:xfrm>
          </p:grpSpPr>
          <p:sp>
            <p:nvSpPr>
              <p:cNvPr id="539" name="Freeform 5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40" name="Group 540"/>
            <p:cNvGrpSpPr>
              <a:grpSpLocks noChangeAspect="1"/>
            </p:cNvGrpSpPr>
            <p:nvPr/>
          </p:nvGrpSpPr>
          <p:grpSpPr>
            <a:xfrm>
              <a:off x="7039293" y="7455836"/>
              <a:ext cx="95594" cy="82785"/>
              <a:chOff x="0" y="0"/>
              <a:chExt cx="6350000" cy="5499100"/>
            </a:xfrm>
          </p:grpSpPr>
          <p:sp>
            <p:nvSpPr>
              <p:cNvPr id="541" name="Freeform 5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42" name="Group 542"/>
            <p:cNvGrpSpPr>
              <a:grpSpLocks noChangeAspect="1"/>
            </p:cNvGrpSpPr>
            <p:nvPr/>
          </p:nvGrpSpPr>
          <p:grpSpPr>
            <a:xfrm>
              <a:off x="7039293" y="4263051"/>
              <a:ext cx="95594" cy="82785"/>
              <a:chOff x="0" y="0"/>
              <a:chExt cx="6350000" cy="5499100"/>
            </a:xfrm>
          </p:grpSpPr>
          <p:sp>
            <p:nvSpPr>
              <p:cNvPr id="543" name="Freeform 5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44" name="Group 544"/>
            <p:cNvGrpSpPr>
              <a:grpSpLocks noChangeAspect="1"/>
            </p:cNvGrpSpPr>
            <p:nvPr/>
          </p:nvGrpSpPr>
          <p:grpSpPr>
            <a:xfrm>
              <a:off x="7039293" y="10643536"/>
              <a:ext cx="95594" cy="82785"/>
              <a:chOff x="0" y="0"/>
              <a:chExt cx="6350000" cy="5499100"/>
            </a:xfrm>
          </p:grpSpPr>
          <p:sp>
            <p:nvSpPr>
              <p:cNvPr id="545" name="Freeform 5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46" name="Group 546"/>
            <p:cNvGrpSpPr>
              <a:grpSpLocks noChangeAspect="1"/>
            </p:cNvGrpSpPr>
            <p:nvPr/>
          </p:nvGrpSpPr>
          <p:grpSpPr>
            <a:xfrm>
              <a:off x="7039293" y="2693431"/>
              <a:ext cx="95594" cy="82785"/>
              <a:chOff x="0" y="0"/>
              <a:chExt cx="6350000" cy="5499100"/>
            </a:xfrm>
          </p:grpSpPr>
          <p:sp>
            <p:nvSpPr>
              <p:cNvPr id="547" name="Freeform 5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48" name="Group 548"/>
            <p:cNvGrpSpPr>
              <a:grpSpLocks noChangeAspect="1"/>
            </p:cNvGrpSpPr>
            <p:nvPr/>
          </p:nvGrpSpPr>
          <p:grpSpPr>
            <a:xfrm>
              <a:off x="7039293" y="9073915"/>
              <a:ext cx="95594" cy="82785"/>
              <a:chOff x="0" y="0"/>
              <a:chExt cx="6350000" cy="5499100"/>
            </a:xfrm>
          </p:grpSpPr>
          <p:sp>
            <p:nvSpPr>
              <p:cNvPr id="549" name="Freeform 5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50" name="Group 550"/>
            <p:cNvGrpSpPr>
              <a:grpSpLocks noChangeAspect="1"/>
            </p:cNvGrpSpPr>
            <p:nvPr/>
          </p:nvGrpSpPr>
          <p:grpSpPr>
            <a:xfrm>
              <a:off x="7039293" y="5881131"/>
              <a:ext cx="95594" cy="82785"/>
              <a:chOff x="0" y="0"/>
              <a:chExt cx="6350000" cy="5499100"/>
            </a:xfrm>
          </p:grpSpPr>
          <p:sp>
            <p:nvSpPr>
              <p:cNvPr id="551" name="Freeform 5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52" name="Group 552"/>
            <p:cNvGrpSpPr>
              <a:grpSpLocks noChangeAspect="1"/>
            </p:cNvGrpSpPr>
            <p:nvPr/>
          </p:nvGrpSpPr>
          <p:grpSpPr>
            <a:xfrm>
              <a:off x="3793009" y="1075351"/>
              <a:ext cx="95594" cy="82785"/>
              <a:chOff x="0" y="0"/>
              <a:chExt cx="6350000" cy="5499100"/>
            </a:xfrm>
          </p:grpSpPr>
          <p:sp>
            <p:nvSpPr>
              <p:cNvPr id="553" name="Freeform 5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54" name="Group 554"/>
            <p:cNvGrpSpPr>
              <a:grpSpLocks noChangeAspect="1"/>
            </p:cNvGrpSpPr>
            <p:nvPr/>
          </p:nvGrpSpPr>
          <p:grpSpPr>
            <a:xfrm>
              <a:off x="3793009" y="7455836"/>
              <a:ext cx="95594" cy="82785"/>
              <a:chOff x="0" y="0"/>
              <a:chExt cx="6350000" cy="5499100"/>
            </a:xfrm>
          </p:grpSpPr>
          <p:sp>
            <p:nvSpPr>
              <p:cNvPr id="555" name="Freeform 5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56" name="Group 556"/>
            <p:cNvGrpSpPr>
              <a:grpSpLocks noChangeAspect="1"/>
            </p:cNvGrpSpPr>
            <p:nvPr/>
          </p:nvGrpSpPr>
          <p:grpSpPr>
            <a:xfrm>
              <a:off x="3793009" y="4263051"/>
              <a:ext cx="95594" cy="82785"/>
              <a:chOff x="0" y="0"/>
              <a:chExt cx="6350000" cy="5499100"/>
            </a:xfrm>
          </p:grpSpPr>
          <p:sp>
            <p:nvSpPr>
              <p:cNvPr id="557" name="Freeform 5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58" name="Group 558"/>
            <p:cNvGrpSpPr>
              <a:grpSpLocks noChangeAspect="1"/>
            </p:cNvGrpSpPr>
            <p:nvPr/>
          </p:nvGrpSpPr>
          <p:grpSpPr>
            <a:xfrm>
              <a:off x="3793009" y="10643536"/>
              <a:ext cx="95594" cy="82785"/>
              <a:chOff x="0" y="0"/>
              <a:chExt cx="6350000" cy="5499100"/>
            </a:xfrm>
          </p:grpSpPr>
          <p:sp>
            <p:nvSpPr>
              <p:cNvPr id="559" name="Freeform 5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60" name="Group 560"/>
            <p:cNvGrpSpPr>
              <a:grpSpLocks noChangeAspect="1"/>
            </p:cNvGrpSpPr>
            <p:nvPr/>
          </p:nvGrpSpPr>
          <p:grpSpPr>
            <a:xfrm>
              <a:off x="3793009" y="2693431"/>
              <a:ext cx="95594" cy="82785"/>
              <a:chOff x="0" y="0"/>
              <a:chExt cx="6350000" cy="5499100"/>
            </a:xfrm>
          </p:grpSpPr>
          <p:sp>
            <p:nvSpPr>
              <p:cNvPr id="561" name="Freeform 5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62" name="Group 562"/>
            <p:cNvGrpSpPr>
              <a:grpSpLocks noChangeAspect="1"/>
            </p:cNvGrpSpPr>
            <p:nvPr/>
          </p:nvGrpSpPr>
          <p:grpSpPr>
            <a:xfrm>
              <a:off x="3793009" y="9073915"/>
              <a:ext cx="95594" cy="82785"/>
              <a:chOff x="0" y="0"/>
              <a:chExt cx="6350000" cy="5499100"/>
            </a:xfrm>
          </p:grpSpPr>
          <p:sp>
            <p:nvSpPr>
              <p:cNvPr id="563" name="Freeform 5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64" name="Group 564"/>
            <p:cNvGrpSpPr>
              <a:grpSpLocks noChangeAspect="1"/>
            </p:cNvGrpSpPr>
            <p:nvPr/>
          </p:nvGrpSpPr>
          <p:grpSpPr>
            <a:xfrm>
              <a:off x="3793009" y="5881131"/>
              <a:ext cx="95594" cy="82785"/>
              <a:chOff x="0" y="0"/>
              <a:chExt cx="6350000" cy="5499100"/>
            </a:xfrm>
          </p:grpSpPr>
          <p:sp>
            <p:nvSpPr>
              <p:cNvPr id="565" name="Freeform 5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66" name="Group 566"/>
            <p:cNvGrpSpPr>
              <a:grpSpLocks noChangeAspect="1"/>
            </p:cNvGrpSpPr>
            <p:nvPr/>
          </p:nvGrpSpPr>
          <p:grpSpPr>
            <a:xfrm>
              <a:off x="2711370" y="0"/>
              <a:ext cx="95594" cy="82785"/>
              <a:chOff x="0" y="0"/>
              <a:chExt cx="6350000" cy="5499100"/>
            </a:xfrm>
          </p:grpSpPr>
          <p:sp>
            <p:nvSpPr>
              <p:cNvPr id="567" name="Freeform 5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68" name="Group 568"/>
            <p:cNvGrpSpPr>
              <a:grpSpLocks noChangeAspect="1"/>
            </p:cNvGrpSpPr>
            <p:nvPr/>
          </p:nvGrpSpPr>
          <p:grpSpPr>
            <a:xfrm>
              <a:off x="2711370" y="6380485"/>
              <a:ext cx="95594" cy="82785"/>
              <a:chOff x="0" y="0"/>
              <a:chExt cx="6350000" cy="5499100"/>
            </a:xfrm>
          </p:grpSpPr>
          <p:sp>
            <p:nvSpPr>
              <p:cNvPr id="569" name="Freeform 5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70" name="Group 570"/>
            <p:cNvGrpSpPr>
              <a:grpSpLocks noChangeAspect="1"/>
            </p:cNvGrpSpPr>
            <p:nvPr/>
          </p:nvGrpSpPr>
          <p:grpSpPr>
            <a:xfrm>
              <a:off x="2711370" y="3187700"/>
              <a:ext cx="95594" cy="82785"/>
              <a:chOff x="0" y="0"/>
              <a:chExt cx="6350000" cy="5499100"/>
            </a:xfrm>
          </p:grpSpPr>
          <p:sp>
            <p:nvSpPr>
              <p:cNvPr id="571" name="Freeform 5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72" name="Group 572"/>
            <p:cNvGrpSpPr>
              <a:grpSpLocks noChangeAspect="1"/>
            </p:cNvGrpSpPr>
            <p:nvPr/>
          </p:nvGrpSpPr>
          <p:grpSpPr>
            <a:xfrm>
              <a:off x="2711370" y="9568185"/>
              <a:ext cx="95594" cy="82785"/>
              <a:chOff x="0" y="0"/>
              <a:chExt cx="6350000" cy="5499100"/>
            </a:xfrm>
          </p:grpSpPr>
          <p:sp>
            <p:nvSpPr>
              <p:cNvPr id="573" name="Freeform 5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74" name="Group 574"/>
            <p:cNvGrpSpPr>
              <a:grpSpLocks noChangeAspect="1"/>
            </p:cNvGrpSpPr>
            <p:nvPr/>
          </p:nvGrpSpPr>
          <p:grpSpPr>
            <a:xfrm>
              <a:off x="2711370" y="1618080"/>
              <a:ext cx="95594" cy="82785"/>
              <a:chOff x="0" y="0"/>
              <a:chExt cx="6350000" cy="5499100"/>
            </a:xfrm>
          </p:grpSpPr>
          <p:sp>
            <p:nvSpPr>
              <p:cNvPr id="575" name="Freeform 5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76" name="Group 576"/>
            <p:cNvGrpSpPr>
              <a:grpSpLocks noChangeAspect="1"/>
            </p:cNvGrpSpPr>
            <p:nvPr/>
          </p:nvGrpSpPr>
          <p:grpSpPr>
            <a:xfrm>
              <a:off x="2711370" y="7998564"/>
              <a:ext cx="95594" cy="82785"/>
              <a:chOff x="0" y="0"/>
              <a:chExt cx="6350000" cy="5499100"/>
            </a:xfrm>
          </p:grpSpPr>
          <p:sp>
            <p:nvSpPr>
              <p:cNvPr id="577" name="Freeform 5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78" name="Group 578"/>
            <p:cNvGrpSpPr>
              <a:grpSpLocks noChangeAspect="1"/>
            </p:cNvGrpSpPr>
            <p:nvPr/>
          </p:nvGrpSpPr>
          <p:grpSpPr>
            <a:xfrm>
              <a:off x="2711370" y="4805780"/>
              <a:ext cx="95594" cy="82785"/>
              <a:chOff x="0" y="0"/>
              <a:chExt cx="6350000" cy="5499100"/>
            </a:xfrm>
          </p:grpSpPr>
          <p:sp>
            <p:nvSpPr>
              <p:cNvPr id="579" name="Freeform 5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80" name="Group 580"/>
            <p:cNvGrpSpPr>
              <a:grpSpLocks noChangeAspect="1"/>
            </p:cNvGrpSpPr>
            <p:nvPr/>
          </p:nvGrpSpPr>
          <p:grpSpPr>
            <a:xfrm>
              <a:off x="5959235" y="0"/>
              <a:ext cx="95594" cy="82785"/>
              <a:chOff x="0" y="0"/>
              <a:chExt cx="6350000" cy="5499100"/>
            </a:xfrm>
          </p:grpSpPr>
          <p:sp>
            <p:nvSpPr>
              <p:cNvPr id="581" name="Freeform 5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82" name="Group 582"/>
            <p:cNvGrpSpPr>
              <a:grpSpLocks noChangeAspect="1"/>
            </p:cNvGrpSpPr>
            <p:nvPr/>
          </p:nvGrpSpPr>
          <p:grpSpPr>
            <a:xfrm>
              <a:off x="5959235" y="6380485"/>
              <a:ext cx="95594" cy="82785"/>
              <a:chOff x="0" y="0"/>
              <a:chExt cx="6350000" cy="5499100"/>
            </a:xfrm>
          </p:grpSpPr>
          <p:sp>
            <p:nvSpPr>
              <p:cNvPr id="583" name="Freeform 5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84" name="Group 584"/>
            <p:cNvGrpSpPr>
              <a:grpSpLocks noChangeAspect="1"/>
            </p:cNvGrpSpPr>
            <p:nvPr/>
          </p:nvGrpSpPr>
          <p:grpSpPr>
            <a:xfrm>
              <a:off x="5959235" y="3187700"/>
              <a:ext cx="95594" cy="82785"/>
              <a:chOff x="0" y="0"/>
              <a:chExt cx="6350000" cy="5499100"/>
            </a:xfrm>
          </p:grpSpPr>
          <p:sp>
            <p:nvSpPr>
              <p:cNvPr id="585" name="Freeform 5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86" name="Group 586"/>
            <p:cNvGrpSpPr>
              <a:grpSpLocks noChangeAspect="1"/>
            </p:cNvGrpSpPr>
            <p:nvPr/>
          </p:nvGrpSpPr>
          <p:grpSpPr>
            <a:xfrm>
              <a:off x="5959235" y="9568185"/>
              <a:ext cx="95594" cy="82785"/>
              <a:chOff x="0" y="0"/>
              <a:chExt cx="6350000" cy="5499100"/>
            </a:xfrm>
          </p:grpSpPr>
          <p:sp>
            <p:nvSpPr>
              <p:cNvPr id="587" name="Freeform 5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88" name="Group 588"/>
            <p:cNvGrpSpPr>
              <a:grpSpLocks noChangeAspect="1"/>
            </p:cNvGrpSpPr>
            <p:nvPr/>
          </p:nvGrpSpPr>
          <p:grpSpPr>
            <a:xfrm>
              <a:off x="5959235" y="1618080"/>
              <a:ext cx="95594" cy="82785"/>
              <a:chOff x="0" y="0"/>
              <a:chExt cx="6350000" cy="5499100"/>
            </a:xfrm>
          </p:grpSpPr>
          <p:sp>
            <p:nvSpPr>
              <p:cNvPr id="589" name="Freeform 5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90" name="Group 590"/>
            <p:cNvGrpSpPr>
              <a:grpSpLocks noChangeAspect="1"/>
            </p:cNvGrpSpPr>
            <p:nvPr/>
          </p:nvGrpSpPr>
          <p:grpSpPr>
            <a:xfrm>
              <a:off x="5959235" y="7998564"/>
              <a:ext cx="95594" cy="82785"/>
              <a:chOff x="0" y="0"/>
              <a:chExt cx="6350000" cy="5499100"/>
            </a:xfrm>
          </p:grpSpPr>
          <p:sp>
            <p:nvSpPr>
              <p:cNvPr id="591" name="Freeform 5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92" name="Group 592"/>
            <p:cNvGrpSpPr>
              <a:grpSpLocks noChangeAspect="1"/>
            </p:cNvGrpSpPr>
            <p:nvPr/>
          </p:nvGrpSpPr>
          <p:grpSpPr>
            <a:xfrm>
              <a:off x="5959235" y="4805780"/>
              <a:ext cx="95594" cy="82785"/>
              <a:chOff x="0" y="0"/>
              <a:chExt cx="6350000" cy="5499100"/>
            </a:xfrm>
          </p:grpSpPr>
          <p:sp>
            <p:nvSpPr>
              <p:cNvPr id="593" name="Freeform 5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94" name="Group 594"/>
            <p:cNvGrpSpPr>
              <a:grpSpLocks noChangeAspect="1"/>
            </p:cNvGrpSpPr>
            <p:nvPr/>
          </p:nvGrpSpPr>
          <p:grpSpPr>
            <a:xfrm>
              <a:off x="0" y="537155"/>
              <a:ext cx="95594" cy="82785"/>
              <a:chOff x="0" y="0"/>
              <a:chExt cx="6350000" cy="5499100"/>
            </a:xfrm>
          </p:grpSpPr>
          <p:sp>
            <p:nvSpPr>
              <p:cNvPr id="595" name="Freeform 5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96" name="Group 596"/>
            <p:cNvGrpSpPr>
              <a:grpSpLocks noChangeAspect="1"/>
            </p:cNvGrpSpPr>
            <p:nvPr/>
          </p:nvGrpSpPr>
          <p:grpSpPr>
            <a:xfrm>
              <a:off x="0" y="6917640"/>
              <a:ext cx="95594" cy="82785"/>
              <a:chOff x="0" y="0"/>
              <a:chExt cx="6350000" cy="5499100"/>
            </a:xfrm>
          </p:grpSpPr>
          <p:sp>
            <p:nvSpPr>
              <p:cNvPr id="597" name="Freeform 5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598" name="Group 598"/>
            <p:cNvGrpSpPr>
              <a:grpSpLocks noChangeAspect="1"/>
            </p:cNvGrpSpPr>
            <p:nvPr/>
          </p:nvGrpSpPr>
          <p:grpSpPr>
            <a:xfrm>
              <a:off x="0" y="3724855"/>
              <a:ext cx="95594" cy="82785"/>
              <a:chOff x="0" y="0"/>
              <a:chExt cx="6350000" cy="5499100"/>
            </a:xfrm>
          </p:grpSpPr>
          <p:sp>
            <p:nvSpPr>
              <p:cNvPr id="599" name="Freeform 5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600" name="Group 600"/>
            <p:cNvGrpSpPr>
              <a:grpSpLocks noChangeAspect="1"/>
            </p:cNvGrpSpPr>
            <p:nvPr/>
          </p:nvGrpSpPr>
          <p:grpSpPr>
            <a:xfrm>
              <a:off x="0" y="10105340"/>
              <a:ext cx="95594" cy="82785"/>
              <a:chOff x="0" y="0"/>
              <a:chExt cx="6350000" cy="5499100"/>
            </a:xfrm>
          </p:grpSpPr>
          <p:sp>
            <p:nvSpPr>
              <p:cNvPr id="601" name="Freeform 6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602" name="Group 602"/>
            <p:cNvGrpSpPr>
              <a:grpSpLocks noChangeAspect="1"/>
            </p:cNvGrpSpPr>
            <p:nvPr/>
          </p:nvGrpSpPr>
          <p:grpSpPr>
            <a:xfrm>
              <a:off x="0" y="2155235"/>
              <a:ext cx="95594" cy="82785"/>
              <a:chOff x="0" y="0"/>
              <a:chExt cx="6350000" cy="5499100"/>
            </a:xfrm>
          </p:grpSpPr>
          <p:sp>
            <p:nvSpPr>
              <p:cNvPr id="603" name="Freeform 6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604" name="Group 604"/>
            <p:cNvGrpSpPr>
              <a:grpSpLocks noChangeAspect="1"/>
            </p:cNvGrpSpPr>
            <p:nvPr/>
          </p:nvGrpSpPr>
          <p:grpSpPr>
            <a:xfrm>
              <a:off x="0" y="8535719"/>
              <a:ext cx="95594" cy="82785"/>
              <a:chOff x="0" y="0"/>
              <a:chExt cx="6350000" cy="5499100"/>
            </a:xfrm>
          </p:grpSpPr>
          <p:sp>
            <p:nvSpPr>
              <p:cNvPr id="605" name="Freeform 6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606" name="Group 606"/>
            <p:cNvGrpSpPr>
              <a:grpSpLocks noChangeAspect="1"/>
            </p:cNvGrpSpPr>
            <p:nvPr/>
          </p:nvGrpSpPr>
          <p:grpSpPr>
            <a:xfrm>
              <a:off x="0" y="5342935"/>
              <a:ext cx="95594" cy="82785"/>
              <a:chOff x="0" y="0"/>
              <a:chExt cx="6350000" cy="5499100"/>
            </a:xfrm>
          </p:grpSpPr>
          <p:sp>
            <p:nvSpPr>
              <p:cNvPr id="607" name="Freeform 6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608" name="Group 608"/>
            <p:cNvGrpSpPr>
              <a:grpSpLocks noChangeAspect="1"/>
            </p:cNvGrpSpPr>
            <p:nvPr/>
          </p:nvGrpSpPr>
          <p:grpSpPr>
            <a:xfrm>
              <a:off x="6494149" y="537155"/>
              <a:ext cx="95594" cy="82785"/>
              <a:chOff x="0" y="0"/>
              <a:chExt cx="6350000" cy="5499100"/>
            </a:xfrm>
          </p:grpSpPr>
          <p:sp>
            <p:nvSpPr>
              <p:cNvPr id="609" name="Freeform 6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610" name="Group 610"/>
            <p:cNvGrpSpPr>
              <a:grpSpLocks noChangeAspect="1"/>
            </p:cNvGrpSpPr>
            <p:nvPr/>
          </p:nvGrpSpPr>
          <p:grpSpPr>
            <a:xfrm>
              <a:off x="6494149" y="6917640"/>
              <a:ext cx="95594" cy="82785"/>
              <a:chOff x="0" y="0"/>
              <a:chExt cx="6350000" cy="5499100"/>
            </a:xfrm>
          </p:grpSpPr>
          <p:sp>
            <p:nvSpPr>
              <p:cNvPr id="611" name="Freeform 6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612" name="Group 612"/>
            <p:cNvGrpSpPr>
              <a:grpSpLocks noChangeAspect="1"/>
            </p:cNvGrpSpPr>
            <p:nvPr/>
          </p:nvGrpSpPr>
          <p:grpSpPr>
            <a:xfrm>
              <a:off x="6494149" y="3724855"/>
              <a:ext cx="95594" cy="82785"/>
              <a:chOff x="0" y="0"/>
              <a:chExt cx="6350000" cy="5499100"/>
            </a:xfrm>
          </p:grpSpPr>
          <p:sp>
            <p:nvSpPr>
              <p:cNvPr id="613" name="Freeform 6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614" name="Group 614"/>
            <p:cNvGrpSpPr>
              <a:grpSpLocks noChangeAspect="1"/>
            </p:cNvGrpSpPr>
            <p:nvPr/>
          </p:nvGrpSpPr>
          <p:grpSpPr>
            <a:xfrm>
              <a:off x="6494149" y="10105340"/>
              <a:ext cx="95594" cy="82785"/>
              <a:chOff x="0" y="0"/>
              <a:chExt cx="6350000" cy="5499100"/>
            </a:xfrm>
          </p:grpSpPr>
          <p:sp>
            <p:nvSpPr>
              <p:cNvPr id="615" name="Freeform 6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616" name="Group 616"/>
            <p:cNvGrpSpPr>
              <a:grpSpLocks noChangeAspect="1"/>
            </p:cNvGrpSpPr>
            <p:nvPr/>
          </p:nvGrpSpPr>
          <p:grpSpPr>
            <a:xfrm>
              <a:off x="6494149" y="2155235"/>
              <a:ext cx="95594" cy="82785"/>
              <a:chOff x="0" y="0"/>
              <a:chExt cx="6350000" cy="5499100"/>
            </a:xfrm>
          </p:grpSpPr>
          <p:sp>
            <p:nvSpPr>
              <p:cNvPr id="617" name="Freeform 6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618" name="Group 618"/>
            <p:cNvGrpSpPr>
              <a:grpSpLocks noChangeAspect="1"/>
            </p:cNvGrpSpPr>
            <p:nvPr/>
          </p:nvGrpSpPr>
          <p:grpSpPr>
            <a:xfrm>
              <a:off x="6494149" y="8535719"/>
              <a:ext cx="95594" cy="82785"/>
              <a:chOff x="0" y="0"/>
              <a:chExt cx="6350000" cy="5499100"/>
            </a:xfrm>
          </p:grpSpPr>
          <p:sp>
            <p:nvSpPr>
              <p:cNvPr id="619" name="Freeform 6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620" name="Group 620"/>
            <p:cNvGrpSpPr>
              <a:grpSpLocks noChangeAspect="1"/>
            </p:cNvGrpSpPr>
            <p:nvPr/>
          </p:nvGrpSpPr>
          <p:grpSpPr>
            <a:xfrm>
              <a:off x="6494149" y="5342935"/>
              <a:ext cx="95594" cy="82785"/>
              <a:chOff x="0" y="0"/>
              <a:chExt cx="6350000" cy="5499100"/>
            </a:xfrm>
          </p:grpSpPr>
          <p:sp>
            <p:nvSpPr>
              <p:cNvPr id="621" name="Freeform 6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622" name="Group 622"/>
            <p:cNvGrpSpPr>
              <a:grpSpLocks noChangeAspect="1"/>
            </p:cNvGrpSpPr>
            <p:nvPr/>
          </p:nvGrpSpPr>
          <p:grpSpPr>
            <a:xfrm>
              <a:off x="3247865" y="537155"/>
              <a:ext cx="95594" cy="82785"/>
              <a:chOff x="0" y="0"/>
              <a:chExt cx="6350000" cy="5499100"/>
            </a:xfrm>
          </p:grpSpPr>
          <p:sp>
            <p:nvSpPr>
              <p:cNvPr id="623" name="Freeform 6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624" name="Group 624"/>
            <p:cNvGrpSpPr>
              <a:grpSpLocks noChangeAspect="1"/>
            </p:cNvGrpSpPr>
            <p:nvPr/>
          </p:nvGrpSpPr>
          <p:grpSpPr>
            <a:xfrm>
              <a:off x="3247865" y="6917640"/>
              <a:ext cx="95594" cy="82785"/>
              <a:chOff x="0" y="0"/>
              <a:chExt cx="6350000" cy="5499100"/>
            </a:xfrm>
          </p:grpSpPr>
          <p:sp>
            <p:nvSpPr>
              <p:cNvPr id="625" name="Freeform 6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626" name="Group 626"/>
            <p:cNvGrpSpPr>
              <a:grpSpLocks noChangeAspect="1"/>
            </p:cNvGrpSpPr>
            <p:nvPr/>
          </p:nvGrpSpPr>
          <p:grpSpPr>
            <a:xfrm>
              <a:off x="3247865" y="3724855"/>
              <a:ext cx="95594" cy="82785"/>
              <a:chOff x="0" y="0"/>
              <a:chExt cx="6350000" cy="5499100"/>
            </a:xfrm>
          </p:grpSpPr>
          <p:sp>
            <p:nvSpPr>
              <p:cNvPr id="627" name="Freeform 6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628" name="Group 628"/>
            <p:cNvGrpSpPr>
              <a:grpSpLocks noChangeAspect="1"/>
            </p:cNvGrpSpPr>
            <p:nvPr/>
          </p:nvGrpSpPr>
          <p:grpSpPr>
            <a:xfrm>
              <a:off x="3247865" y="10105340"/>
              <a:ext cx="95594" cy="82785"/>
              <a:chOff x="0" y="0"/>
              <a:chExt cx="6350000" cy="5499100"/>
            </a:xfrm>
          </p:grpSpPr>
          <p:sp>
            <p:nvSpPr>
              <p:cNvPr id="629" name="Freeform 6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630" name="Group 630"/>
            <p:cNvGrpSpPr>
              <a:grpSpLocks noChangeAspect="1"/>
            </p:cNvGrpSpPr>
            <p:nvPr/>
          </p:nvGrpSpPr>
          <p:grpSpPr>
            <a:xfrm>
              <a:off x="3247865" y="2155235"/>
              <a:ext cx="95594" cy="82785"/>
              <a:chOff x="0" y="0"/>
              <a:chExt cx="6350000" cy="5499100"/>
            </a:xfrm>
          </p:grpSpPr>
          <p:sp>
            <p:nvSpPr>
              <p:cNvPr id="631" name="Freeform 6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632" name="Group 632"/>
            <p:cNvGrpSpPr>
              <a:grpSpLocks noChangeAspect="1"/>
            </p:cNvGrpSpPr>
            <p:nvPr/>
          </p:nvGrpSpPr>
          <p:grpSpPr>
            <a:xfrm>
              <a:off x="3247865" y="8535719"/>
              <a:ext cx="95594" cy="82785"/>
              <a:chOff x="0" y="0"/>
              <a:chExt cx="6350000" cy="5499100"/>
            </a:xfrm>
          </p:grpSpPr>
          <p:sp>
            <p:nvSpPr>
              <p:cNvPr id="633" name="Freeform 6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634" name="Group 634"/>
            <p:cNvGrpSpPr>
              <a:grpSpLocks noChangeAspect="1"/>
            </p:cNvGrpSpPr>
            <p:nvPr/>
          </p:nvGrpSpPr>
          <p:grpSpPr>
            <a:xfrm>
              <a:off x="3247865" y="5342935"/>
              <a:ext cx="95594" cy="82785"/>
              <a:chOff x="0" y="0"/>
              <a:chExt cx="6350000" cy="5499100"/>
            </a:xfrm>
          </p:grpSpPr>
          <p:sp>
            <p:nvSpPr>
              <p:cNvPr id="635" name="Freeform 6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sp>
        <p:nvSpPr>
          <p:cNvPr id="636" name="TextBox 636"/>
          <p:cNvSpPr txBox="1"/>
          <p:nvPr/>
        </p:nvSpPr>
        <p:spPr>
          <a:xfrm>
            <a:off x="2411582" y="4175797"/>
            <a:ext cx="2989456" cy="1878257"/>
          </a:xfrm>
          <a:prstGeom prst="rect">
            <a:avLst/>
          </a:prstGeom>
        </p:spPr>
        <p:txBody>
          <a:bodyPr lIns="0" tIns="0" rIns="0" bIns="0" rtlCol="0" anchor="t">
            <a:spAutoFit/>
          </a:bodyPr>
          <a:lstStyle/>
          <a:p>
            <a:pPr algn="ctr">
              <a:lnSpc>
                <a:spcPts val="14999"/>
              </a:lnSpc>
            </a:pPr>
            <a:r>
              <a:rPr lang="en-US" sz="11999" dirty="0">
                <a:solidFill>
                  <a:srgbClr val="1B1B1B"/>
                </a:solidFill>
                <a:latin typeface="League Spartan Bold"/>
              </a:rPr>
              <a:t>04</a:t>
            </a:r>
          </a:p>
        </p:txBody>
      </p:sp>
      <p:grpSp>
        <p:nvGrpSpPr>
          <p:cNvPr id="637" name="Group 637"/>
          <p:cNvGrpSpPr/>
          <p:nvPr/>
        </p:nvGrpSpPr>
        <p:grpSpPr>
          <a:xfrm>
            <a:off x="838200" y="8853437"/>
            <a:ext cx="3396585" cy="595363"/>
            <a:chOff x="0" y="0"/>
            <a:chExt cx="4528780" cy="793817"/>
          </a:xfrm>
        </p:grpSpPr>
        <p:sp>
          <p:nvSpPr>
            <p:cNvPr id="638" name="AutoShape 638"/>
            <p:cNvSpPr/>
            <p:nvPr/>
          </p:nvSpPr>
          <p:spPr>
            <a:xfrm>
              <a:off x="0" y="0"/>
              <a:ext cx="4528780" cy="793817"/>
            </a:xfrm>
            <a:prstGeom prst="rect">
              <a:avLst/>
            </a:prstGeom>
            <a:solidFill>
              <a:srgbClr val="FEBA3D"/>
            </a:solidFill>
          </p:spPr>
          <p:txBody>
            <a:bodyPr/>
            <a:lstStyle/>
            <a:p>
              <a:endParaRPr lang="en-US" dirty="0"/>
            </a:p>
          </p:txBody>
        </p:sp>
        <p:sp>
          <p:nvSpPr>
            <p:cNvPr id="639" name="TextBox 639"/>
            <p:cNvSpPr txBox="1"/>
            <p:nvPr/>
          </p:nvSpPr>
          <p:spPr>
            <a:xfrm>
              <a:off x="237241" y="217928"/>
              <a:ext cx="4054298" cy="329386"/>
            </a:xfrm>
            <a:prstGeom prst="rect">
              <a:avLst/>
            </a:prstGeom>
          </p:spPr>
          <p:txBody>
            <a:bodyPr lIns="0" tIns="0" rIns="0" bIns="0" rtlCol="0" anchor="t">
              <a:spAutoFit/>
            </a:bodyPr>
            <a:lstStyle/>
            <a:p>
              <a:pPr>
                <a:lnSpc>
                  <a:spcPts val="2100"/>
                </a:lnSpc>
              </a:pPr>
              <a:r>
                <a:rPr lang="en-US" sz="1500" spc="75" dirty="0">
                  <a:solidFill>
                    <a:srgbClr val="1B1B1B"/>
                  </a:solidFill>
                  <a:latin typeface="Clear Sans Regular"/>
                </a:rPr>
                <a:t>IRC VPRU</a:t>
              </a:r>
            </a:p>
          </p:txBody>
        </p:sp>
      </p:grpSp>
      <p:pic>
        <p:nvPicPr>
          <p:cNvPr id="640" name="How to Administer the GBV Case Management Outcome Scales_FINAL">
            <a:hlinkClick r:id="" action="ppaction://media"/>
            <a:extLst>
              <a:ext uri="{FF2B5EF4-FFF2-40B4-BE49-F238E27FC236}">
                <a16:creationId xmlns:a16="http://schemas.microsoft.com/office/drawing/2014/main" id="{B8BC58F8-2AA5-47FF-8FF1-2B4F74F07E0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 y="0"/>
            <a:ext cx="18287999" cy="10287000"/>
          </a:xfrm>
          <a:prstGeom prst="rect">
            <a:avLst/>
          </a:prstGeom>
        </p:spPr>
      </p:pic>
    </p:spTree>
    <p:extLst>
      <p:ext uri="{BB962C8B-B14F-4D97-AF65-F5344CB8AC3E}">
        <p14:creationId xmlns:p14="http://schemas.microsoft.com/office/powerpoint/2010/main" val="2927899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6821" fill="hold"/>
                                        <p:tgtEl>
                                          <p:spTgt spid="64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40"/>
                </p:tgtEl>
              </p:cMediaNode>
            </p:video>
            <p:seq concurrent="1" nextAc="seek">
              <p:cTn id="8" restart="whenNotActive" fill="hold" evtFilter="cancelBubble" nodeType="interactiveSeq">
                <p:stCondLst>
                  <p:cond evt="onClick" delay="0">
                    <p:tgtEl>
                      <p:spTgt spid="64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40"/>
                                        </p:tgtEl>
                                      </p:cBhvr>
                                    </p:cmd>
                                  </p:childTnLst>
                                </p:cTn>
                              </p:par>
                            </p:childTnLst>
                          </p:cTn>
                        </p:par>
                      </p:childTnLst>
                    </p:cTn>
                  </p:par>
                </p:childTnLst>
              </p:cTn>
              <p:nextCondLst>
                <p:cond evt="onClick" delay="0">
                  <p:tgtEl>
                    <p:spTgt spid="640"/>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724670" y="1163063"/>
            <a:ext cx="3271181" cy="8044740"/>
            <a:chOff x="0" y="0"/>
            <a:chExt cx="4361574" cy="10726320"/>
          </a:xfrm>
        </p:grpSpPr>
        <p:grpSp>
          <p:nvGrpSpPr>
            <p:cNvPr id="3" name="Group 3"/>
            <p:cNvGrpSpPr/>
            <p:nvPr/>
          </p:nvGrpSpPr>
          <p:grpSpPr>
            <a:xfrm>
              <a:off x="2109980"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 name="Group 5"/>
            <p:cNvGrpSpPr/>
            <p:nvPr/>
          </p:nvGrpSpPr>
          <p:grpSpPr>
            <a:xfrm>
              <a:off x="2109980"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 name="Group 7"/>
            <p:cNvGrpSpPr/>
            <p:nvPr/>
          </p:nvGrpSpPr>
          <p:grpSpPr>
            <a:xfrm>
              <a:off x="2109980"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 name="Group 9"/>
            <p:cNvGrpSpPr/>
            <p:nvPr/>
          </p:nvGrpSpPr>
          <p:grpSpPr>
            <a:xfrm>
              <a:off x="2109980"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 name="Group 11"/>
            <p:cNvGrpSpPr/>
            <p:nvPr/>
          </p:nvGrpSpPr>
          <p:grpSpPr>
            <a:xfrm>
              <a:off x="2109980"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3" name="Group 13"/>
            <p:cNvGrpSpPr/>
            <p:nvPr/>
          </p:nvGrpSpPr>
          <p:grpSpPr>
            <a:xfrm>
              <a:off x="210998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5" name="Group 15"/>
            <p:cNvGrpSpPr/>
            <p:nvPr/>
          </p:nvGrpSpPr>
          <p:grpSpPr>
            <a:xfrm>
              <a:off x="2109980"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7" name="Group 17"/>
            <p:cNvGrpSpPr/>
            <p:nvPr/>
          </p:nvGrpSpPr>
          <p:grpSpPr>
            <a:xfrm>
              <a:off x="2648641"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9" name="Group 19"/>
            <p:cNvGrpSpPr/>
            <p:nvPr/>
          </p:nvGrpSpPr>
          <p:grpSpPr>
            <a:xfrm>
              <a:off x="2648641"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1" name="Group 21"/>
            <p:cNvGrpSpPr/>
            <p:nvPr/>
          </p:nvGrpSpPr>
          <p:grpSpPr>
            <a:xfrm>
              <a:off x="2648641"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3" name="Group 23"/>
            <p:cNvGrpSpPr/>
            <p:nvPr/>
          </p:nvGrpSpPr>
          <p:grpSpPr>
            <a:xfrm>
              <a:off x="2648641"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5" name="Group 25"/>
            <p:cNvGrpSpPr/>
            <p:nvPr/>
          </p:nvGrpSpPr>
          <p:grpSpPr>
            <a:xfrm>
              <a:off x="2648641"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7" name="Group 27"/>
            <p:cNvGrpSpPr/>
            <p:nvPr/>
          </p:nvGrpSpPr>
          <p:grpSpPr>
            <a:xfrm>
              <a:off x="2648641"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9" name="Group 29"/>
            <p:cNvGrpSpPr/>
            <p:nvPr/>
          </p:nvGrpSpPr>
          <p:grpSpPr>
            <a:xfrm>
              <a:off x="2648641"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1" name="Group 31"/>
            <p:cNvGrpSpPr/>
            <p:nvPr/>
          </p:nvGrpSpPr>
          <p:grpSpPr>
            <a:xfrm>
              <a:off x="1122" y="1075351"/>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3" name="Group 33"/>
            <p:cNvGrpSpPr/>
            <p:nvPr/>
          </p:nvGrpSpPr>
          <p:grpSpPr>
            <a:xfrm>
              <a:off x="1122" y="7455836"/>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5" name="Group 35"/>
            <p:cNvGrpSpPr/>
            <p:nvPr/>
          </p:nvGrpSpPr>
          <p:grpSpPr>
            <a:xfrm>
              <a:off x="1122" y="4263051"/>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7" name="Group 37"/>
            <p:cNvGrpSpPr/>
            <p:nvPr/>
          </p:nvGrpSpPr>
          <p:grpSpPr>
            <a:xfrm>
              <a:off x="1122" y="106435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9" name="Group 39"/>
            <p:cNvGrpSpPr/>
            <p:nvPr/>
          </p:nvGrpSpPr>
          <p:grpSpPr>
            <a:xfrm>
              <a:off x="3188502" y="1075351"/>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1" name="Group 41"/>
            <p:cNvGrpSpPr/>
            <p:nvPr/>
          </p:nvGrpSpPr>
          <p:grpSpPr>
            <a:xfrm>
              <a:off x="3188502" y="7455836"/>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3" name="Group 43"/>
            <p:cNvGrpSpPr/>
            <p:nvPr/>
          </p:nvGrpSpPr>
          <p:grpSpPr>
            <a:xfrm>
              <a:off x="3188502" y="4263051"/>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5" name="Group 45"/>
            <p:cNvGrpSpPr/>
            <p:nvPr/>
          </p:nvGrpSpPr>
          <p:grpSpPr>
            <a:xfrm>
              <a:off x="3188502"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7" name="Group 47"/>
            <p:cNvGrpSpPr/>
            <p:nvPr/>
          </p:nvGrpSpPr>
          <p:grpSpPr>
            <a:xfrm>
              <a:off x="1122" y="2693431"/>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9" name="Group 49"/>
            <p:cNvGrpSpPr/>
            <p:nvPr/>
          </p:nvGrpSpPr>
          <p:grpSpPr>
            <a:xfrm>
              <a:off x="1122" y="907391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1" name="Group 51"/>
            <p:cNvGrpSpPr/>
            <p:nvPr/>
          </p:nvGrpSpPr>
          <p:grpSpPr>
            <a:xfrm>
              <a:off x="1122" y="5881131"/>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3" name="Group 53"/>
            <p:cNvGrpSpPr/>
            <p:nvPr/>
          </p:nvGrpSpPr>
          <p:grpSpPr>
            <a:xfrm>
              <a:off x="3188502"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5" name="Group 55"/>
            <p:cNvGrpSpPr/>
            <p:nvPr/>
          </p:nvGrpSpPr>
          <p:grpSpPr>
            <a:xfrm>
              <a:off x="3188502"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7" name="Group 57"/>
            <p:cNvGrpSpPr/>
            <p:nvPr/>
          </p:nvGrpSpPr>
          <p:grpSpPr>
            <a:xfrm>
              <a:off x="3188502"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9" name="Group 59"/>
            <p:cNvGrpSpPr/>
            <p:nvPr/>
          </p:nvGrpSpPr>
          <p:grpSpPr>
            <a:xfrm>
              <a:off x="550087" y="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1" name="Group 61"/>
            <p:cNvGrpSpPr/>
            <p:nvPr/>
          </p:nvGrpSpPr>
          <p:grpSpPr>
            <a:xfrm>
              <a:off x="550087" y="63804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3" name="Group 63"/>
            <p:cNvGrpSpPr/>
            <p:nvPr/>
          </p:nvGrpSpPr>
          <p:grpSpPr>
            <a:xfrm>
              <a:off x="550087" y="318770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5" name="Group 65"/>
            <p:cNvGrpSpPr/>
            <p:nvPr/>
          </p:nvGrpSpPr>
          <p:grpSpPr>
            <a:xfrm>
              <a:off x="550087" y="9568185"/>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7" name="Group 67"/>
            <p:cNvGrpSpPr/>
            <p:nvPr/>
          </p:nvGrpSpPr>
          <p:grpSpPr>
            <a:xfrm>
              <a:off x="3737467"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9" name="Group 69"/>
            <p:cNvGrpSpPr/>
            <p:nvPr/>
          </p:nvGrpSpPr>
          <p:grpSpPr>
            <a:xfrm>
              <a:off x="3737467" y="638048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1" name="Group 71"/>
            <p:cNvGrpSpPr/>
            <p:nvPr/>
          </p:nvGrpSpPr>
          <p:grpSpPr>
            <a:xfrm>
              <a:off x="3737467" y="318770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3" name="Group 73"/>
            <p:cNvGrpSpPr/>
            <p:nvPr/>
          </p:nvGrpSpPr>
          <p:grpSpPr>
            <a:xfrm>
              <a:off x="3737467" y="956818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5" name="Group 75"/>
            <p:cNvGrpSpPr/>
            <p:nvPr/>
          </p:nvGrpSpPr>
          <p:grpSpPr>
            <a:xfrm>
              <a:off x="550087" y="161808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7" name="Group 77"/>
            <p:cNvGrpSpPr/>
            <p:nvPr/>
          </p:nvGrpSpPr>
          <p:grpSpPr>
            <a:xfrm>
              <a:off x="550087" y="7998564"/>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9" name="Group 79"/>
            <p:cNvGrpSpPr/>
            <p:nvPr/>
          </p:nvGrpSpPr>
          <p:grpSpPr>
            <a:xfrm>
              <a:off x="550087" y="480578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1" name="Group 81"/>
            <p:cNvGrpSpPr/>
            <p:nvPr/>
          </p:nvGrpSpPr>
          <p:grpSpPr>
            <a:xfrm>
              <a:off x="3737467"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3" name="Group 83"/>
            <p:cNvGrpSpPr/>
            <p:nvPr/>
          </p:nvGrpSpPr>
          <p:grpSpPr>
            <a:xfrm>
              <a:off x="3737467"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5" name="Group 85"/>
            <p:cNvGrpSpPr/>
            <p:nvPr/>
          </p:nvGrpSpPr>
          <p:grpSpPr>
            <a:xfrm>
              <a:off x="3737467"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7" name="Group 87"/>
            <p:cNvGrpSpPr/>
            <p:nvPr/>
          </p:nvGrpSpPr>
          <p:grpSpPr>
            <a:xfrm>
              <a:off x="1088747"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9" name="Group 89"/>
            <p:cNvGrpSpPr/>
            <p:nvPr/>
          </p:nvGrpSpPr>
          <p:grpSpPr>
            <a:xfrm>
              <a:off x="1088747"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1" name="Group 91"/>
            <p:cNvGrpSpPr/>
            <p:nvPr/>
          </p:nvGrpSpPr>
          <p:grpSpPr>
            <a:xfrm>
              <a:off x="1088747"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3" name="Group 93"/>
            <p:cNvGrpSpPr/>
            <p:nvPr/>
          </p:nvGrpSpPr>
          <p:grpSpPr>
            <a:xfrm>
              <a:off x="1088747"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5" name="Group 95"/>
            <p:cNvGrpSpPr/>
            <p:nvPr/>
          </p:nvGrpSpPr>
          <p:grpSpPr>
            <a:xfrm>
              <a:off x="4276128" y="53715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7" name="Group 97"/>
            <p:cNvGrpSpPr/>
            <p:nvPr/>
          </p:nvGrpSpPr>
          <p:grpSpPr>
            <a:xfrm>
              <a:off x="4276128" y="6917640"/>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9" name="Group 99"/>
            <p:cNvGrpSpPr/>
            <p:nvPr/>
          </p:nvGrpSpPr>
          <p:grpSpPr>
            <a:xfrm>
              <a:off x="4276128" y="372485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1" name="Group 101"/>
            <p:cNvGrpSpPr/>
            <p:nvPr/>
          </p:nvGrpSpPr>
          <p:grpSpPr>
            <a:xfrm>
              <a:off x="4276128" y="10105340"/>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3" name="Group 103"/>
            <p:cNvGrpSpPr/>
            <p:nvPr/>
          </p:nvGrpSpPr>
          <p:grpSpPr>
            <a:xfrm>
              <a:off x="1088747" y="2155235"/>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5" name="Group 105"/>
            <p:cNvGrpSpPr/>
            <p:nvPr/>
          </p:nvGrpSpPr>
          <p:grpSpPr>
            <a:xfrm>
              <a:off x="1088747" y="8535719"/>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7" name="Group 107"/>
            <p:cNvGrpSpPr/>
            <p:nvPr/>
          </p:nvGrpSpPr>
          <p:grpSpPr>
            <a:xfrm>
              <a:off x="1088747" y="5342935"/>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9" name="Group 109"/>
            <p:cNvGrpSpPr/>
            <p:nvPr/>
          </p:nvGrpSpPr>
          <p:grpSpPr>
            <a:xfrm>
              <a:off x="4276128"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1" name="Group 111"/>
            <p:cNvGrpSpPr/>
            <p:nvPr/>
          </p:nvGrpSpPr>
          <p:grpSpPr>
            <a:xfrm>
              <a:off x="4276128"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3" name="Group 113"/>
            <p:cNvGrpSpPr/>
            <p:nvPr/>
          </p:nvGrpSpPr>
          <p:grpSpPr>
            <a:xfrm>
              <a:off x="4276128"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5" name="Group 115"/>
            <p:cNvGrpSpPr/>
            <p:nvPr/>
          </p:nvGrpSpPr>
          <p:grpSpPr>
            <a:xfrm>
              <a:off x="1628608"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7" name="Group 117"/>
            <p:cNvGrpSpPr/>
            <p:nvPr/>
          </p:nvGrpSpPr>
          <p:grpSpPr>
            <a:xfrm>
              <a:off x="1628608"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9" name="Group 119"/>
            <p:cNvGrpSpPr/>
            <p:nvPr/>
          </p:nvGrpSpPr>
          <p:grpSpPr>
            <a:xfrm>
              <a:off x="1628608"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1" name="Group 121"/>
            <p:cNvGrpSpPr/>
            <p:nvPr/>
          </p:nvGrpSpPr>
          <p:grpSpPr>
            <a:xfrm>
              <a:off x="1628608"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3" name="Group 123"/>
            <p:cNvGrpSpPr/>
            <p:nvPr/>
          </p:nvGrpSpPr>
          <p:grpSpPr>
            <a:xfrm>
              <a:off x="1628608"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5" name="Group 125"/>
            <p:cNvGrpSpPr/>
            <p:nvPr/>
          </p:nvGrpSpPr>
          <p:grpSpPr>
            <a:xfrm>
              <a:off x="1628608"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7" name="Group 127"/>
            <p:cNvGrpSpPr/>
            <p:nvPr/>
          </p:nvGrpSpPr>
          <p:grpSpPr>
            <a:xfrm>
              <a:off x="1628608"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9" name="Group 129"/>
            <p:cNvGrpSpPr/>
            <p:nvPr/>
          </p:nvGrpSpPr>
          <p:grpSpPr>
            <a:xfrm>
              <a:off x="2648719"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1" name="Group 131"/>
            <p:cNvGrpSpPr/>
            <p:nvPr/>
          </p:nvGrpSpPr>
          <p:grpSpPr>
            <a:xfrm>
              <a:off x="2648719"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3" name="Group 133"/>
            <p:cNvGrpSpPr/>
            <p:nvPr/>
          </p:nvGrpSpPr>
          <p:grpSpPr>
            <a:xfrm>
              <a:off x="2648719"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5" name="Group 135"/>
            <p:cNvGrpSpPr/>
            <p:nvPr/>
          </p:nvGrpSpPr>
          <p:grpSpPr>
            <a:xfrm>
              <a:off x="2648719"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7" name="Group 137"/>
            <p:cNvGrpSpPr/>
            <p:nvPr/>
          </p:nvGrpSpPr>
          <p:grpSpPr>
            <a:xfrm>
              <a:off x="2648719"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9" name="Group 139"/>
            <p:cNvGrpSpPr/>
            <p:nvPr/>
          </p:nvGrpSpPr>
          <p:grpSpPr>
            <a:xfrm>
              <a:off x="2648719"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1" name="Group 141"/>
            <p:cNvGrpSpPr/>
            <p:nvPr/>
          </p:nvGrpSpPr>
          <p:grpSpPr>
            <a:xfrm>
              <a:off x="2648719"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3" name="Group 143"/>
            <p:cNvGrpSpPr/>
            <p:nvPr/>
          </p:nvGrpSpPr>
          <p:grpSpPr>
            <a:xfrm>
              <a:off x="0"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5" name="Group 145"/>
            <p:cNvGrpSpPr/>
            <p:nvPr/>
          </p:nvGrpSpPr>
          <p:grpSpPr>
            <a:xfrm>
              <a:off x="0"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7" name="Group 147"/>
            <p:cNvGrpSpPr/>
            <p:nvPr/>
          </p:nvGrpSpPr>
          <p:grpSpPr>
            <a:xfrm>
              <a:off x="0"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9" name="Group 149"/>
            <p:cNvGrpSpPr/>
            <p:nvPr/>
          </p:nvGrpSpPr>
          <p:grpSpPr>
            <a:xfrm>
              <a:off x="0"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1" name="Group 151"/>
            <p:cNvGrpSpPr/>
            <p:nvPr/>
          </p:nvGrpSpPr>
          <p:grpSpPr>
            <a:xfrm>
              <a:off x="3187380" y="53715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3" name="Group 153"/>
            <p:cNvGrpSpPr/>
            <p:nvPr/>
          </p:nvGrpSpPr>
          <p:grpSpPr>
            <a:xfrm>
              <a:off x="3187380" y="6917640"/>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5" name="Group 155"/>
            <p:cNvGrpSpPr/>
            <p:nvPr/>
          </p:nvGrpSpPr>
          <p:grpSpPr>
            <a:xfrm>
              <a:off x="3187380" y="372485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7" name="Group 157"/>
            <p:cNvGrpSpPr/>
            <p:nvPr/>
          </p:nvGrpSpPr>
          <p:grpSpPr>
            <a:xfrm>
              <a:off x="3187380" y="10105340"/>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9" name="Group 159"/>
            <p:cNvGrpSpPr/>
            <p:nvPr/>
          </p:nvGrpSpPr>
          <p:grpSpPr>
            <a:xfrm>
              <a:off x="0" y="215523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1" name="Group 161"/>
            <p:cNvGrpSpPr/>
            <p:nvPr/>
          </p:nvGrpSpPr>
          <p:grpSpPr>
            <a:xfrm>
              <a:off x="0" y="8535719"/>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3" name="Group 163"/>
            <p:cNvGrpSpPr/>
            <p:nvPr/>
          </p:nvGrpSpPr>
          <p:grpSpPr>
            <a:xfrm>
              <a:off x="0" y="5342935"/>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5" name="Group 165"/>
            <p:cNvGrpSpPr/>
            <p:nvPr/>
          </p:nvGrpSpPr>
          <p:grpSpPr>
            <a:xfrm>
              <a:off x="3187380"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7" name="Group 167"/>
            <p:cNvGrpSpPr/>
            <p:nvPr/>
          </p:nvGrpSpPr>
          <p:grpSpPr>
            <a:xfrm>
              <a:off x="3187380"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9" name="Group 169"/>
            <p:cNvGrpSpPr/>
            <p:nvPr/>
          </p:nvGrpSpPr>
          <p:grpSpPr>
            <a:xfrm>
              <a:off x="3187380"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1" name="Group 171"/>
            <p:cNvGrpSpPr/>
            <p:nvPr/>
          </p:nvGrpSpPr>
          <p:grpSpPr>
            <a:xfrm>
              <a:off x="539861"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3" name="Group 173"/>
            <p:cNvGrpSpPr/>
            <p:nvPr/>
          </p:nvGrpSpPr>
          <p:grpSpPr>
            <a:xfrm>
              <a:off x="539861"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5" name="Group 175"/>
            <p:cNvGrpSpPr/>
            <p:nvPr/>
          </p:nvGrpSpPr>
          <p:grpSpPr>
            <a:xfrm>
              <a:off x="539861"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7" name="Group 177"/>
            <p:cNvGrpSpPr/>
            <p:nvPr/>
          </p:nvGrpSpPr>
          <p:grpSpPr>
            <a:xfrm>
              <a:off x="539861"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9" name="Group 179"/>
            <p:cNvGrpSpPr/>
            <p:nvPr/>
          </p:nvGrpSpPr>
          <p:grpSpPr>
            <a:xfrm>
              <a:off x="3727241" y="107535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1" name="Group 181"/>
            <p:cNvGrpSpPr/>
            <p:nvPr/>
          </p:nvGrpSpPr>
          <p:grpSpPr>
            <a:xfrm>
              <a:off x="3727241" y="7455836"/>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3" name="Group 183"/>
            <p:cNvGrpSpPr/>
            <p:nvPr/>
          </p:nvGrpSpPr>
          <p:grpSpPr>
            <a:xfrm>
              <a:off x="3727241" y="426305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5" name="Group 185"/>
            <p:cNvGrpSpPr/>
            <p:nvPr/>
          </p:nvGrpSpPr>
          <p:grpSpPr>
            <a:xfrm>
              <a:off x="3727241" y="10643536"/>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7" name="Group 187"/>
            <p:cNvGrpSpPr/>
            <p:nvPr/>
          </p:nvGrpSpPr>
          <p:grpSpPr>
            <a:xfrm>
              <a:off x="539861" y="2693431"/>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9" name="Group 189"/>
            <p:cNvGrpSpPr/>
            <p:nvPr/>
          </p:nvGrpSpPr>
          <p:grpSpPr>
            <a:xfrm>
              <a:off x="539861" y="9073915"/>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1" name="Group 191"/>
            <p:cNvGrpSpPr/>
            <p:nvPr/>
          </p:nvGrpSpPr>
          <p:grpSpPr>
            <a:xfrm>
              <a:off x="539861" y="5881131"/>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3" name="Group 193"/>
            <p:cNvGrpSpPr/>
            <p:nvPr/>
          </p:nvGrpSpPr>
          <p:grpSpPr>
            <a:xfrm>
              <a:off x="3727241"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5" name="Group 195"/>
            <p:cNvGrpSpPr/>
            <p:nvPr/>
          </p:nvGrpSpPr>
          <p:grpSpPr>
            <a:xfrm>
              <a:off x="3727241"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7" name="Group 197"/>
            <p:cNvGrpSpPr/>
            <p:nvPr/>
          </p:nvGrpSpPr>
          <p:grpSpPr>
            <a:xfrm>
              <a:off x="3727241"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9" name="Group 199"/>
            <p:cNvGrpSpPr/>
            <p:nvPr/>
          </p:nvGrpSpPr>
          <p:grpSpPr>
            <a:xfrm>
              <a:off x="2109980" y="1075351"/>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1" name="Group 201"/>
            <p:cNvGrpSpPr/>
            <p:nvPr/>
          </p:nvGrpSpPr>
          <p:grpSpPr>
            <a:xfrm>
              <a:off x="2109980" y="7455836"/>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3" name="Group 203"/>
            <p:cNvGrpSpPr/>
            <p:nvPr/>
          </p:nvGrpSpPr>
          <p:grpSpPr>
            <a:xfrm>
              <a:off x="2109980" y="4263051"/>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5" name="Group 205"/>
            <p:cNvGrpSpPr/>
            <p:nvPr/>
          </p:nvGrpSpPr>
          <p:grpSpPr>
            <a:xfrm>
              <a:off x="2109980" y="10643536"/>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7" name="Group 207"/>
            <p:cNvGrpSpPr/>
            <p:nvPr/>
          </p:nvGrpSpPr>
          <p:grpSpPr>
            <a:xfrm>
              <a:off x="2109980" y="2693431"/>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9" name="Group 209"/>
            <p:cNvGrpSpPr/>
            <p:nvPr/>
          </p:nvGrpSpPr>
          <p:grpSpPr>
            <a:xfrm>
              <a:off x="2109980" y="9073915"/>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1" name="Group 211"/>
            <p:cNvGrpSpPr/>
            <p:nvPr/>
          </p:nvGrpSpPr>
          <p:grpSpPr>
            <a:xfrm>
              <a:off x="2109980" y="5881131"/>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3" name="Group 213"/>
            <p:cNvGrpSpPr/>
            <p:nvPr/>
          </p:nvGrpSpPr>
          <p:grpSpPr>
            <a:xfrm>
              <a:off x="1088826" y="0"/>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5" name="Group 215"/>
            <p:cNvGrpSpPr/>
            <p:nvPr/>
          </p:nvGrpSpPr>
          <p:grpSpPr>
            <a:xfrm>
              <a:off x="1088826" y="6380485"/>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7" name="Group 217"/>
            <p:cNvGrpSpPr/>
            <p:nvPr/>
          </p:nvGrpSpPr>
          <p:grpSpPr>
            <a:xfrm>
              <a:off x="1088826" y="3187700"/>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9" name="Group 219"/>
            <p:cNvGrpSpPr/>
            <p:nvPr/>
          </p:nvGrpSpPr>
          <p:grpSpPr>
            <a:xfrm>
              <a:off x="1088826" y="9568185"/>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21" name="Group 221"/>
            <p:cNvGrpSpPr/>
            <p:nvPr/>
          </p:nvGrpSpPr>
          <p:grpSpPr>
            <a:xfrm>
              <a:off x="4276206" y="0"/>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23" name="Group 223"/>
            <p:cNvGrpSpPr/>
            <p:nvPr/>
          </p:nvGrpSpPr>
          <p:grpSpPr>
            <a:xfrm>
              <a:off x="4276206" y="6380485"/>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25" name="Group 225"/>
            <p:cNvGrpSpPr/>
            <p:nvPr/>
          </p:nvGrpSpPr>
          <p:grpSpPr>
            <a:xfrm>
              <a:off x="4276206" y="3187700"/>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27" name="Group 227"/>
            <p:cNvGrpSpPr/>
            <p:nvPr/>
          </p:nvGrpSpPr>
          <p:grpSpPr>
            <a:xfrm>
              <a:off x="4276206" y="9568185"/>
              <a:ext cx="82785" cy="82785"/>
              <a:chOff x="0" y="0"/>
              <a:chExt cx="1913890" cy="1913890"/>
            </a:xfrm>
          </p:grpSpPr>
          <p:sp>
            <p:nvSpPr>
              <p:cNvPr id="228" name="Freeform 2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29" name="Group 229"/>
            <p:cNvGrpSpPr/>
            <p:nvPr/>
          </p:nvGrpSpPr>
          <p:grpSpPr>
            <a:xfrm>
              <a:off x="1088826" y="1618080"/>
              <a:ext cx="82785" cy="82785"/>
              <a:chOff x="0" y="0"/>
              <a:chExt cx="1913890" cy="1913890"/>
            </a:xfrm>
          </p:grpSpPr>
          <p:sp>
            <p:nvSpPr>
              <p:cNvPr id="230" name="Freeform 2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31" name="Group 231"/>
            <p:cNvGrpSpPr/>
            <p:nvPr/>
          </p:nvGrpSpPr>
          <p:grpSpPr>
            <a:xfrm>
              <a:off x="1088826" y="7998564"/>
              <a:ext cx="82785" cy="82785"/>
              <a:chOff x="0" y="0"/>
              <a:chExt cx="1913890" cy="1913890"/>
            </a:xfrm>
          </p:grpSpPr>
          <p:sp>
            <p:nvSpPr>
              <p:cNvPr id="232" name="Freeform 2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33" name="Group 233"/>
            <p:cNvGrpSpPr/>
            <p:nvPr/>
          </p:nvGrpSpPr>
          <p:grpSpPr>
            <a:xfrm>
              <a:off x="1088826" y="4805780"/>
              <a:ext cx="82785" cy="82785"/>
              <a:chOff x="0" y="0"/>
              <a:chExt cx="1913890" cy="1913890"/>
            </a:xfrm>
          </p:grpSpPr>
          <p:sp>
            <p:nvSpPr>
              <p:cNvPr id="234" name="Freeform 2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35" name="Group 235"/>
            <p:cNvGrpSpPr/>
            <p:nvPr/>
          </p:nvGrpSpPr>
          <p:grpSpPr>
            <a:xfrm>
              <a:off x="4276206" y="1618080"/>
              <a:ext cx="82785" cy="82785"/>
              <a:chOff x="0" y="0"/>
              <a:chExt cx="1913890" cy="1913890"/>
            </a:xfrm>
          </p:grpSpPr>
          <p:sp>
            <p:nvSpPr>
              <p:cNvPr id="236" name="Freeform 2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37" name="Group 237"/>
            <p:cNvGrpSpPr/>
            <p:nvPr/>
          </p:nvGrpSpPr>
          <p:grpSpPr>
            <a:xfrm>
              <a:off x="4276206" y="7998564"/>
              <a:ext cx="82785" cy="82785"/>
              <a:chOff x="0" y="0"/>
              <a:chExt cx="1913890" cy="1913890"/>
            </a:xfrm>
          </p:grpSpPr>
          <p:sp>
            <p:nvSpPr>
              <p:cNvPr id="238" name="Freeform 2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39" name="Group 239"/>
            <p:cNvGrpSpPr/>
            <p:nvPr/>
          </p:nvGrpSpPr>
          <p:grpSpPr>
            <a:xfrm>
              <a:off x="4276206" y="4805780"/>
              <a:ext cx="82785" cy="82785"/>
              <a:chOff x="0" y="0"/>
              <a:chExt cx="1913890" cy="1913890"/>
            </a:xfrm>
          </p:grpSpPr>
          <p:sp>
            <p:nvSpPr>
              <p:cNvPr id="240" name="Freeform 2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41" name="Group 241"/>
            <p:cNvGrpSpPr/>
            <p:nvPr/>
          </p:nvGrpSpPr>
          <p:grpSpPr>
            <a:xfrm>
              <a:off x="1627486" y="537155"/>
              <a:ext cx="82785" cy="82785"/>
              <a:chOff x="0" y="0"/>
              <a:chExt cx="1913890" cy="1913890"/>
            </a:xfrm>
          </p:grpSpPr>
          <p:sp>
            <p:nvSpPr>
              <p:cNvPr id="242" name="Freeform 2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43" name="Group 243"/>
            <p:cNvGrpSpPr/>
            <p:nvPr/>
          </p:nvGrpSpPr>
          <p:grpSpPr>
            <a:xfrm>
              <a:off x="1627486" y="6917640"/>
              <a:ext cx="82785" cy="82785"/>
              <a:chOff x="0" y="0"/>
              <a:chExt cx="1913890" cy="1913890"/>
            </a:xfrm>
          </p:grpSpPr>
          <p:sp>
            <p:nvSpPr>
              <p:cNvPr id="244" name="Freeform 2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45" name="Group 245"/>
            <p:cNvGrpSpPr/>
            <p:nvPr/>
          </p:nvGrpSpPr>
          <p:grpSpPr>
            <a:xfrm>
              <a:off x="1627486" y="3724855"/>
              <a:ext cx="82785" cy="82785"/>
              <a:chOff x="0" y="0"/>
              <a:chExt cx="1913890" cy="1913890"/>
            </a:xfrm>
          </p:grpSpPr>
          <p:sp>
            <p:nvSpPr>
              <p:cNvPr id="246" name="Freeform 2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47" name="Group 247"/>
            <p:cNvGrpSpPr/>
            <p:nvPr/>
          </p:nvGrpSpPr>
          <p:grpSpPr>
            <a:xfrm>
              <a:off x="1627486" y="10105340"/>
              <a:ext cx="82785" cy="82785"/>
              <a:chOff x="0" y="0"/>
              <a:chExt cx="1913890" cy="1913890"/>
            </a:xfrm>
          </p:grpSpPr>
          <p:sp>
            <p:nvSpPr>
              <p:cNvPr id="248" name="Freeform 2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49" name="Group 249"/>
            <p:cNvGrpSpPr/>
            <p:nvPr/>
          </p:nvGrpSpPr>
          <p:grpSpPr>
            <a:xfrm>
              <a:off x="1627486" y="2155235"/>
              <a:ext cx="82785" cy="82785"/>
              <a:chOff x="0" y="0"/>
              <a:chExt cx="1913890" cy="1913890"/>
            </a:xfrm>
          </p:grpSpPr>
          <p:sp>
            <p:nvSpPr>
              <p:cNvPr id="250" name="Freeform 2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51" name="Group 251"/>
            <p:cNvGrpSpPr/>
            <p:nvPr/>
          </p:nvGrpSpPr>
          <p:grpSpPr>
            <a:xfrm>
              <a:off x="1627486" y="8535719"/>
              <a:ext cx="82785" cy="82785"/>
              <a:chOff x="0" y="0"/>
              <a:chExt cx="1913890" cy="1913890"/>
            </a:xfrm>
          </p:grpSpPr>
          <p:sp>
            <p:nvSpPr>
              <p:cNvPr id="252" name="Freeform 2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53" name="Group 253"/>
            <p:cNvGrpSpPr/>
            <p:nvPr/>
          </p:nvGrpSpPr>
          <p:grpSpPr>
            <a:xfrm>
              <a:off x="1627486" y="5342935"/>
              <a:ext cx="82785" cy="82785"/>
              <a:chOff x="0" y="0"/>
              <a:chExt cx="1913890" cy="1913890"/>
            </a:xfrm>
          </p:grpSpPr>
          <p:sp>
            <p:nvSpPr>
              <p:cNvPr id="254" name="Freeform 2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55" name="Group 255"/>
            <p:cNvGrpSpPr>
              <a:grpSpLocks noChangeAspect="1"/>
            </p:cNvGrpSpPr>
            <p:nvPr/>
          </p:nvGrpSpPr>
          <p:grpSpPr>
            <a:xfrm>
              <a:off x="78" y="0"/>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7" name="Group 257"/>
            <p:cNvGrpSpPr>
              <a:grpSpLocks noChangeAspect="1"/>
            </p:cNvGrpSpPr>
            <p:nvPr/>
          </p:nvGrpSpPr>
          <p:grpSpPr>
            <a:xfrm>
              <a:off x="78" y="6380485"/>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9" name="Group 259"/>
            <p:cNvGrpSpPr>
              <a:grpSpLocks noChangeAspect="1"/>
            </p:cNvGrpSpPr>
            <p:nvPr/>
          </p:nvGrpSpPr>
          <p:grpSpPr>
            <a:xfrm>
              <a:off x="78" y="3187700"/>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1" name="Group 261"/>
            <p:cNvGrpSpPr>
              <a:grpSpLocks noChangeAspect="1"/>
            </p:cNvGrpSpPr>
            <p:nvPr/>
          </p:nvGrpSpPr>
          <p:grpSpPr>
            <a:xfrm>
              <a:off x="78" y="956818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3" name="Group 263"/>
            <p:cNvGrpSpPr>
              <a:grpSpLocks noChangeAspect="1"/>
            </p:cNvGrpSpPr>
            <p:nvPr/>
          </p:nvGrpSpPr>
          <p:grpSpPr>
            <a:xfrm>
              <a:off x="3187459" y="0"/>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5" name="Group 265"/>
            <p:cNvGrpSpPr>
              <a:grpSpLocks noChangeAspect="1"/>
            </p:cNvGrpSpPr>
            <p:nvPr/>
          </p:nvGrpSpPr>
          <p:grpSpPr>
            <a:xfrm>
              <a:off x="3187459" y="6380485"/>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7" name="Group 267"/>
            <p:cNvGrpSpPr>
              <a:grpSpLocks noChangeAspect="1"/>
            </p:cNvGrpSpPr>
            <p:nvPr/>
          </p:nvGrpSpPr>
          <p:grpSpPr>
            <a:xfrm>
              <a:off x="3187459" y="3187700"/>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9" name="Group 269"/>
            <p:cNvGrpSpPr>
              <a:grpSpLocks noChangeAspect="1"/>
            </p:cNvGrpSpPr>
            <p:nvPr/>
          </p:nvGrpSpPr>
          <p:grpSpPr>
            <a:xfrm>
              <a:off x="3187459" y="956818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1" name="Group 271"/>
            <p:cNvGrpSpPr>
              <a:grpSpLocks noChangeAspect="1"/>
            </p:cNvGrpSpPr>
            <p:nvPr/>
          </p:nvGrpSpPr>
          <p:grpSpPr>
            <a:xfrm>
              <a:off x="78" y="1618080"/>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3" name="Group 273"/>
            <p:cNvGrpSpPr>
              <a:grpSpLocks noChangeAspect="1"/>
            </p:cNvGrpSpPr>
            <p:nvPr/>
          </p:nvGrpSpPr>
          <p:grpSpPr>
            <a:xfrm>
              <a:off x="78" y="7998564"/>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5" name="Group 275"/>
            <p:cNvGrpSpPr>
              <a:grpSpLocks noChangeAspect="1"/>
            </p:cNvGrpSpPr>
            <p:nvPr/>
          </p:nvGrpSpPr>
          <p:grpSpPr>
            <a:xfrm>
              <a:off x="78" y="4805780"/>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7" name="Group 277"/>
            <p:cNvGrpSpPr>
              <a:grpSpLocks noChangeAspect="1"/>
            </p:cNvGrpSpPr>
            <p:nvPr/>
          </p:nvGrpSpPr>
          <p:grpSpPr>
            <a:xfrm>
              <a:off x="3187459" y="1618080"/>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9" name="Group 279"/>
            <p:cNvGrpSpPr>
              <a:grpSpLocks noChangeAspect="1"/>
            </p:cNvGrpSpPr>
            <p:nvPr/>
          </p:nvGrpSpPr>
          <p:grpSpPr>
            <a:xfrm>
              <a:off x="3187459" y="799856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1" name="Group 281"/>
            <p:cNvGrpSpPr>
              <a:grpSpLocks noChangeAspect="1"/>
            </p:cNvGrpSpPr>
            <p:nvPr/>
          </p:nvGrpSpPr>
          <p:grpSpPr>
            <a:xfrm>
              <a:off x="3187459" y="4805780"/>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3" name="Group 283"/>
            <p:cNvGrpSpPr>
              <a:grpSpLocks noChangeAspect="1"/>
            </p:cNvGrpSpPr>
            <p:nvPr/>
          </p:nvGrpSpPr>
          <p:grpSpPr>
            <a:xfrm>
              <a:off x="538739" y="537155"/>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5" name="Group 285"/>
            <p:cNvGrpSpPr>
              <a:grpSpLocks noChangeAspect="1"/>
            </p:cNvGrpSpPr>
            <p:nvPr/>
          </p:nvGrpSpPr>
          <p:grpSpPr>
            <a:xfrm>
              <a:off x="538739" y="6917640"/>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7" name="Group 287"/>
            <p:cNvGrpSpPr>
              <a:grpSpLocks noChangeAspect="1"/>
            </p:cNvGrpSpPr>
            <p:nvPr/>
          </p:nvGrpSpPr>
          <p:grpSpPr>
            <a:xfrm>
              <a:off x="538739" y="3724855"/>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9" name="Group 289"/>
            <p:cNvGrpSpPr>
              <a:grpSpLocks noChangeAspect="1"/>
            </p:cNvGrpSpPr>
            <p:nvPr/>
          </p:nvGrpSpPr>
          <p:grpSpPr>
            <a:xfrm>
              <a:off x="538739" y="10105340"/>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1" name="Group 291"/>
            <p:cNvGrpSpPr>
              <a:grpSpLocks noChangeAspect="1"/>
            </p:cNvGrpSpPr>
            <p:nvPr/>
          </p:nvGrpSpPr>
          <p:grpSpPr>
            <a:xfrm>
              <a:off x="3726119" y="537155"/>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3" name="Group 293"/>
            <p:cNvGrpSpPr>
              <a:grpSpLocks noChangeAspect="1"/>
            </p:cNvGrpSpPr>
            <p:nvPr/>
          </p:nvGrpSpPr>
          <p:grpSpPr>
            <a:xfrm>
              <a:off x="3726119" y="6917640"/>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5" name="Group 295"/>
            <p:cNvGrpSpPr>
              <a:grpSpLocks noChangeAspect="1"/>
            </p:cNvGrpSpPr>
            <p:nvPr/>
          </p:nvGrpSpPr>
          <p:grpSpPr>
            <a:xfrm>
              <a:off x="3726119" y="3724855"/>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7" name="Group 297"/>
            <p:cNvGrpSpPr>
              <a:grpSpLocks noChangeAspect="1"/>
            </p:cNvGrpSpPr>
            <p:nvPr/>
          </p:nvGrpSpPr>
          <p:grpSpPr>
            <a:xfrm>
              <a:off x="3726119" y="10105340"/>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9" name="Group 299"/>
            <p:cNvGrpSpPr>
              <a:grpSpLocks noChangeAspect="1"/>
            </p:cNvGrpSpPr>
            <p:nvPr/>
          </p:nvGrpSpPr>
          <p:grpSpPr>
            <a:xfrm>
              <a:off x="538739" y="2155235"/>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1" name="Group 301"/>
            <p:cNvGrpSpPr>
              <a:grpSpLocks noChangeAspect="1"/>
            </p:cNvGrpSpPr>
            <p:nvPr/>
          </p:nvGrpSpPr>
          <p:grpSpPr>
            <a:xfrm>
              <a:off x="538739" y="853571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3" name="Group 303"/>
            <p:cNvGrpSpPr>
              <a:grpSpLocks noChangeAspect="1"/>
            </p:cNvGrpSpPr>
            <p:nvPr/>
          </p:nvGrpSpPr>
          <p:grpSpPr>
            <a:xfrm>
              <a:off x="538739" y="5342935"/>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5" name="Group 305"/>
            <p:cNvGrpSpPr>
              <a:grpSpLocks noChangeAspect="1"/>
            </p:cNvGrpSpPr>
            <p:nvPr/>
          </p:nvGrpSpPr>
          <p:grpSpPr>
            <a:xfrm>
              <a:off x="3726119" y="2155235"/>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7" name="Group 307"/>
            <p:cNvGrpSpPr>
              <a:grpSpLocks noChangeAspect="1"/>
            </p:cNvGrpSpPr>
            <p:nvPr/>
          </p:nvGrpSpPr>
          <p:grpSpPr>
            <a:xfrm>
              <a:off x="3726119" y="8535719"/>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9" name="Group 309"/>
            <p:cNvGrpSpPr>
              <a:grpSpLocks noChangeAspect="1"/>
            </p:cNvGrpSpPr>
            <p:nvPr/>
          </p:nvGrpSpPr>
          <p:grpSpPr>
            <a:xfrm>
              <a:off x="3726119" y="5342935"/>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1" name="Group 311"/>
            <p:cNvGrpSpPr>
              <a:grpSpLocks noChangeAspect="1"/>
            </p:cNvGrpSpPr>
            <p:nvPr/>
          </p:nvGrpSpPr>
          <p:grpSpPr>
            <a:xfrm>
              <a:off x="1078600" y="1075351"/>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3" name="Group 313"/>
            <p:cNvGrpSpPr>
              <a:grpSpLocks noChangeAspect="1"/>
            </p:cNvGrpSpPr>
            <p:nvPr/>
          </p:nvGrpSpPr>
          <p:grpSpPr>
            <a:xfrm>
              <a:off x="1078600" y="7455836"/>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5" name="Group 315"/>
            <p:cNvGrpSpPr>
              <a:grpSpLocks noChangeAspect="1"/>
            </p:cNvGrpSpPr>
            <p:nvPr/>
          </p:nvGrpSpPr>
          <p:grpSpPr>
            <a:xfrm>
              <a:off x="1078600" y="4263051"/>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7" name="Group 317"/>
            <p:cNvGrpSpPr>
              <a:grpSpLocks noChangeAspect="1"/>
            </p:cNvGrpSpPr>
            <p:nvPr/>
          </p:nvGrpSpPr>
          <p:grpSpPr>
            <a:xfrm>
              <a:off x="1078600" y="10643536"/>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9" name="Group 319"/>
            <p:cNvGrpSpPr>
              <a:grpSpLocks noChangeAspect="1"/>
            </p:cNvGrpSpPr>
            <p:nvPr/>
          </p:nvGrpSpPr>
          <p:grpSpPr>
            <a:xfrm>
              <a:off x="4265980" y="1075351"/>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21" name="Group 321"/>
            <p:cNvGrpSpPr>
              <a:grpSpLocks noChangeAspect="1"/>
            </p:cNvGrpSpPr>
            <p:nvPr/>
          </p:nvGrpSpPr>
          <p:grpSpPr>
            <a:xfrm>
              <a:off x="4265980" y="7455836"/>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23" name="Group 323"/>
            <p:cNvGrpSpPr>
              <a:grpSpLocks noChangeAspect="1"/>
            </p:cNvGrpSpPr>
            <p:nvPr/>
          </p:nvGrpSpPr>
          <p:grpSpPr>
            <a:xfrm>
              <a:off x="4265980" y="4263051"/>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25" name="Group 325"/>
            <p:cNvGrpSpPr>
              <a:grpSpLocks noChangeAspect="1"/>
            </p:cNvGrpSpPr>
            <p:nvPr/>
          </p:nvGrpSpPr>
          <p:grpSpPr>
            <a:xfrm>
              <a:off x="4265980" y="10643536"/>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27" name="Group 327"/>
            <p:cNvGrpSpPr>
              <a:grpSpLocks noChangeAspect="1"/>
            </p:cNvGrpSpPr>
            <p:nvPr/>
          </p:nvGrpSpPr>
          <p:grpSpPr>
            <a:xfrm>
              <a:off x="1078600" y="2693431"/>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29" name="Group 329"/>
            <p:cNvGrpSpPr>
              <a:grpSpLocks noChangeAspect="1"/>
            </p:cNvGrpSpPr>
            <p:nvPr/>
          </p:nvGrpSpPr>
          <p:grpSpPr>
            <a:xfrm>
              <a:off x="1078600" y="907391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31" name="Group 331"/>
            <p:cNvGrpSpPr>
              <a:grpSpLocks noChangeAspect="1"/>
            </p:cNvGrpSpPr>
            <p:nvPr/>
          </p:nvGrpSpPr>
          <p:grpSpPr>
            <a:xfrm>
              <a:off x="1078600" y="5881131"/>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33" name="Group 333"/>
            <p:cNvGrpSpPr>
              <a:grpSpLocks noChangeAspect="1"/>
            </p:cNvGrpSpPr>
            <p:nvPr/>
          </p:nvGrpSpPr>
          <p:grpSpPr>
            <a:xfrm>
              <a:off x="4265980" y="2693431"/>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35" name="Group 335"/>
            <p:cNvGrpSpPr>
              <a:grpSpLocks noChangeAspect="1"/>
            </p:cNvGrpSpPr>
            <p:nvPr/>
          </p:nvGrpSpPr>
          <p:grpSpPr>
            <a:xfrm>
              <a:off x="4265980" y="9073915"/>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37" name="Group 337"/>
            <p:cNvGrpSpPr>
              <a:grpSpLocks noChangeAspect="1"/>
            </p:cNvGrpSpPr>
            <p:nvPr/>
          </p:nvGrpSpPr>
          <p:grpSpPr>
            <a:xfrm>
              <a:off x="4265980" y="5881131"/>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39" name="Group 339"/>
            <p:cNvGrpSpPr>
              <a:grpSpLocks noChangeAspect="1"/>
            </p:cNvGrpSpPr>
            <p:nvPr/>
          </p:nvGrpSpPr>
          <p:grpSpPr>
            <a:xfrm>
              <a:off x="2648719" y="1075351"/>
              <a:ext cx="95594" cy="82785"/>
              <a:chOff x="0" y="0"/>
              <a:chExt cx="6350000" cy="5499100"/>
            </a:xfrm>
          </p:grpSpPr>
          <p:sp>
            <p:nvSpPr>
              <p:cNvPr id="340" name="Freeform 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41" name="Group 341"/>
            <p:cNvGrpSpPr>
              <a:grpSpLocks noChangeAspect="1"/>
            </p:cNvGrpSpPr>
            <p:nvPr/>
          </p:nvGrpSpPr>
          <p:grpSpPr>
            <a:xfrm>
              <a:off x="2648719" y="7455836"/>
              <a:ext cx="95594" cy="82785"/>
              <a:chOff x="0" y="0"/>
              <a:chExt cx="6350000" cy="5499100"/>
            </a:xfrm>
          </p:grpSpPr>
          <p:sp>
            <p:nvSpPr>
              <p:cNvPr id="342" name="Freeform 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43" name="Group 343"/>
            <p:cNvGrpSpPr>
              <a:grpSpLocks noChangeAspect="1"/>
            </p:cNvGrpSpPr>
            <p:nvPr/>
          </p:nvGrpSpPr>
          <p:grpSpPr>
            <a:xfrm>
              <a:off x="2648719" y="4263051"/>
              <a:ext cx="95594" cy="82785"/>
              <a:chOff x="0" y="0"/>
              <a:chExt cx="6350000" cy="5499100"/>
            </a:xfrm>
          </p:grpSpPr>
          <p:sp>
            <p:nvSpPr>
              <p:cNvPr id="344" name="Freeform 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45" name="Group 345"/>
            <p:cNvGrpSpPr>
              <a:grpSpLocks noChangeAspect="1"/>
            </p:cNvGrpSpPr>
            <p:nvPr/>
          </p:nvGrpSpPr>
          <p:grpSpPr>
            <a:xfrm>
              <a:off x="2648719" y="10643536"/>
              <a:ext cx="95594" cy="82785"/>
              <a:chOff x="0" y="0"/>
              <a:chExt cx="6350000" cy="5499100"/>
            </a:xfrm>
          </p:grpSpPr>
          <p:sp>
            <p:nvSpPr>
              <p:cNvPr id="346" name="Freeform 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47" name="Group 347"/>
            <p:cNvGrpSpPr>
              <a:grpSpLocks noChangeAspect="1"/>
            </p:cNvGrpSpPr>
            <p:nvPr/>
          </p:nvGrpSpPr>
          <p:grpSpPr>
            <a:xfrm>
              <a:off x="2648719" y="2693431"/>
              <a:ext cx="95594" cy="82785"/>
              <a:chOff x="0" y="0"/>
              <a:chExt cx="6350000" cy="5499100"/>
            </a:xfrm>
          </p:grpSpPr>
          <p:sp>
            <p:nvSpPr>
              <p:cNvPr id="348" name="Freeform 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49" name="Group 349"/>
            <p:cNvGrpSpPr>
              <a:grpSpLocks noChangeAspect="1"/>
            </p:cNvGrpSpPr>
            <p:nvPr/>
          </p:nvGrpSpPr>
          <p:grpSpPr>
            <a:xfrm>
              <a:off x="2648719" y="9073915"/>
              <a:ext cx="95594" cy="82785"/>
              <a:chOff x="0" y="0"/>
              <a:chExt cx="6350000" cy="5499100"/>
            </a:xfrm>
          </p:grpSpPr>
          <p:sp>
            <p:nvSpPr>
              <p:cNvPr id="350" name="Freeform 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51" name="Group 351"/>
            <p:cNvGrpSpPr>
              <a:grpSpLocks noChangeAspect="1"/>
            </p:cNvGrpSpPr>
            <p:nvPr/>
          </p:nvGrpSpPr>
          <p:grpSpPr>
            <a:xfrm>
              <a:off x="2648719" y="5881131"/>
              <a:ext cx="95594" cy="82785"/>
              <a:chOff x="0" y="0"/>
              <a:chExt cx="6350000" cy="5499100"/>
            </a:xfrm>
          </p:grpSpPr>
          <p:sp>
            <p:nvSpPr>
              <p:cNvPr id="352" name="Freeform 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53" name="Group 353"/>
            <p:cNvGrpSpPr>
              <a:grpSpLocks noChangeAspect="1"/>
            </p:cNvGrpSpPr>
            <p:nvPr/>
          </p:nvGrpSpPr>
          <p:grpSpPr>
            <a:xfrm>
              <a:off x="1627565" y="0"/>
              <a:ext cx="95594" cy="82785"/>
              <a:chOff x="0" y="0"/>
              <a:chExt cx="6350000" cy="5499100"/>
            </a:xfrm>
          </p:grpSpPr>
          <p:sp>
            <p:nvSpPr>
              <p:cNvPr id="354" name="Freeform 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55" name="Group 355"/>
            <p:cNvGrpSpPr>
              <a:grpSpLocks noChangeAspect="1"/>
            </p:cNvGrpSpPr>
            <p:nvPr/>
          </p:nvGrpSpPr>
          <p:grpSpPr>
            <a:xfrm>
              <a:off x="1627565" y="6380485"/>
              <a:ext cx="95594" cy="82785"/>
              <a:chOff x="0" y="0"/>
              <a:chExt cx="6350000" cy="5499100"/>
            </a:xfrm>
          </p:grpSpPr>
          <p:sp>
            <p:nvSpPr>
              <p:cNvPr id="356" name="Freeform 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57" name="Group 357"/>
            <p:cNvGrpSpPr>
              <a:grpSpLocks noChangeAspect="1"/>
            </p:cNvGrpSpPr>
            <p:nvPr/>
          </p:nvGrpSpPr>
          <p:grpSpPr>
            <a:xfrm>
              <a:off x="1627565" y="3187700"/>
              <a:ext cx="95594" cy="82785"/>
              <a:chOff x="0" y="0"/>
              <a:chExt cx="6350000" cy="5499100"/>
            </a:xfrm>
          </p:grpSpPr>
          <p:sp>
            <p:nvSpPr>
              <p:cNvPr id="358" name="Freeform 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59" name="Group 359"/>
            <p:cNvGrpSpPr>
              <a:grpSpLocks noChangeAspect="1"/>
            </p:cNvGrpSpPr>
            <p:nvPr/>
          </p:nvGrpSpPr>
          <p:grpSpPr>
            <a:xfrm>
              <a:off x="1627565" y="9568185"/>
              <a:ext cx="95594" cy="82785"/>
              <a:chOff x="0" y="0"/>
              <a:chExt cx="6350000" cy="5499100"/>
            </a:xfrm>
          </p:grpSpPr>
          <p:sp>
            <p:nvSpPr>
              <p:cNvPr id="360" name="Freeform 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61" name="Group 361"/>
            <p:cNvGrpSpPr>
              <a:grpSpLocks noChangeAspect="1"/>
            </p:cNvGrpSpPr>
            <p:nvPr/>
          </p:nvGrpSpPr>
          <p:grpSpPr>
            <a:xfrm>
              <a:off x="1627565" y="1618080"/>
              <a:ext cx="95594" cy="82785"/>
              <a:chOff x="0" y="0"/>
              <a:chExt cx="6350000" cy="5499100"/>
            </a:xfrm>
          </p:grpSpPr>
          <p:sp>
            <p:nvSpPr>
              <p:cNvPr id="362" name="Freeform 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63" name="Group 363"/>
            <p:cNvGrpSpPr>
              <a:grpSpLocks noChangeAspect="1"/>
            </p:cNvGrpSpPr>
            <p:nvPr/>
          </p:nvGrpSpPr>
          <p:grpSpPr>
            <a:xfrm>
              <a:off x="1627565" y="7998564"/>
              <a:ext cx="95594" cy="82785"/>
              <a:chOff x="0" y="0"/>
              <a:chExt cx="6350000" cy="5499100"/>
            </a:xfrm>
          </p:grpSpPr>
          <p:sp>
            <p:nvSpPr>
              <p:cNvPr id="364" name="Freeform 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65" name="Group 365"/>
            <p:cNvGrpSpPr>
              <a:grpSpLocks noChangeAspect="1"/>
            </p:cNvGrpSpPr>
            <p:nvPr/>
          </p:nvGrpSpPr>
          <p:grpSpPr>
            <a:xfrm>
              <a:off x="1627565" y="4805780"/>
              <a:ext cx="95594" cy="82785"/>
              <a:chOff x="0" y="0"/>
              <a:chExt cx="6350000" cy="5499100"/>
            </a:xfrm>
          </p:grpSpPr>
          <p:sp>
            <p:nvSpPr>
              <p:cNvPr id="366" name="Freeform 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67" name="Group 367"/>
            <p:cNvGrpSpPr>
              <a:grpSpLocks noChangeAspect="1"/>
            </p:cNvGrpSpPr>
            <p:nvPr/>
          </p:nvGrpSpPr>
          <p:grpSpPr>
            <a:xfrm>
              <a:off x="2103575" y="537155"/>
              <a:ext cx="95594" cy="82785"/>
              <a:chOff x="0" y="0"/>
              <a:chExt cx="6350000" cy="5499100"/>
            </a:xfrm>
          </p:grpSpPr>
          <p:sp>
            <p:nvSpPr>
              <p:cNvPr id="368" name="Freeform 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69" name="Group 369"/>
            <p:cNvGrpSpPr>
              <a:grpSpLocks noChangeAspect="1"/>
            </p:cNvGrpSpPr>
            <p:nvPr/>
          </p:nvGrpSpPr>
          <p:grpSpPr>
            <a:xfrm>
              <a:off x="2103575" y="6917640"/>
              <a:ext cx="95594" cy="82785"/>
              <a:chOff x="0" y="0"/>
              <a:chExt cx="6350000" cy="5499100"/>
            </a:xfrm>
          </p:grpSpPr>
          <p:sp>
            <p:nvSpPr>
              <p:cNvPr id="370" name="Freeform 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71" name="Group 371"/>
            <p:cNvGrpSpPr>
              <a:grpSpLocks noChangeAspect="1"/>
            </p:cNvGrpSpPr>
            <p:nvPr/>
          </p:nvGrpSpPr>
          <p:grpSpPr>
            <a:xfrm>
              <a:off x="2103575" y="3724855"/>
              <a:ext cx="95594" cy="82785"/>
              <a:chOff x="0" y="0"/>
              <a:chExt cx="6350000" cy="5499100"/>
            </a:xfrm>
          </p:grpSpPr>
          <p:sp>
            <p:nvSpPr>
              <p:cNvPr id="372" name="Freeform 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73" name="Group 373"/>
            <p:cNvGrpSpPr>
              <a:grpSpLocks noChangeAspect="1"/>
            </p:cNvGrpSpPr>
            <p:nvPr/>
          </p:nvGrpSpPr>
          <p:grpSpPr>
            <a:xfrm>
              <a:off x="2103575" y="10105340"/>
              <a:ext cx="95594" cy="82785"/>
              <a:chOff x="0" y="0"/>
              <a:chExt cx="6350000" cy="5499100"/>
            </a:xfrm>
          </p:grpSpPr>
          <p:sp>
            <p:nvSpPr>
              <p:cNvPr id="374" name="Freeform 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75" name="Group 375"/>
            <p:cNvGrpSpPr>
              <a:grpSpLocks noChangeAspect="1"/>
            </p:cNvGrpSpPr>
            <p:nvPr/>
          </p:nvGrpSpPr>
          <p:grpSpPr>
            <a:xfrm>
              <a:off x="2103575" y="2155235"/>
              <a:ext cx="95594" cy="82785"/>
              <a:chOff x="0" y="0"/>
              <a:chExt cx="6350000" cy="5499100"/>
            </a:xfrm>
          </p:grpSpPr>
          <p:sp>
            <p:nvSpPr>
              <p:cNvPr id="376" name="Freeform 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77" name="Group 377"/>
            <p:cNvGrpSpPr>
              <a:grpSpLocks noChangeAspect="1"/>
            </p:cNvGrpSpPr>
            <p:nvPr/>
          </p:nvGrpSpPr>
          <p:grpSpPr>
            <a:xfrm>
              <a:off x="2103575" y="8535719"/>
              <a:ext cx="95594" cy="82785"/>
              <a:chOff x="0" y="0"/>
              <a:chExt cx="6350000" cy="5499100"/>
            </a:xfrm>
          </p:grpSpPr>
          <p:sp>
            <p:nvSpPr>
              <p:cNvPr id="378" name="Freeform 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79" name="Group 379"/>
            <p:cNvGrpSpPr>
              <a:grpSpLocks noChangeAspect="1"/>
            </p:cNvGrpSpPr>
            <p:nvPr/>
          </p:nvGrpSpPr>
          <p:grpSpPr>
            <a:xfrm>
              <a:off x="2103575" y="5342935"/>
              <a:ext cx="95594" cy="82785"/>
              <a:chOff x="0" y="0"/>
              <a:chExt cx="6350000" cy="5499100"/>
            </a:xfrm>
          </p:grpSpPr>
          <p:sp>
            <p:nvSpPr>
              <p:cNvPr id="380" name="Freeform 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grpSp>
        <p:nvGrpSpPr>
          <p:cNvPr id="381" name="Group 381"/>
          <p:cNvGrpSpPr/>
          <p:nvPr/>
        </p:nvGrpSpPr>
        <p:grpSpPr>
          <a:xfrm>
            <a:off x="16713352" y="6153883"/>
            <a:ext cx="526898" cy="3209192"/>
            <a:chOff x="0" y="0"/>
            <a:chExt cx="702530" cy="4278922"/>
          </a:xfrm>
        </p:grpSpPr>
        <p:sp>
          <p:nvSpPr>
            <p:cNvPr id="382" name="AutoShape 382"/>
            <p:cNvSpPr/>
            <p:nvPr/>
          </p:nvSpPr>
          <p:spPr>
            <a:xfrm rot="-5400000">
              <a:off x="-1788196" y="1788196"/>
              <a:ext cx="4278922" cy="702530"/>
            </a:xfrm>
            <a:prstGeom prst="rect">
              <a:avLst/>
            </a:prstGeom>
            <a:solidFill>
              <a:srgbClr val="FFFFFF"/>
            </a:solidFill>
          </p:spPr>
          <p:txBody>
            <a:bodyPr/>
            <a:lstStyle/>
            <a:p>
              <a:endParaRPr lang="es-ES_tradnl" dirty="0"/>
            </a:p>
          </p:txBody>
        </p:sp>
        <p:sp>
          <p:nvSpPr>
            <p:cNvPr id="383" name="TextBox 383"/>
            <p:cNvSpPr txBox="1"/>
            <p:nvPr/>
          </p:nvSpPr>
          <p:spPr>
            <a:xfrm rot="-5400000">
              <a:off x="-1632394" y="1974769"/>
              <a:ext cx="3933719" cy="329386"/>
            </a:xfrm>
            <a:prstGeom prst="rect">
              <a:avLst/>
            </a:prstGeom>
          </p:spPr>
          <p:txBody>
            <a:bodyPr lIns="0" tIns="0" rIns="0" bIns="0" rtlCol="0" anchor="t">
              <a:spAutoFit/>
            </a:bodyPr>
            <a:lstStyle/>
            <a:p>
              <a:pPr>
                <a:lnSpc>
                  <a:spcPts val="2100"/>
                </a:lnSpc>
              </a:pPr>
              <a:r>
                <a:rPr lang="es-ES_tradnl" sz="1500" spc="75" dirty="0">
                  <a:solidFill>
                    <a:srgbClr val="FEBA3D"/>
                  </a:solidFill>
                  <a:latin typeface="Clear Sans Regular"/>
                </a:rPr>
                <a:t>IRC VPRU</a:t>
              </a:r>
            </a:p>
          </p:txBody>
        </p:sp>
      </p:grpSp>
      <p:sp>
        <p:nvSpPr>
          <p:cNvPr id="384" name="TextBox 384"/>
          <p:cNvSpPr txBox="1"/>
          <p:nvPr/>
        </p:nvSpPr>
        <p:spPr>
          <a:xfrm rot="-5400000">
            <a:off x="-2245108" y="4587578"/>
            <a:ext cx="7960874" cy="1111843"/>
          </a:xfrm>
          <a:prstGeom prst="rect">
            <a:avLst/>
          </a:prstGeom>
        </p:spPr>
        <p:txBody>
          <a:bodyPr lIns="0" tIns="0" rIns="0" bIns="0" rtlCol="0" anchor="t">
            <a:spAutoFit/>
          </a:bodyPr>
          <a:lstStyle/>
          <a:p>
            <a:pPr algn="r">
              <a:lnSpc>
                <a:spcPts val="9375"/>
              </a:lnSpc>
            </a:pPr>
            <a:r>
              <a:rPr lang="es-ES_tradnl" sz="5500" dirty="0">
                <a:solidFill>
                  <a:srgbClr val="FEBA3D"/>
                </a:solidFill>
                <a:latin typeface="League Spartan Bold"/>
              </a:rPr>
              <a:t>¿Cuál es el proceso?</a:t>
            </a:r>
          </a:p>
        </p:txBody>
      </p:sp>
      <p:sp>
        <p:nvSpPr>
          <p:cNvPr id="386" name="AutoShape 386"/>
          <p:cNvSpPr/>
          <p:nvPr/>
        </p:nvSpPr>
        <p:spPr>
          <a:xfrm>
            <a:off x="13724670" y="1163063"/>
            <a:ext cx="1736609" cy="1358024"/>
          </a:xfrm>
          <a:prstGeom prst="rect">
            <a:avLst/>
          </a:prstGeom>
          <a:solidFill>
            <a:srgbClr val="FEBA3D"/>
          </a:solidFill>
        </p:spPr>
        <p:txBody>
          <a:bodyPr/>
          <a:lstStyle/>
          <a:p>
            <a:endParaRPr lang="es-ES_tradnl" dirty="0"/>
          </a:p>
        </p:txBody>
      </p:sp>
      <p:sp>
        <p:nvSpPr>
          <p:cNvPr id="388" name="TextBox 388"/>
          <p:cNvSpPr txBox="1"/>
          <p:nvPr/>
        </p:nvSpPr>
        <p:spPr>
          <a:xfrm>
            <a:off x="5162776" y="1534806"/>
            <a:ext cx="6419623" cy="1148715"/>
          </a:xfrm>
          <a:prstGeom prst="rect">
            <a:avLst/>
          </a:prstGeom>
        </p:spPr>
        <p:txBody>
          <a:bodyPr wrap="square" lIns="0" tIns="0" rIns="0" bIns="0" rtlCol="0" anchor="t">
            <a:spAutoFit/>
          </a:bodyPr>
          <a:lstStyle/>
          <a:p>
            <a:pPr>
              <a:lnSpc>
                <a:spcPts val="4500"/>
              </a:lnSpc>
            </a:pPr>
            <a:r>
              <a:rPr lang="es-ES_tradnl" sz="3600" dirty="0">
                <a:solidFill>
                  <a:srgbClr val="1B1B1B"/>
                </a:solidFill>
                <a:latin typeface="League Spartan"/>
              </a:rPr>
              <a:t>Presentar la(s) escala(s) a la sobreviviente</a:t>
            </a:r>
            <a:endParaRPr lang="es-ES_tradnl" sz="3600" dirty="0">
              <a:solidFill>
                <a:srgbClr val="1B1B1B"/>
              </a:solidFill>
              <a:latin typeface="League Spartan" panose="020B0604020202020204" charset="0"/>
            </a:endParaRPr>
          </a:p>
        </p:txBody>
      </p:sp>
      <p:sp>
        <p:nvSpPr>
          <p:cNvPr id="389" name="TextBox 389"/>
          <p:cNvSpPr txBox="1"/>
          <p:nvPr/>
        </p:nvSpPr>
        <p:spPr>
          <a:xfrm>
            <a:off x="4347698" y="1526530"/>
            <a:ext cx="552287" cy="577081"/>
          </a:xfrm>
          <a:prstGeom prst="rect">
            <a:avLst/>
          </a:prstGeom>
        </p:spPr>
        <p:txBody>
          <a:bodyPr lIns="0" tIns="0" rIns="0" bIns="0" rtlCol="0" anchor="t">
            <a:spAutoFit/>
          </a:bodyPr>
          <a:lstStyle/>
          <a:p>
            <a:pPr>
              <a:lnSpc>
                <a:spcPts val="4500"/>
              </a:lnSpc>
            </a:pPr>
            <a:r>
              <a:rPr lang="es-ES_tradnl" sz="3600" dirty="0">
                <a:solidFill>
                  <a:srgbClr val="1B1B1B"/>
                </a:solidFill>
                <a:latin typeface="League Spartan Bold"/>
              </a:rPr>
              <a:t>01</a:t>
            </a:r>
          </a:p>
        </p:txBody>
      </p:sp>
      <p:sp>
        <p:nvSpPr>
          <p:cNvPr id="390" name="TextBox 390"/>
          <p:cNvSpPr txBox="1"/>
          <p:nvPr/>
        </p:nvSpPr>
        <p:spPr>
          <a:xfrm>
            <a:off x="5162776" y="4361768"/>
            <a:ext cx="6724423" cy="1154162"/>
          </a:xfrm>
          <a:prstGeom prst="rect">
            <a:avLst/>
          </a:prstGeom>
        </p:spPr>
        <p:txBody>
          <a:bodyPr wrap="square" lIns="0" tIns="0" rIns="0" bIns="0" rtlCol="0" anchor="t">
            <a:spAutoFit/>
          </a:bodyPr>
          <a:lstStyle/>
          <a:p>
            <a:pPr>
              <a:lnSpc>
                <a:spcPts val="4500"/>
              </a:lnSpc>
            </a:pPr>
            <a:r>
              <a:rPr lang="es-ES_tradnl" sz="3600" dirty="0">
                <a:solidFill>
                  <a:srgbClr val="1B1B1B"/>
                </a:solidFill>
                <a:latin typeface="League Spartan" panose="020B0604020202020204" charset="0"/>
              </a:rPr>
              <a:t>Guiar a la sobreviviente a través del cuestionario</a:t>
            </a:r>
          </a:p>
        </p:txBody>
      </p:sp>
      <p:sp>
        <p:nvSpPr>
          <p:cNvPr id="391" name="TextBox 391"/>
          <p:cNvSpPr txBox="1"/>
          <p:nvPr/>
        </p:nvSpPr>
        <p:spPr>
          <a:xfrm>
            <a:off x="4216302" y="4388232"/>
            <a:ext cx="815079" cy="577081"/>
          </a:xfrm>
          <a:prstGeom prst="rect">
            <a:avLst/>
          </a:prstGeom>
        </p:spPr>
        <p:txBody>
          <a:bodyPr lIns="0" tIns="0" rIns="0" bIns="0" rtlCol="0" anchor="t">
            <a:spAutoFit/>
          </a:bodyPr>
          <a:lstStyle/>
          <a:p>
            <a:pPr>
              <a:lnSpc>
                <a:spcPts val="4500"/>
              </a:lnSpc>
            </a:pPr>
            <a:r>
              <a:rPr lang="es-ES_tradnl" sz="3600" dirty="0">
                <a:solidFill>
                  <a:srgbClr val="1B1B1B"/>
                </a:solidFill>
                <a:latin typeface="League Spartan Bold"/>
              </a:rPr>
              <a:t>02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724670" y="1163063"/>
            <a:ext cx="3271181" cy="8044740"/>
            <a:chOff x="0" y="0"/>
            <a:chExt cx="4361574" cy="10726320"/>
          </a:xfrm>
        </p:grpSpPr>
        <p:grpSp>
          <p:nvGrpSpPr>
            <p:cNvPr id="3" name="Group 3"/>
            <p:cNvGrpSpPr/>
            <p:nvPr/>
          </p:nvGrpSpPr>
          <p:grpSpPr>
            <a:xfrm>
              <a:off x="2109980"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 name="Group 5"/>
            <p:cNvGrpSpPr/>
            <p:nvPr/>
          </p:nvGrpSpPr>
          <p:grpSpPr>
            <a:xfrm>
              <a:off x="2109980"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 name="Group 7"/>
            <p:cNvGrpSpPr/>
            <p:nvPr/>
          </p:nvGrpSpPr>
          <p:grpSpPr>
            <a:xfrm>
              <a:off x="2109980"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 name="Group 9"/>
            <p:cNvGrpSpPr/>
            <p:nvPr/>
          </p:nvGrpSpPr>
          <p:grpSpPr>
            <a:xfrm>
              <a:off x="2109980"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 name="Group 11"/>
            <p:cNvGrpSpPr/>
            <p:nvPr/>
          </p:nvGrpSpPr>
          <p:grpSpPr>
            <a:xfrm>
              <a:off x="2109980"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3" name="Group 13"/>
            <p:cNvGrpSpPr/>
            <p:nvPr/>
          </p:nvGrpSpPr>
          <p:grpSpPr>
            <a:xfrm>
              <a:off x="210998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5" name="Group 15"/>
            <p:cNvGrpSpPr/>
            <p:nvPr/>
          </p:nvGrpSpPr>
          <p:grpSpPr>
            <a:xfrm>
              <a:off x="2109980"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7" name="Group 17"/>
            <p:cNvGrpSpPr/>
            <p:nvPr/>
          </p:nvGrpSpPr>
          <p:grpSpPr>
            <a:xfrm>
              <a:off x="2648641"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9" name="Group 19"/>
            <p:cNvGrpSpPr/>
            <p:nvPr/>
          </p:nvGrpSpPr>
          <p:grpSpPr>
            <a:xfrm>
              <a:off x="2648641"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1" name="Group 21"/>
            <p:cNvGrpSpPr/>
            <p:nvPr/>
          </p:nvGrpSpPr>
          <p:grpSpPr>
            <a:xfrm>
              <a:off x="2648641"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3" name="Group 23"/>
            <p:cNvGrpSpPr/>
            <p:nvPr/>
          </p:nvGrpSpPr>
          <p:grpSpPr>
            <a:xfrm>
              <a:off x="2648641"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5" name="Group 25"/>
            <p:cNvGrpSpPr/>
            <p:nvPr/>
          </p:nvGrpSpPr>
          <p:grpSpPr>
            <a:xfrm>
              <a:off x="2648641"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7" name="Group 27"/>
            <p:cNvGrpSpPr/>
            <p:nvPr/>
          </p:nvGrpSpPr>
          <p:grpSpPr>
            <a:xfrm>
              <a:off x="2648641"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9" name="Group 29"/>
            <p:cNvGrpSpPr/>
            <p:nvPr/>
          </p:nvGrpSpPr>
          <p:grpSpPr>
            <a:xfrm>
              <a:off x="2648641"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1" name="Group 31"/>
            <p:cNvGrpSpPr/>
            <p:nvPr/>
          </p:nvGrpSpPr>
          <p:grpSpPr>
            <a:xfrm>
              <a:off x="1122" y="1075351"/>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3" name="Group 33"/>
            <p:cNvGrpSpPr/>
            <p:nvPr/>
          </p:nvGrpSpPr>
          <p:grpSpPr>
            <a:xfrm>
              <a:off x="1122" y="7455836"/>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5" name="Group 35"/>
            <p:cNvGrpSpPr/>
            <p:nvPr/>
          </p:nvGrpSpPr>
          <p:grpSpPr>
            <a:xfrm>
              <a:off x="1122" y="4263051"/>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7" name="Group 37"/>
            <p:cNvGrpSpPr/>
            <p:nvPr/>
          </p:nvGrpSpPr>
          <p:grpSpPr>
            <a:xfrm>
              <a:off x="1122" y="106435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9" name="Group 39"/>
            <p:cNvGrpSpPr/>
            <p:nvPr/>
          </p:nvGrpSpPr>
          <p:grpSpPr>
            <a:xfrm>
              <a:off x="3188502" y="1075351"/>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1" name="Group 41"/>
            <p:cNvGrpSpPr/>
            <p:nvPr/>
          </p:nvGrpSpPr>
          <p:grpSpPr>
            <a:xfrm>
              <a:off x="3188502" y="7455836"/>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3" name="Group 43"/>
            <p:cNvGrpSpPr/>
            <p:nvPr/>
          </p:nvGrpSpPr>
          <p:grpSpPr>
            <a:xfrm>
              <a:off x="3188502" y="4263051"/>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5" name="Group 45"/>
            <p:cNvGrpSpPr/>
            <p:nvPr/>
          </p:nvGrpSpPr>
          <p:grpSpPr>
            <a:xfrm>
              <a:off x="3188502"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7" name="Group 47"/>
            <p:cNvGrpSpPr/>
            <p:nvPr/>
          </p:nvGrpSpPr>
          <p:grpSpPr>
            <a:xfrm>
              <a:off x="1122" y="2693431"/>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9" name="Group 49"/>
            <p:cNvGrpSpPr/>
            <p:nvPr/>
          </p:nvGrpSpPr>
          <p:grpSpPr>
            <a:xfrm>
              <a:off x="1122" y="907391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1" name="Group 51"/>
            <p:cNvGrpSpPr/>
            <p:nvPr/>
          </p:nvGrpSpPr>
          <p:grpSpPr>
            <a:xfrm>
              <a:off x="1122" y="5881131"/>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3" name="Group 53"/>
            <p:cNvGrpSpPr/>
            <p:nvPr/>
          </p:nvGrpSpPr>
          <p:grpSpPr>
            <a:xfrm>
              <a:off x="3188502"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5" name="Group 55"/>
            <p:cNvGrpSpPr/>
            <p:nvPr/>
          </p:nvGrpSpPr>
          <p:grpSpPr>
            <a:xfrm>
              <a:off x="3188502"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7" name="Group 57"/>
            <p:cNvGrpSpPr/>
            <p:nvPr/>
          </p:nvGrpSpPr>
          <p:grpSpPr>
            <a:xfrm>
              <a:off x="3188502"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9" name="Group 59"/>
            <p:cNvGrpSpPr/>
            <p:nvPr/>
          </p:nvGrpSpPr>
          <p:grpSpPr>
            <a:xfrm>
              <a:off x="550087" y="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1" name="Group 61"/>
            <p:cNvGrpSpPr/>
            <p:nvPr/>
          </p:nvGrpSpPr>
          <p:grpSpPr>
            <a:xfrm>
              <a:off x="550087" y="63804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3" name="Group 63"/>
            <p:cNvGrpSpPr/>
            <p:nvPr/>
          </p:nvGrpSpPr>
          <p:grpSpPr>
            <a:xfrm>
              <a:off x="550087" y="318770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5" name="Group 65"/>
            <p:cNvGrpSpPr/>
            <p:nvPr/>
          </p:nvGrpSpPr>
          <p:grpSpPr>
            <a:xfrm>
              <a:off x="550087" y="9568185"/>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7" name="Group 67"/>
            <p:cNvGrpSpPr/>
            <p:nvPr/>
          </p:nvGrpSpPr>
          <p:grpSpPr>
            <a:xfrm>
              <a:off x="3737467"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9" name="Group 69"/>
            <p:cNvGrpSpPr/>
            <p:nvPr/>
          </p:nvGrpSpPr>
          <p:grpSpPr>
            <a:xfrm>
              <a:off x="3737467" y="638048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1" name="Group 71"/>
            <p:cNvGrpSpPr/>
            <p:nvPr/>
          </p:nvGrpSpPr>
          <p:grpSpPr>
            <a:xfrm>
              <a:off x="3737467" y="318770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3" name="Group 73"/>
            <p:cNvGrpSpPr/>
            <p:nvPr/>
          </p:nvGrpSpPr>
          <p:grpSpPr>
            <a:xfrm>
              <a:off x="3737467" y="956818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5" name="Group 75"/>
            <p:cNvGrpSpPr/>
            <p:nvPr/>
          </p:nvGrpSpPr>
          <p:grpSpPr>
            <a:xfrm>
              <a:off x="550087" y="161808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7" name="Group 77"/>
            <p:cNvGrpSpPr/>
            <p:nvPr/>
          </p:nvGrpSpPr>
          <p:grpSpPr>
            <a:xfrm>
              <a:off x="550087" y="7998564"/>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9" name="Group 79"/>
            <p:cNvGrpSpPr/>
            <p:nvPr/>
          </p:nvGrpSpPr>
          <p:grpSpPr>
            <a:xfrm>
              <a:off x="550087" y="480578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1" name="Group 81"/>
            <p:cNvGrpSpPr/>
            <p:nvPr/>
          </p:nvGrpSpPr>
          <p:grpSpPr>
            <a:xfrm>
              <a:off x="3737467"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3" name="Group 83"/>
            <p:cNvGrpSpPr/>
            <p:nvPr/>
          </p:nvGrpSpPr>
          <p:grpSpPr>
            <a:xfrm>
              <a:off x="3737467"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5" name="Group 85"/>
            <p:cNvGrpSpPr/>
            <p:nvPr/>
          </p:nvGrpSpPr>
          <p:grpSpPr>
            <a:xfrm>
              <a:off x="3737467"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7" name="Group 87"/>
            <p:cNvGrpSpPr/>
            <p:nvPr/>
          </p:nvGrpSpPr>
          <p:grpSpPr>
            <a:xfrm>
              <a:off x="1088747"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9" name="Group 89"/>
            <p:cNvGrpSpPr/>
            <p:nvPr/>
          </p:nvGrpSpPr>
          <p:grpSpPr>
            <a:xfrm>
              <a:off x="1088747"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1" name="Group 91"/>
            <p:cNvGrpSpPr/>
            <p:nvPr/>
          </p:nvGrpSpPr>
          <p:grpSpPr>
            <a:xfrm>
              <a:off x="1088747"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3" name="Group 93"/>
            <p:cNvGrpSpPr/>
            <p:nvPr/>
          </p:nvGrpSpPr>
          <p:grpSpPr>
            <a:xfrm>
              <a:off x="1088747"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5" name="Group 95"/>
            <p:cNvGrpSpPr/>
            <p:nvPr/>
          </p:nvGrpSpPr>
          <p:grpSpPr>
            <a:xfrm>
              <a:off x="4276128" y="53715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7" name="Group 97"/>
            <p:cNvGrpSpPr/>
            <p:nvPr/>
          </p:nvGrpSpPr>
          <p:grpSpPr>
            <a:xfrm>
              <a:off x="4276128" y="6917640"/>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9" name="Group 99"/>
            <p:cNvGrpSpPr/>
            <p:nvPr/>
          </p:nvGrpSpPr>
          <p:grpSpPr>
            <a:xfrm>
              <a:off x="4276128" y="372485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1" name="Group 101"/>
            <p:cNvGrpSpPr/>
            <p:nvPr/>
          </p:nvGrpSpPr>
          <p:grpSpPr>
            <a:xfrm>
              <a:off x="4276128" y="10105340"/>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3" name="Group 103"/>
            <p:cNvGrpSpPr/>
            <p:nvPr/>
          </p:nvGrpSpPr>
          <p:grpSpPr>
            <a:xfrm>
              <a:off x="1088747" y="2155235"/>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5" name="Group 105"/>
            <p:cNvGrpSpPr/>
            <p:nvPr/>
          </p:nvGrpSpPr>
          <p:grpSpPr>
            <a:xfrm>
              <a:off x="1088747" y="8535719"/>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7" name="Group 107"/>
            <p:cNvGrpSpPr/>
            <p:nvPr/>
          </p:nvGrpSpPr>
          <p:grpSpPr>
            <a:xfrm>
              <a:off x="1088747" y="5342935"/>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9" name="Group 109"/>
            <p:cNvGrpSpPr/>
            <p:nvPr/>
          </p:nvGrpSpPr>
          <p:grpSpPr>
            <a:xfrm>
              <a:off x="4276128"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1" name="Group 111"/>
            <p:cNvGrpSpPr/>
            <p:nvPr/>
          </p:nvGrpSpPr>
          <p:grpSpPr>
            <a:xfrm>
              <a:off x="4276128"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3" name="Group 113"/>
            <p:cNvGrpSpPr/>
            <p:nvPr/>
          </p:nvGrpSpPr>
          <p:grpSpPr>
            <a:xfrm>
              <a:off x="4276128"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5" name="Group 115"/>
            <p:cNvGrpSpPr/>
            <p:nvPr/>
          </p:nvGrpSpPr>
          <p:grpSpPr>
            <a:xfrm>
              <a:off x="1628608"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7" name="Group 117"/>
            <p:cNvGrpSpPr/>
            <p:nvPr/>
          </p:nvGrpSpPr>
          <p:grpSpPr>
            <a:xfrm>
              <a:off x="1628608"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9" name="Group 119"/>
            <p:cNvGrpSpPr/>
            <p:nvPr/>
          </p:nvGrpSpPr>
          <p:grpSpPr>
            <a:xfrm>
              <a:off x="1628608"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1" name="Group 121"/>
            <p:cNvGrpSpPr/>
            <p:nvPr/>
          </p:nvGrpSpPr>
          <p:grpSpPr>
            <a:xfrm>
              <a:off x="1628608"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3" name="Group 123"/>
            <p:cNvGrpSpPr/>
            <p:nvPr/>
          </p:nvGrpSpPr>
          <p:grpSpPr>
            <a:xfrm>
              <a:off x="1628608"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5" name="Group 125"/>
            <p:cNvGrpSpPr/>
            <p:nvPr/>
          </p:nvGrpSpPr>
          <p:grpSpPr>
            <a:xfrm>
              <a:off x="1628608"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7" name="Group 127"/>
            <p:cNvGrpSpPr/>
            <p:nvPr/>
          </p:nvGrpSpPr>
          <p:grpSpPr>
            <a:xfrm>
              <a:off x="1628608"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9" name="Group 129"/>
            <p:cNvGrpSpPr/>
            <p:nvPr/>
          </p:nvGrpSpPr>
          <p:grpSpPr>
            <a:xfrm>
              <a:off x="2648719"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1" name="Group 131"/>
            <p:cNvGrpSpPr/>
            <p:nvPr/>
          </p:nvGrpSpPr>
          <p:grpSpPr>
            <a:xfrm>
              <a:off x="2648719"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3" name="Group 133"/>
            <p:cNvGrpSpPr/>
            <p:nvPr/>
          </p:nvGrpSpPr>
          <p:grpSpPr>
            <a:xfrm>
              <a:off x="2648719"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5" name="Group 135"/>
            <p:cNvGrpSpPr/>
            <p:nvPr/>
          </p:nvGrpSpPr>
          <p:grpSpPr>
            <a:xfrm>
              <a:off x="2648719"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7" name="Group 137"/>
            <p:cNvGrpSpPr/>
            <p:nvPr/>
          </p:nvGrpSpPr>
          <p:grpSpPr>
            <a:xfrm>
              <a:off x="2648719"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9" name="Group 139"/>
            <p:cNvGrpSpPr/>
            <p:nvPr/>
          </p:nvGrpSpPr>
          <p:grpSpPr>
            <a:xfrm>
              <a:off x="2648719"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1" name="Group 141"/>
            <p:cNvGrpSpPr/>
            <p:nvPr/>
          </p:nvGrpSpPr>
          <p:grpSpPr>
            <a:xfrm>
              <a:off x="2648719"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3" name="Group 143"/>
            <p:cNvGrpSpPr/>
            <p:nvPr/>
          </p:nvGrpSpPr>
          <p:grpSpPr>
            <a:xfrm>
              <a:off x="0"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5" name="Group 145"/>
            <p:cNvGrpSpPr/>
            <p:nvPr/>
          </p:nvGrpSpPr>
          <p:grpSpPr>
            <a:xfrm>
              <a:off x="0"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7" name="Group 147"/>
            <p:cNvGrpSpPr/>
            <p:nvPr/>
          </p:nvGrpSpPr>
          <p:grpSpPr>
            <a:xfrm>
              <a:off x="0"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9" name="Group 149"/>
            <p:cNvGrpSpPr/>
            <p:nvPr/>
          </p:nvGrpSpPr>
          <p:grpSpPr>
            <a:xfrm>
              <a:off x="0"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1" name="Group 151"/>
            <p:cNvGrpSpPr/>
            <p:nvPr/>
          </p:nvGrpSpPr>
          <p:grpSpPr>
            <a:xfrm>
              <a:off x="3187380" y="53715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3" name="Group 153"/>
            <p:cNvGrpSpPr/>
            <p:nvPr/>
          </p:nvGrpSpPr>
          <p:grpSpPr>
            <a:xfrm>
              <a:off x="3187380" y="6917640"/>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5" name="Group 155"/>
            <p:cNvGrpSpPr/>
            <p:nvPr/>
          </p:nvGrpSpPr>
          <p:grpSpPr>
            <a:xfrm>
              <a:off x="3187380" y="372485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7" name="Group 157"/>
            <p:cNvGrpSpPr/>
            <p:nvPr/>
          </p:nvGrpSpPr>
          <p:grpSpPr>
            <a:xfrm>
              <a:off x="3187380" y="10105340"/>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9" name="Group 159"/>
            <p:cNvGrpSpPr/>
            <p:nvPr/>
          </p:nvGrpSpPr>
          <p:grpSpPr>
            <a:xfrm>
              <a:off x="0" y="215523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1" name="Group 161"/>
            <p:cNvGrpSpPr/>
            <p:nvPr/>
          </p:nvGrpSpPr>
          <p:grpSpPr>
            <a:xfrm>
              <a:off x="0" y="8535719"/>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3" name="Group 163"/>
            <p:cNvGrpSpPr/>
            <p:nvPr/>
          </p:nvGrpSpPr>
          <p:grpSpPr>
            <a:xfrm>
              <a:off x="0" y="5342935"/>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5" name="Group 165"/>
            <p:cNvGrpSpPr/>
            <p:nvPr/>
          </p:nvGrpSpPr>
          <p:grpSpPr>
            <a:xfrm>
              <a:off x="3187380"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7" name="Group 167"/>
            <p:cNvGrpSpPr/>
            <p:nvPr/>
          </p:nvGrpSpPr>
          <p:grpSpPr>
            <a:xfrm>
              <a:off x="3187380"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9" name="Group 169"/>
            <p:cNvGrpSpPr/>
            <p:nvPr/>
          </p:nvGrpSpPr>
          <p:grpSpPr>
            <a:xfrm>
              <a:off x="3187380"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1" name="Group 171"/>
            <p:cNvGrpSpPr/>
            <p:nvPr/>
          </p:nvGrpSpPr>
          <p:grpSpPr>
            <a:xfrm>
              <a:off x="539861"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3" name="Group 173"/>
            <p:cNvGrpSpPr/>
            <p:nvPr/>
          </p:nvGrpSpPr>
          <p:grpSpPr>
            <a:xfrm>
              <a:off x="539861"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5" name="Group 175"/>
            <p:cNvGrpSpPr/>
            <p:nvPr/>
          </p:nvGrpSpPr>
          <p:grpSpPr>
            <a:xfrm>
              <a:off x="539861"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7" name="Group 177"/>
            <p:cNvGrpSpPr/>
            <p:nvPr/>
          </p:nvGrpSpPr>
          <p:grpSpPr>
            <a:xfrm>
              <a:off x="539861"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9" name="Group 179"/>
            <p:cNvGrpSpPr/>
            <p:nvPr/>
          </p:nvGrpSpPr>
          <p:grpSpPr>
            <a:xfrm>
              <a:off x="3727241" y="107535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1" name="Group 181"/>
            <p:cNvGrpSpPr/>
            <p:nvPr/>
          </p:nvGrpSpPr>
          <p:grpSpPr>
            <a:xfrm>
              <a:off x="3727241" y="7455836"/>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3" name="Group 183"/>
            <p:cNvGrpSpPr/>
            <p:nvPr/>
          </p:nvGrpSpPr>
          <p:grpSpPr>
            <a:xfrm>
              <a:off x="3727241" y="426305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5" name="Group 185"/>
            <p:cNvGrpSpPr/>
            <p:nvPr/>
          </p:nvGrpSpPr>
          <p:grpSpPr>
            <a:xfrm>
              <a:off x="3727241" y="10643536"/>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7" name="Group 187"/>
            <p:cNvGrpSpPr/>
            <p:nvPr/>
          </p:nvGrpSpPr>
          <p:grpSpPr>
            <a:xfrm>
              <a:off x="539861" y="2693431"/>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9" name="Group 189"/>
            <p:cNvGrpSpPr/>
            <p:nvPr/>
          </p:nvGrpSpPr>
          <p:grpSpPr>
            <a:xfrm>
              <a:off x="539861" y="9073915"/>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1" name="Group 191"/>
            <p:cNvGrpSpPr/>
            <p:nvPr/>
          </p:nvGrpSpPr>
          <p:grpSpPr>
            <a:xfrm>
              <a:off x="539861" y="5881131"/>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3" name="Group 193"/>
            <p:cNvGrpSpPr/>
            <p:nvPr/>
          </p:nvGrpSpPr>
          <p:grpSpPr>
            <a:xfrm>
              <a:off x="3727241"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5" name="Group 195"/>
            <p:cNvGrpSpPr/>
            <p:nvPr/>
          </p:nvGrpSpPr>
          <p:grpSpPr>
            <a:xfrm>
              <a:off x="3727241"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7" name="Group 197"/>
            <p:cNvGrpSpPr/>
            <p:nvPr/>
          </p:nvGrpSpPr>
          <p:grpSpPr>
            <a:xfrm>
              <a:off x="3727241"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9" name="Group 199"/>
            <p:cNvGrpSpPr/>
            <p:nvPr/>
          </p:nvGrpSpPr>
          <p:grpSpPr>
            <a:xfrm>
              <a:off x="2109980" y="1075351"/>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1" name="Group 201"/>
            <p:cNvGrpSpPr/>
            <p:nvPr/>
          </p:nvGrpSpPr>
          <p:grpSpPr>
            <a:xfrm>
              <a:off x="2109980" y="7455836"/>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3" name="Group 203"/>
            <p:cNvGrpSpPr/>
            <p:nvPr/>
          </p:nvGrpSpPr>
          <p:grpSpPr>
            <a:xfrm>
              <a:off x="2109980" y="4263051"/>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5" name="Group 205"/>
            <p:cNvGrpSpPr/>
            <p:nvPr/>
          </p:nvGrpSpPr>
          <p:grpSpPr>
            <a:xfrm>
              <a:off x="2109980" y="10643536"/>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7" name="Group 207"/>
            <p:cNvGrpSpPr/>
            <p:nvPr/>
          </p:nvGrpSpPr>
          <p:grpSpPr>
            <a:xfrm>
              <a:off x="2109980" y="2693431"/>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9" name="Group 209"/>
            <p:cNvGrpSpPr/>
            <p:nvPr/>
          </p:nvGrpSpPr>
          <p:grpSpPr>
            <a:xfrm>
              <a:off x="2109980" y="9073915"/>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1" name="Group 211"/>
            <p:cNvGrpSpPr/>
            <p:nvPr/>
          </p:nvGrpSpPr>
          <p:grpSpPr>
            <a:xfrm>
              <a:off x="2109980" y="5881131"/>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3" name="Group 213"/>
            <p:cNvGrpSpPr/>
            <p:nvPr/>
          </p:nvGrpSpPr>
          <p:grpSpPr>
            <a:xfrm>
              <a:off x="1088826" y="0"/>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5" name="Group 215"/>
            <p:cNvGrpSpPr/>
            <p:nvPr/>
          </p:nvGrpSpPr>
          <p:grpSpPr>
            <a:xfrm>
              <a:off x="1088826" y="6380485"/>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7" name="Group 217"/>
            <p:cNvGrpSpPr/>
            <p:nvPr/>
          </p:nvGrpSpPr>
          <p:grpSpPr>
            <a:xfrm>
              <a:off x="1088826" y="3187700"/>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9" name="Group 219"/>
            <p:cNvGrpSpPr/>
            <p:nvPr/>
          </p:nvGrpSpPr>
          <p:grpSpPr>
            <a:xfrm>
              <a:off x="1088826" y="9568185"/>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21" name="Group 221"/>
            <p:cNvGrpSpPr/>
            <p:nvPr/>
          </p:nvGrpSpPr>
          <p:grpSpPr>
            <a:xfrm>
              <a:off x="4276206" y="0"/>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23" name="Group 223"/>
            <p:cNvGrpSpPr/>
            <p:nvPr/>
          </p:nvGrpSpPr>
          <p:grpSpPr>
            <a:xfrm>
              <a:off x="4276206" y="6380485"/>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25" name="Group 225"/>
            <p:cNvGrpSpPr/>
            <p:nvPr/>
          </p:nvGrpSpPr>
          <p:grpSpPr>
            <a:xfrm>
              <a:off x="4276206" y="3187700"/>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27" name="Group 227"/>
            <p:cNvGrpSpPr/>
            <p:nvPr/>
          </p:nvGrpSpPr>
          <p:grpSpPr>
            <a:xfrm>
              <a:off x="4276206" y="9568185"/>
              <a:ext cx="82785" cy="82785"/>
              <a:chOff x="0" y="0"/>
              <a:chExt cx="1913890" cy="1913890"/>
            </a:xfrm>
          </p:grpSpPr>
          <p:sp>
            <p:nvSpPr>
              <p:cNvPr id="228" name="Freeform 2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29" name="Group 229"/>
            <p:cNvGrpSpPr/>
            <p:nvPr/>
          </p:nvGrpSpPr>
          <p:grpSpPr>
            <a:xfrm>
              <a:off x="1088826" y="1618080"/>
              <a:ext cx="82785" cy="82785"/>
              <a:chOff x="0" y="0"/>
              <a:chExt cx="1913890" cy="1913890"/>
            </a:xfrm>
          </p:grpSpPr>
          <p:sp>
            <p:nvSpPr>
              <p:cNvPr id="230" name="Freeform 2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31" name="Group 231"/>
            <p:cNvGrpSpPr/>
            <p:nvPr/>
          </p:nvGrpSpPr>
          <p:grpSpPr>
            <a:xfrm>
              <a:off x="1088826" y="7998564"/>
              <a:ext cx="82785" cy="82785"/>
              <a:chOff x="0" y="0"/>
              <a:chExt cx="1913890" cy="1913890"/>
            </a:xfrm>
          </p:grpSpPr>
          <p:sp>
            <p:nvSpPr>
              <p:cNvPr id="232" name="Freeform 2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33" name="Group 233"/>
            <p:cNvGrpSpPr/>
            <p:nvPr/>
          </p:nvGrpSpPr>
          <p:grpSpPr>
            <a:xfrm>
              <a:off x="1088826" y="4805780"/>
              <a:ext cx="82785" cy="82785"/>
              <a:chOff x="0" y="0"/>
              <a:chExt cx="1913890" cy="1913890"/>
            </a:xfrm>
          </p:grpSpPr>
          <p:sp>
            <p:nvSpPr>
              <p:cNvPr id="234" name="Freeform 2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35" name="Group 235"/>
            <p:cNvGrpSpPr/>
            <p:nvPr/>
          </p:nvGrpSpPr>
          <p:grpSpPr>
            <a:xfrm>
              <a:off x="4276206" y="1618080"/>
              <a:ext cx="82785" cy="82785"/>
              <a:chOff x="0" y="0"/>
              <a:chExt cx="1913890" cy="1913890"/>
            </a:xfrm>
          </p:grpSpPr>
          <p:sp>
            <p:nvSpPr>
              <p:cNvPr id="236" name="Freeform 2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37" name="Group 237"/>
            <p:cNvGrpSpPr/>
            <p:nvPr/>
          </p:nvGrpSpPr>
          <p:grpSpPr>
            <a:xfrm>
              <a:off x="4276206" y="7998564"/>
              <a:ext cx="82785" cy="82785"/>
              <a:chOff x="0" y="0"/>
              <a:chExt cx="1913890" cy="1913890"/>
            </a:xfrm>
          </p:grpSpPr>
          <p:sp>
            <p:nvSpPr>
              <p:cNvPr id="238" name="Freeform 2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39" name="Group 239"/>
            <p:cNvGrpSpPr/>
            <p:nvPr/>
          </p:nvGrpSpPr>
          <p:grpSpPr>
            <a:xfrm>
              <a:off x="4276206" y="4805780"/>
              <a:ext cx="82785" cy="82785"/>
              <a:chOff x="0" y="0"/>
              <a:chExt cx="1913890" cy="1913890"/>
            </a:xfrm>
          </p:grpSpPr>
          <p:sp>
            <p:nvSpPr>
              <p:cNvPr id="240" name="Freeform 2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41" name="Group 241"/>
            <p:cNvGrpSpPr/>
            <p:nvPr/>
          </p:nvGrpSpPr>
          <p:grpSpPr>
            <a:xfrm>
              <a:off x="1627486" y="537155"/>
              <a:ext cx="82785" cy="82785"/>
              <a:chOff x="0" y="0"/>
              <a:chExt cx="1913890" cy="1913890"/>
            </a:xfrm>
          </p:grpSpPr>
          <p:sp>
            <p:nvSpPr>
              <p:cNvPr id="242" name="Freeform 2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43" name="Group 243"/>
            <p:cNvGrpSpPr/>
            <p:nvPr/>
          </p:nvGrpSpPr>
          <p:grpSpPr>
            <a:xfrm>
              <a:off x="1627486" y="6917640"/>
              <a:ext cx="82785" cy="82785"/>
              <a:chOff x="0" y="0"/>
              <a:chExt cx="1913890" cy="1913890"/>
            </a:xfrm>
          </p:grpSpPr>
          <p:sp>
            <p:nvSpPr>
              <p:cNvPr id="244" name="Freeform 2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45" name="Group 245"/>
            <p:cNvGrpSpPr/>
            <p:nvPr/>
          </p:nvGrpSpPr>
          <p:grpSpPr>
            <a:xfrm>
              <a:off x="1627486" y="3724855"/>
              <a:ext cx="82785" cy="82785"/>
              <a:chOff x="0" y="0"/>
              <a:chExt cx="1913890" cy="1913890"/>
            </a:xfrm>
          </p:grpSpPr>
          <p:sp>
            <p:nvSpPr>
              <p:cNvPr id="246" name="Freeform 2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47" name="Group 247"/>
            <p:cNvGrpSpPr/>
            <p:nvPr/>
          </p:nvGrpSpPr>
          <p:grpSpPr>
            <a:xfrm>
              <a:off x="1627486" y="10105340"/>
              <a:ext cx="82785" cy="82785"/>
              <a:chOff x="0" y="0"/>
              <a:chExt cx="1913890" cy="1913890"/>
            </a:xfrm>
          </p:grpSpPr>
          <p:sp>
            <p:nvSpPr>
              <p:cNvPr id="248" name="Freeform 2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49" name="Group 249"/>
            <p:cNvGrpSpPr/>
            <p:nvPr/>
          </p:nvGrpSpPr>
          <p:grpSpPr>
            <a:xfrm>
              <a:off x="1627486" y="2155235"/>
              <a:ext cx="82785" cy="82785"/>
              <a:chOff x="0" y="0"/>
              <a:chExt cx="1913890" cy="1913890"/>
            </a:xfrm>
          </p:grpSpPr>
          <p:sp>
            <p:nvSpPr>
              <p:cNvPr id="250" name="Freeform 2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51" name="Group 251"/>
            <p:cNvGrpSpPr/>
            <p:nvPr/>
          </p:nvGrpSpPr>
          <p:grpSpPr>
            <a:xfrm>
              <a:off x="1627486" y="8535719"/>
              <a:ext cx="82785" cy="82785"/>
              <a:chOff x="0" y="0"/>
              <a:chExt cx="1913890" cy="1913890"/>
            </a:xfrm>
          </p:grpSpPr>
          <p:sp>
            <p:nvSpPr>
              <p:cNvPr id="252" name="Freeform 2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53" name="Group 253"/>
            <p:cNvGrpSpPr/>
            <p:nvPr/>
          </p:nvGrpSpPr>
          <p:grpSpPr>
            <a:xfrm>
              <a:off x="1627486" y="5342935"/>
              <a:ext cx="82785" cy="82785"/>
              <a:chOff x="0" y="0"/>
              <a:chExt cx="1913890" cy="1913890"/>
            </a:xfrm>
          </p:grpSpPr>
          <p:sp>
            <p:nvSpPr>
              <p:cNvPr id="254" name="Freeform 2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55" name="Group 255"/>
            <p:cNvGrpSpPr>
              <a:grpSpLocks noChangeAspect="1"/>
            </p:cNvGrpSpPr>
            <p:nvPr/>
          </p:nvGrpSpPr>
          <p:grpSpPr>
            <a:xfrm>
              <a:off x="78" y="0"/>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7" name="Group 257"/>
            <p:cNvGrpSpPr>
              <a:grpSpLocks noChangeAspect="1"/>
            </p:cNvGrpSpPr>
            <p:nvPr/>
          </p:nvGrpSpPr>
          <p:grpSpPr>
            <a:xfrm>
              <a:off x="78" y="6380485"/>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9" name="Group 259"/>
            <p:cNvGrpSpPr>
              <a:grpSpLocks noChangeAspect="1"/>
            </p:cNvGrpSpPr>
            <p:nvPr/>
          </p:nvGrpSpPr>
          <p:grpSpPr>
            <a:xfrm>
              <a:off x="78" y="3187700"/>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1" name="Group 261"/>
            <p:cNvGrpSpPr>
              <a:grpSpLocks noChangeAspect="1"/>
            </p:cNvGrpSpPr>
            <p:nvPr/>
          </p:nvGrpSpPr>
          <p:grpSpPr>
            <a:xfrm>
              <a:off x="78" y="956818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3" name="Group 263"/>
            <p:cNvGrpSpPr>
              <a:grpSpLocks noChangeAspect="1"/>
            </p:cNvGrpSpPr>
            <p:nvPr/>
          </p:nvGrpSpPr>
          <p:grpSpPr>
            <a:xfrm>
              <a:off x="3187459" y="0"/>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5" name="Group 265"/>
            <p:cNvGrpSpPr>
              <a:grpSpLocks noChangeAspect="1"/>
            </p:cNvGrpSpPr>
            <p:nvPr/>
          </p:nvGrpSpPr>
          <p:grpSpPr>
            <a:xfrm>
              <a:off x="3187459" y="6380485"/>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7" name="Group 267"/>
            <p:cNvGrpSpPr>
              <a:grpSpLocks noChangeAspect="1"/>
            </p:cNvGrpSpPr>
            <p:nvPr/>
          </p:nvGrpSpPr>
          <p:grpSpPr>
            <a:xfrm>
              <a:off x="3187459" y="3187700"/>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9" name="Group 269"/>
            <p:cNvGrpSpPr>
              <a:grpSpLocks noChangeAspect="1"/>
            </p:cNvGrpSpPr>
            <p:nvPr/>
          </p:nvGrpSpPr>
          <p:grpSpPr>
            <a:xfrm>
              <a:off x="3187459" y="956818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1" name="Group 271"/>
            <p:cNvGrpSpPr>
              <a:grpSpLocks noChangeAspect="1"/>
            </p:cNvGrpSpPr>
            <p:nvPr/>
          </p:nvGrpSpPr>
          <p:grpSpPr>
            <a:xfrm>
              <a:off x="78" y="1618080"/>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3" name="Group 273"/>
            <p:cNvGrpSpPr>
              <a:grpSpLocks noChangeAspect="1"/>
            </p:cNvGrpSpPr>
            <p:nvPr/>
          </p:nvGrpSpPr>
          <p:grpSpPr>
            <a:xfrm>
              <a:off x="78" y="7998564"/>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5" name="Group 275"/>
            <p:cNvGrpSpPr>
              <a:grpSpLocks noChangeAspect="1"/>
            </p:cNvGrpSpPr>
            <p:nvPr/>
          </p:nvGrpSpPr>
          <p:grpSpPr>
            <a:xfrm>
              <a:off x="78" y="4805780"/>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7" name="Group 277"/>
            <p:cNvGrpSpPr>
              <a:grpSpLocks noChangeAspect="1"/>
            </p:cNvGrpSpPr>
            <p:nvPr/>
          </p:nvGrpSpPr>
          <p:grpSpPr>
            <a:xfrm>
              <a:off x="3187459" y="1618080"/>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9" name="Group 279"/>
            <p:cNvGrpSpPr>
              <a:grpSpLocks noChangeAspect="1"/>
            </p:cNvGrpSpPr>
            <p:nvPr/>
          </p:nvGrpSpPr>
          <p:grpSpPr>
            <a:xfrm>
              <a:off x="3187459" y="799856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1" name="Group 281"/>
            <p:cNvGrpSpPr>
              <a:grpSpLocks noChangeAspect="1"/>
            </p:cNvGrpSpPr>
            <p:nvPr/>
          </p:nvGrpSpPr>
          <p:grpSpPr>
            <a:xfrm>
              <a:off x="3187459" y="4805780"/>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3" name="Group 283"/>
            <p:cNvGrpSpPr>
              <a:grpSpLocks noChangeAspect="1"/>
            </p:cNvGrpSpPr>
            <p:nvPr/>
          </p:nvGrpSpPr>
          <p:grpSpPr>
            <a:xfrm>
              <a:off x="538739" y="537155"/>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5" name="Group 285"/>
            <p:cNvGrpSpPr>
              <a:grpSpLocks noChangeAspect="1"/>
            </p:cNvGrpSpPr>
            <p:nvPr/>
          </p:nvGrpSpPr>
          <p:grpSpPr>
            <a:xfrm>
              <a:off x="538739" y="6917640"/>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7" name="Group 287"/>
            <p:cNvGrpSpPr>
              <a:grpSpLocks noChangeAspect="1"/>
            </p:cNvGrpSpPr>
            <p:nvPr/>
          </p:nvGrpSpPr>
          <p:grpSpPr>
            <a:xfrm>
              <a:off x="538739" y="3724855"/>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9" name="Group 289"/>
            <p:cNvGrpSpPr>
              <a:grpSpLocks noChangeAspect="1"/>
            </p:cNvGrpSpPr>
            <p:nvPr/>
          </p:nvGrpSpPr>
          <p:grpSpPr>
            <a:xfrm>
              <a:off x="538739" y="10105340"/>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1" name="Group 291"/>
            <p:cNvGrpSpPr>
              <a:grpSpLocks noChangeAspect="1"/>
            </p:cNvGrpSpPr>
            <p:nvPr/>
          </p:nvGrpSpPr>
          <p:grpSpPr>
            <a:xfrm>
              <a:off x="3726119" y="537155"/>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3" name="Group 293"/>
            <p:cNvGrpSpPr>
              <a:grpSpLocks noChangeAspect="1"/>
            </p:cNvGrpSpPr>
            <p:nvPr/>
          </p:nvGrpSpPr>
          <p:grpSpPr>
            <a:xfrm>
              <a:off x="3726119" y="6917640"/>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5" name="Group 295"/>
            <p:cNvGrpSpPr>
              <a:grpSpLocks noChangeAspect="1"/>
            </p:cNvGrpSpPr>
            <p:nvPr/>
          </p:nvGrpSpPr>
          <p:grpSpPr>
            <a:xfrm>
              <a:off x="3726119" y="3724855"/>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7" name="Group 297"/>
            <p:cNvGrpSpPr>
              <a:grpSpLocks noChangeAspect="1"/>
            </p:cNvGrpSpPr>
            <p:nvPr/>
          </p:nvGrpSpPr>
          <p:grpSpPr>
            <a:xfrm>
              <a:off x="3726119" y="10105340"/>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9" name="Group 299"/>
            <p:cNvGrpSpPr>
              <a:grpSpLocks noChangeAspect="1"/>
            </p:cNvGrpSpPr>
            <p:nvPr/>
          </p:nvGrpSpPr>
          <p:grpSpPr>
            <a:xfrm>
              <a:off x="538739" y="2155235"/>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1" name="Group 301"/>
            <p:cNvGrpSpPr>
              <a:grpSpLocks noChangeAspect="1"/>
            </p:cNvGrpSpPr>
            <p:nvPr/>
          </p:nvGrpSpPr>
          <p:grpSpPr>
            <a:xfrm>
              <a:off x="538739" y="853571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3" name="Group 303"/>
            <p:cNvGrpSpPr>
              <a:grpSpLocks noChangeAspect="1"/>
            </p:cNvGrpSpPr>
            <p:nvPr/>
          </p:nvGrpSpPr>
          <p:grpSpPr>
            <a:xfrm>
              <a:off x="538739" y="5342935"/>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5" name="Group 305"/>
            <p:cNvGrpSpPr>
              <a:grpSpLocks noChangeAspect="1"/>
            </p:cNvGrpSpPr>
            <p:nvPr/>
          </p:nvGrpSpPr>
          <p:grpSpPr>
            <a:xfrm>
              <a:off x="3726119" y="2155235"/>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7" name="Group 307"/>
            <p:cNvGrpSpPr>
              <a:grpSpLocks noChangeAspect="1"/>
            </p:cNvGrpSpPr>
            <p:nvPr/>
          </p:nvGrpSpPr>
          <p:grpSpPr>
            <a:xfrm>
              <a:off x="3726119" y="8535719"/>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9" name="Group 309"/>
            <p:cNvGrpSpPr>
              <a:grpSpLocks noChangeAspect="1"/>
            </p:cNvGrpSpPr>
            <p:nvPr/>
          </p:nvGrpSpPr>
          <p:grpSpPr>
            <a:xfrm>
              <a:off x="3726119" y="5342935"/>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1" name="Group 311"/>
            <p:cNvGrpSpPr>
              <a:grpSpLocks noChangeAspect="1"/>
            </p:cNvGrpSpPr>
            <p:nvPr/>
          </p:nvGrpSpPr>
          <p:grpSpPr>
            <a:xfrm>
              <a:off x="1078600" y="1075351"/>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3" name="Group 313"/>
            <p:cNvGrpSpPr>
              <a:grpSpLocks noChangeAspect="1"/>
            </p:cNvGrpSpPr>
            <p:nvPr/>
          </p:nvGrpSpPr>
          <p:grpSpPr>
            <a:xfrm>
              <a:off x="1078600" y="7455836"/>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5" name="Group 315"/>
            <p:cNvGrpSpPr>
              <a:grpSpLocks noChangeAspect="1"/>
            </p:cNvGrpSpPr>
            <p:nvPr/>
          </p:nvGrpSpPr>
          <p:grpSpPr>
            <a:xfrm>
              <a:off x="1078600" y="4263051"/>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7" name="Group 317"/>
            <p:cNvGrpSpPr>
              <a:grpSpLocks noChangeAspect="1"/>
            </p:cNvGrpSpPr>
            <p:nvPr/>
          </p:nvGrpSpPr>
          <p:grpSpPr>
            <a:xfrm>
              <a:off x="1078600" y="10643536"/>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9" name="Group 319"/>
            <p:cNvGrpSpPr>
              <a:grpSpLocks noChangeAspect="1"/>
            </p:cNvGrpSpPr>
            <p:nvPr/>
          </p:nvGrpSpPr>
          <p:grpSpPr>
            <a:xfrm>
              <a:off x="4265980" y="1075351"/>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21" name="Group 321"/>
            <p:cNvGrpSpPr>
              <a:grpSpLocks noChangeAspect="1"/>
            </p:cNvGrpSpPr>
            <p:nvPr/>
          </p:nvGrpSpPr>
          <p:grpSpPr>
            <a:xfrm>
              <a:off x="4265980" y="7455836"/>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23" name="Group 323"/>
            <p:cNvGrpSpPr>
              <a:grpSpLocks noChangeAspect="1"/>
            </p:cNvGrpSpPr>
            <p:nvPr/>
          </p:nvGrpSpPr>
          <p:grpSpPr>
            <a:xfrm>
              <a:off x="4265980" y="4263051"/>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25" name="Group 325"/>
            <p:cNvGrpSpPr>
              <a:grpSpLocks noChangeAspect="1"/>
            </p:cNvGrpSpPr>
            <p:nvPr/>
          </p:nvGrpSpPr>
          <p:grpSpPr>
            <a:xfrm>
              <a:off x="4265980" y="10643536"/>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27" name="Group 327"/>
            <p:cNvGrpSpPr>
              <a:grpSpLocks noChangeAspect="1"/>
            </p:cNvGrpSpPr>
            <p:nvPr/>
          </p:nvGrpSpPr>
          <p:grpSpPr>
            <a:xfrm>
              <a:off x="1078600" y="2693431"/>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29" name="Group 329"/>
            <p:cNvGrpSpPr>
              <a:grpSpLocks noChangeAspect="1"/>
            </p:cNvGrpSpPr>
            <p:nvPr/>
          </p:nvGrpSpPr>
          <p:grpSpPr>
            <a:xfrm>
              <a:off x="1078600" y="907391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31" name="Group 331"/>
            <p:cNvGrpSpPr>
              <a:grpSpLocks noChangeAspect="1"/>
            </p:cNvGrpSpPr>
            <p:nvPr/>
          </p:nvGrpSpPr>
          <p:grpSpPr>
            <a:xfrm>
              <a:off x="1078600" y="5881131"/>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33" name="Group 333"/>
            <p:cNvGrpSpPr>
              <a:grpSpLocks noChangeAspect="1"/>
            </p:cNvGrpSpPr>
            <p:nvPr/>
          </p:nvGrpSpPr>
          <p:grpSpPr>
            <a:xfrm>
              <a:off x="4265980" y="2693431"/>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35" name="Group 335"/>
            <p:cNvGrpSpPr>
              <a:grpSpLocks noChangeAspect="1"/>
            </p:cNvGrpSpPr>
            <p:nvPr/>
          </p:nvGrpSpPr>
          <p:grpSpPr>
            <a:xfrm>
              <a:off x="4265980" y="9073915"/>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37" name="Group 337"/>
            <p:cNvGrpSpPr>
              <a:grpSpLocks noChangeAspect="1"/>
            </p:cNvGrpSpPr>
            <p:nvPr/>
          </p:nvGrpSpPr>
          <p:grpSpPr>
            <a:xfrm>
              <a:off x="4265980" y="5881131"/>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39" name="Group 339"/>
            <p:cNvGrpSpPr>
              <a:grpSpLocks noChangeAspect="1"/>
            </p:cNvGrpSpPr>
            <p:nvPr/>
          </p:nvGrpSpPr>
          <p:grpSpPr>
            <a:xfrm>
              <a:off x="2648719" y="1075351"/>
              <a:ext cx="95594" cy="82785"/>
              <a:chOff x="0" y="0"/>
              <a:chExt cx="6350000" cy="5499100"/>
            </a:xfrm>
          </p:grpSpPr>
          <p:sp>
            <p:nvSpPr>
              <p:cNvPr id="340" name="Freeform 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41" name="Group 341"/>
            <p:cNvGrpSpPr>
              <a:grpSpLocks noChangeAspect="1"/>
            </p:cNvGrpSpPr>
            <p:nvPr/>
          </p:nvGrpSpPr>
          <p:grpSpPr>
            <a:xfrm>
              <a:off x="2648719" y="7455836"/>
              <a:ext cx="95594" cy="82785"/>
              <a:chOff x="0" y="0"/>
              <a:chExt cx="6350000" cy="5499100"/>
            </a:xfrm>
          </p:grpSpPr>
          <p:sp>
            <p:nvSpPr>
              <p:cNvPr id="342" name="Freeform 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43" name="Group 343"/>
            <p:cNvGrpSpPr>
              <a:grpSpLocks noChangeAspect="1"/>
            </p:cNvGrpSpPr>
            <p:nvPr/>
          </p:nvGrpSpPr>
          <p:grpSpPr>
            <a:xfrm>
              <a:off x="2648719" y="4263051"/>
              <a:ext cx="95594" cy="82785"/>
              <a:chOff x="0" y="0"/>
              <a:chExt cx="6350000" cy="5499100"/>
            </a:xfrm>
          </p:grpSpPr>
          <p:sp>
            <p:nvSpPr>
              <p:cNvPr id="344" name="Freeform 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45" name="Group 345"/>
            <p:cNvGrpSpPr>
              <a:grpSpLocks noChangeAspect="1"/>
            </p:cNvGrpSpPr>
            <p:nvPr/>
          </p:nvGrpSpPr>
          <p:grpSpPr>
            <a:xfrm>
              <a:off x="2648719" y="10643536"/>
              <a:ext cx="95594" cy="82785"/>
              <a:chOff x="0" y="0"/>
              <a:chExt cx="6350000" cy="5499100"/>
            </a:xfrm>
          </p:grpSpPr>
          <p:sp>
            <p:nvSpPr>
              <p:cNvPr id="346" name="Freeform 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47" name="Group 347"/>
            <p:cNvGrpSpPr>
              <a:grpSpLocks noChangeAspect="1"/>
            </p:cNvGrpSpPr>
            <p:nvPr/>
          </p:nvGrpSpPr>
          <p:grpSpPr>
            <a:xfrm>
              <a:off x="2648719" y="2693431"/>
              <a:ext cx="95594" cy="82785"/>
              <a:chOff x="0" y="0"/>
              <a:chExt cx="6350000" cy="5499100"/>
            </a:xfrm>
          </p:grpSpPr>
          <p:sp>
            <p:nvSpPr>
              <p:cNvPr id="348" name="Freeform 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49" name="Group 349"/>
            <p:cNvGrpSpPr>
              <a:grpSpLocks noChangeAspect="1"/>
            </p:cNvGrpSpPr>
            <p:nvPr/>
          </p:nvGrpSpPr>
          <p:grpSpPr>
            <a:xfrm>
              <a:off x="2648719" y="9073915"/>
              <a:ext cx="95594" cy="82785"/>
              <a:chOff x="0" y="0"/>
              <a:chExt cx="6350000" cy="5499100"/>
            </a:xfrm>
          </p:grpSpPr>
          <p:sp>
            <p:nvSpPr>
              <p:cNvPr id="350" name="Freeform 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51" name="Group 351"/>
            <p:cNvGrpSpPr>
              <a:grpSpLocks noChangeAspect="1"/>
            </p:cNvGrpSpPr>
            <p:nvPr/>
          </p:nvGrpSpPr>
          <p:grpSpPr>
            <a:xfrm>
              <a:off x="2648719" y="5881131"/>
              <a:ext cx="95594" cy="82785"/>
              <a:chOff x="0" y="0"/>
              <a:chExt cx="6350000" cy="5499100"/>
            </a:xfrm>
          </p:grpSpPr>
          <p:sp>
            <p:nvSpPr>
              <p:cNvPr id="352" name="Freeform 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53" name="Group 353"/>
            <p:cNvGrpSpPr>
              <a:grpSpLocks noChangeAspect="1"/>
            </p:cNvGrpSpPr>
            <p:nvPr/>
          </p:nvGrpSpPr>
          <p:grpSpPr>
            <a:xfrm>
              <a:off x="1627565" y="0"/>
              <a:ext cx="95594" cy="82785"/>
              <a:chOff x="0" y="0"/>
              <a:chExt cx="6350000" cy="5499100"/>
            </a:xfrm>
          </p:grpSpPr>
          <p:sp>
            <p:nvSpPr>
              <p:cNvPr id="354" name="Freeform 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55" name="Group 355"/>
            <p:cNvGrpSpPr>
              <a:grpSpLocks noChangeAspect="1"/>
            </p:cNvGrpSpPr>
            <p:nvPr/>
          </p:nvGrpSpPr>
          <p:grpSpPr>
            <a:xfrm>
              <a:off x="1627565" y="6380485"/>
              <a:ext cx="95594" cy="82785"/>
              <a:chOff x="0" y="0"/>
              <a:chExt cx="6350000" cy="5499100"/>
            </a:xfrm>
          </p:grpSpPr>
          <p:sp>
            <p:nvSpPr>
              <p:cNvPr id="356" name="Freeform 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57" name="Group 357"/>
            <p:cNvGrpSpPr>
              <a:grpSpLocks noChangeAspect="1"/>
            </p:cNvGrpSpPr>
            <p:nvPr/>
          </p:nvGrpSpPr>
          <p:grpSpPr>
            <a:xfrm>
              <a:off x="1627565" y="3187700"/>
              <a:ext cx="95594" cy="82785"/>
              <a:chOff x="0" y="0"/>
              <a:chExt cx="6350000" cy="5499100"/>
            </a:xfrm>
          </p:grpSpPr>
          <p:sp>
            <p:nvSpPr>
              <p:cNvPr id="358" name="Freeform 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59" name="Group 359"/>
            <p:cNvGrpSpPr>
              <a:grpSpLocks noChangeAspect="1"/>
            </p:cNvGrpSpPr>
            <p:nvPr/>
          </p:nvGrpSpPr>
          <p:grpSpPr>
            <a:xfrm>
              <a:off x="1627565" y="9568185"/>
              <a:ext cx="95594" cy="82785"/>
              <a:chOff x="0" y="0"/>
              <a:chExt cx="6350000" cy="5499100"/>
            </a:xfrm>
          </p:grpSpPr>
          <p:sp>
            <p:nvSpPr>
              <p:cNvPr id="360" name="Freeform 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61" name="Group 361"/>
            <p:cNvGrpSpPr>
              <a:grpSpLocks noChangeAspect="1"/>
            </p:cNvGrpSpPr>
            <p:nvPr/>
          </p:nvGrpSpPr>
          <p:grpSpPr>
            <a:xfrm>
              <a:off x="1627565" y="1618080"/>
              <a:ext cx="95594" cy="82785"/>
              <a:chOff x="0" y="0"/>
              <a:chExt cx="6350000" cy="5499100"/>
            </a:xfrm>
          </p:grpSpPr>
          <p:sp>
            <p:nvSpPr>
              <p:cNvPr id="362" name="Freeform 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63" name="Group 363"/>
            <p:cNvGrpSpPr>
              <a:grpSpLocks noChangeAspect="1"/>
            </p:cNvGrpSpPr>
            <p:nvPr/>
          </p:nvGrpSpPr>
          <p:grpSpPr>
            <a:xfrm>
              <a:off x="1627565" y="7998564"/>
              <a:ext cx="95594" cy="82785"/>
              <a:chOff x="0" y="0"/>
              <a:chExt cx="6350000" cy="5499100"/>
            </a:xfrm>
          </p:grpSpPr>
          <p:sp>
            <p:nvSpPr>
              <p:cNvPr id="364" name="Freeform 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65" name="Group 365"/>
            <p:cNvGrpSpPr>
              <a:grpSpLocks noChangeAspect="1"/>
            </p:cNvGrpSpPr>
            <p:nvPr/>
          </p:nvGrpSpPr>
          <p:grpSpPr>
            <a:xfrm>
              <a:off x="1627565" y="4805780"/>
              <a:ext cx="95594" cy="82785"/>
              <a:chOff x="0" y="0"/>
              <a:chExt cx="6350000" cy="5499100"/>
            </a:xfrm>
          </p:grpSpPr>
          <p:sp>
            <p:nvSpPr>
              <p:cNvPr id="366" name="Freeform 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67" name="Group 367"/>
            <p:cNvGrpSpPr>
              <a:grpSpLocks noChangeAspect="1"/>
            </p:cNvGrpSpPr>
            <p:nvPr/>
          </p:nvGrpSpPr>
          <p:grpSpPr>
            <a:xfrm>
              <a:off x="2103575" y="537155"/>
              <a:ext cx="95594" cy="82785"/>
              <a:chOff x="0" y="0"/>
              <a:chExt cx="6350000" cy="5499100"/>
            </a:xfrm>
          </p:grpSpPr>
          <p:sp>
            <p:nvSpPr>
              <p:cNvPr id="368" name="Freeform 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69" name="Group 369"/>
            <p:cNvGrpSpPr>
              <a:grpSpLocks noChangeAspect="1"/>
            </p:cNvGrpSpPr>
            <p:nvPr/>
          </p:nvGrpSpPr>
          <p:grpSpPr>
            <a:xfrm>
              <a:off x="2103575" y="6917640"/>
              <a:ext cx="95594" cy="82785"/>
              <a:chOff x="0" y="0"/>
              <a:chExt cx="6350000" cy="5499100"/>
            </a:xfrm>
          </p:grpSpPr>
          <p:sp>
            <p:nvSpPr>
              <p:cNvPr id="370" name="Freeform 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71" name="Group 371"/>
            <p:cNvGrpSpPr>
              <a:grpSpLocks noChangeAspect="1"/>
            </p:cNvGrpSpPr>
            <p:nvPr/>
          </p:nvGrpSpPr>
          <p:grpSpPr>
            <a:xfrm>
              <a:off x="2103575" y="3724855"/>
              <a:ext cx="95594" cy="82785"/>
              <a:chOff x="0" y="0"/>
              <a:chExt cx="6350000" cy="5499100"/>
            </a:xfrm>
          </p:grpSpPr>
          <p:sp>
            <p:nvSpPr>
              <p:cNvPr id="372" name="Freeform 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73" name="Group 373"/>
            <p:cNvGrpSpPr>
              <a:grpSpLocks noChangeAspect="1"/>
            </p:cNvGrpSpPr>
            <p:nvPr/>
          </p:nvGrpSpPr>
          <p:grpSpPr>
            <a:xfrm>
              <a:off x="2103575" y="10105340"/>
              <a:ext cx="95594" cy="82785"/>
              <a:chOff x="0" y="0"/>
              <a:chExt cx="6350000" cy="5499100"/>
            </a:xfrm>
          </p:grpSpPr>
          <p:sp>
            <p:nvSpPr>
              <p:cNvPr id="374" name="Freeform 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75" name="Group 375"/>
            <p:cNvGrpSpPr>
              <a:grpSpLocks noChangeAspect="1"/>
            </p:cNvGrpSpPr>
            <p:nvPr/>
          </p:nvGrpSpPr>
          <p:grpSpPr>
            <a:xfrm>
              <a:off x="2103575" y="2155235"/>
              <a:ext cx="95594" cy="82785"/>
              <a:chOff x="0" y="0"/>
              <a:chExt cx="6350000" cy="5499100"/>
            </a:xfrm>
          </p:grpSpPr>
          <p:sp>
            <p:nvSpPr>
              <p:cNvPr id="376" name="Freeform 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77" name="Group 377"/>
            <p:cNvGrpSpPr>
              <a:grpSpLocks noChangeAspect="1"/>
            </p:cNvGrpSpPr>
            <p:nvPr/>
          </p:nvGrpSpPr>
          <p:grpSpPr>
            <a:xfrm>
              <a:off x="2103575" y="8535719"/>
              <a:ext cx="95594" cy="82785"/>
              <a:chOff x="0" y="0"/>
              <a:chExt cx="6350000" cy="5499100"/>
            </a:xfrm>
          </p:grpSpPr>
          <p:sp>
            <p:nvSpPr>
              <p:cNvPr id="378" name="Freeform 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79" name="Group 379"/>
            <p:cNvGrpSpPr>
              <a:grpSpLocks noChangeAspect="1"/>
            </p:cNvGrpSpPr>
            <p:nvPr/>
          </p:nvGrpSpPr>
          <p:grpSpPr>
            <a:xfrm>
              <a:off x="2103575" y="5342935"/>
              <a:ext cx="95594" cy="82785"/>
              <a:chOff x="0" y="0"/>
              <a:chExt cx="6350000" cy="5499100"/>
            </a:xfrm>
          </p:grpSpPr>
          <p:sp>
            <p:nvSpPr>
              <p:cNvPr id="380" name="Freeform 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grpSp>
        <p:nvGrpSpPr>
          <p:cNvPr id="381" name="Group 381"/>
          <p:cNvGrpSpPr/>
          <p:nvPr/>
        </p:nvGrpSpPr>
        <p:grpSpPr>
          <a:xfrm>
            <a:off x="16713352" y="6153883"/>
            <a:ext cx="526898" cy="3209192"/>
            <a:chOff x="0" y="0"/>
            <a:chExt cx="702530" cy="4278922"/>
          </a:xfrm>
        </p:grpSpPr>
        <p:sp>
          <p:nvSpPr>
            <p:cNvPr id="382" name="AutoShape 382"/>
            <p:cNvSpPr/>
            <p:nvPr/>
          </p:nvSpPr>
          <p:spPr>
            <a:xfrm rot="-5400000">
              <a:off x="-1788196" y="1788196"/>
              <a:ext cx="4278922" cy="702530"/>
            </a:xfrm>
            <a:prstGeom prst="rect">
              <a:avLst/>
            </a:prstGeom>
            <a:solidFill>
              <a:srgbClr val="FFFFFF"/>
            </a:solidFill>
          </p:spPr>
          <p:txBody>
            <a:bodyPr/>
            <a:lstStyle/>
            <a:p>
              <a:endParaRPr lang="es-ES_tradnl" dirty="0"/>
            </a:p>
          </p:txBody>
        </p:sp>
        <p:sp>
          <p:nvSpPr>
            <p:cNvPr id="383" name="TextBox 383"/>
            <p:cNvSpPr txBox="1"/>
            <p:nvPr/>
          </p:nvSpPr>
          <p:spPr>
            <a:xfrm rot="-5400000">
              <a:off x="-1632394" y="1974769"/>
              <a:ext cx="3933719" cy="329386"/>
            </a:xfrm>
            <a:prstGeom prst="rect">
              <a:avLst/>
            </a:prstGeom>
          </p:spPr>
          <p:txBody>
            <a:bodyPr lIns="0" tIns="0" rIns="0" bIns="0" rtlCol="0" anchor="t">
              <a:spAutoFit/>
            </a:bodyPr>
            <a:lstStyle/>
            <a:p>
              <a:pPr>
                <a:lnSpc>
                  <a:spcPts val="2100"/>
                </a:lnSpc>
              </a:pPr>
              <a:r>
                <a:rPr lang="es-ES_tradnl" sz="1500" spc="75" dirty="0">
                  <a:solidFill>
                    <a:srgbClr val="FEBA3D"/>
                  </a:solidFill>
                  <a:latin typeface="Clear Sans Regular"/>
                </a:rPr>
                <a:t>IRC VPRU</a:t>
              </a:r>
            </a:p>
          </p:txBody>
        </p:sp>
      </p:grpSp>
      <p:sp>
        <p:nvSpPr>
          <p:cNvPr id="386" name="AutoShape 386"/>
          <p:cNvSpPr/>
          <p:nvPr/>
        </p:nvSpPr>
        <p:spPr>
          <a:xfrm>
            <a:off x="13724670" y="1163063"/>
            <a:ext cx="1736609" cy="1358024"/>
          </a:xfrm>
          <a:prstGeom prst="rect">
            <a:avLst/>
          </a:prstGeom>
          <a:solidFill>
            <a:srgbClr val="FEBA3D"/>
          </a:solidFill>
        </p:spPr>
        <p:txBody>
          <a:bodyPr/>
          <a:lstStyle/>
          <a:p>
            <a:endParaRPr lang="es-ES_tradnl" dirty="0"/>
          </a:p>
        </p:txBody>
      </p:sp>
      <p:sp>
        <p:nvSpPr>
          <p:cNvPr id="388" name="TextBox 388"/>
          <p:cNvSpPr txBox="1"/>
          <p:nvPr/>
        </p:nvSpPr>
        <p:spPr>
          <a:xfrm>
            <a:off x="5162776" y="1526869"/>
            <a:ext cx="6495823" cy="2308324"/>
          </a:xfrm>
          <a:prstGeom prst="rect">
            <a:avLst/>
          </a:prstGeom>
        </p:spPr>
        <p:txBody>
          <a:bodyPr wrap="square" lIns="0" tIns="0" rIns="0" bIns="0" rtlCol="0" anchor="t">
            <a:spAutoFit/>
          </a:bodyPr>
          <a:lstStyle/>
          <a:p>
            <a:pPr>
              <a:lnSpc>
                <a:spcPts val="4500"/>
              </a:lnSpc>
            </a:pPr>
            <a:r>
              <a:rPr lang="es-ES_tradnl" sz="3600" dirty="0">
                <a:solidFill>
                  <a:srgbClr val="1B1B1B"/>
                </a:solidFill>
                <a:latin typeface="League Spartan" panose="020B0604020202020204" charset="0"/>
              </a:rPr>
              <a:t>Ayudar a la sobreviviente a identificar sentimientos, actividades y vínculos significativos</a:t>
            </a:r>
          </a:p>
        </p:txBody>
      </p:sp>
      <p:sp>
        <p:nvSpPr>
          <p:cNvPr id="389" name="TextBox 389"/>
          <p:cNvSpPr txBox="1"/>
          <p:nvPr/>
        </p:nvSpPr>
        <p:spPr>
          <a:xfrm>
            <a:off x="4142214" y="1548705"/>
            <a:ext cx="757770" cy="577081"/>
          </a:xfrm>
          <a:prstGeom prst="rect">
            <a:avLst/>
          </a:prstGeom>
        </p:spPr>
        <p:txBody>
          <a:bodyPr lIns="0" tIns="0" rIns="0" bIns="0" rtlCol="0" anchor="t">
            <a:spAutoFit/>
          </a:bodyPr>
          <a:lstStyle/>
          <a:p>
            <a:pPr>
              <a:lnSpc>
                <a:spcPts val="4500"/>
              </a:lnSpc>
            </a:pPr>
            <a:r>
              <a:rPr lang="es-ES_tradnl" sz="3600" dirty="0">
                <a:solidFill>
                  <a:srgbClr val="1B1B1B"/>
                </a:solidFill>
                <a:latin typeface="League Spartan Bold"/>
              </a:rPr>
              <a:t>03</a:t>
            </a:r>
          </a:p>
        </p:txBody>
      </p:sp>
      <p:sp>
        <p:nvSpPr>
          <p:cNvPr id="390" name="TextBox 390"/>
          <p:cNvSpPr txBox="1"/>
          <p:nvPr/>
        </p:nvSpPr>
        <p:spPr>
          <a:xfrm>
            <a:off x="5162776" y="4367277"/>
            <a:ext cx="6724423" cy="2308324"/>
          </a:xfrm>
          <a:prstGeom prst="rect">
            <a:avLst/>
          </a:prstGeom>
        </p:spPr>
        <p:txBody>
          <a:bodyPr wrap="square" lIns="0" tIns="0" rIns="0" bIns="0" rtlCol="0" anchor="t">
            <a:spAutoFit/>
          </a:bodyPr>
          <a:lstStyle/>
          <a:p>
            <a:pPr>
              <a:lnSpc>
                <a:spcPts val="4500"/>
              </a:lnSpc>
            </a:pPr>
            <a:r>
              <a:rPr lang="es-ES_tradnl" sz="3600" dirty="0">
                <a:solidFill>
                  <a:srgbClr val="1B1B1B"/>
                </a:solidFill>
                <a:latin typeface="League Spartan" panose="020B0604020202020204" charset="0"/>
              </a:rPr>
              <a:t>Retomar el plan de acción o el proceso de cierre del caso en el marco del proceso de gestión del caso</a:t>
            </a:r>
          </a:p>
        </p:txBody>
      </p:sp>
      <p:sp>
        <p:nvSpPr>
          <p:cNvPr id="391" name="TextBox 391"/>
          <p:cNvSpPr txBox="1"/>
          <p:nvPr/>
        </p:nvSpPr>
        <p:spPr>
          <a:xfrm>
            <a:off x="4142214" y="4376802"/>
            <a:ext cx="757770" cy="577081"/>
          </a:xfrm>
          <a:prstGeom prst="rect">
            <a:avLst/>
          </a:prstGeom>
        </p:spPr>
        <p:txBody>
          <a:bodyPr lIns="0" tIns="0" rIns="0" bIns="0" rtlCol="0" anchor="t">
            <a:spAutoFit/>
          </a:bodyPr>
          <a:lstStyle/>
          <a:p>
            <a:pPr>
              <a:lnSpc>
                <a:spcPts val="4500"/>
              </a:lnSpc>
            </a:pPr>
            <a:r>
              <a:rPr lang="es-ES_tradnl" sz="3600" dirty="0">
                <a:solidFill>
                  <a:srgbClr val="1B1B1B"/>
                </a:solidFill>
                <a:latin typeface="League Spartan Bold"/>
              </a:rPr>
              <a:t>04</a:t>
            </a:r>
          </a:p>
        </p:txBody>
      </p:sp>
      <p:sp>
        <p:nvSpPr>
          <p:cNvPr id="385" name="TextBox 384">
            <a:extLst>
              <a:ext uri="{FF2B5EF4-FFF2-40B4-BE49-F238E27FC236}">
                <a16:creationId xmlns:a16="http://schemas.microsoft.com/office/drawing/2014/main" id="{38D89EA9-B592-B21C-F0E1-D84132100009}"/>
              </a:ext>
            </a:extLst>
          </p:cNvPr>
          <p:cNvSpPr txBox="1"/>
          <p:nvPr/>
        </p:nvSpPr>
        <p:spPr>
          <a:xfrm rot="-5400000">
            <a:off x="-2245108" y="4587578"/>
            <a:ext cx="7960874" cy="1111843"/>
          </a:xfrm>
          <a:prstGeom prst="rect">
            <a:avLst/>
          </a:prstGeom>
        </p:spPr>
        <p:txBody>
          <a:bodyPr lIns="0" tIns="0" rIns="0" bIns="0" rtlCol="0" anchor="t">
            <a:spAutoFit/>
          </a:bodyPr>
          <a:lstStyle/>
          <a:p>
            <a:pPr algn="r">
              <a:lnSpc>
                <a:spcPts val="9375"/>
              </a:lnSpc>
            </a:pPr>
            <a:r>
              <a:rPr lang="es-ES_tradnl" sz="5500" dirty="0">
                <a:solidFill>
                  <a:srgbClr val="FEBA3D"/>
                </a:solidFill>
                <a:latin typeface="League Spartan Bold"/>
              </a:rPr>
              <a:t>¿Cuál es el proceso?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9B407"/>
        </a:solidFill>
        <a:effectLst/>
      </p:bgPr>
    </p:bg>
    <p:spTree>
      <p:nvGrpSpPr>
        <p:cNvPr id="1" name=""/>
        <p:cNvGrpSpPr/>
        <p:nvPr/>
      </p:nvGrpSpPr>
      <p:grpSpPr>
        <a:xfrm>
          <a:off x="0" y="0"/>
          <a:ext cx="0" cy="0"/>
          <a:chOff x="0" y="0"/>
          <a:chExt cx="0" cy="0"/>
        </a:xfrm>
      </p:grpSpPr>
      <p:grpSp>
        <p:nvGrpSpPr>
          <p:cNvPr id="2" name="Group 2"/>
          <p:cNvGrpSpPr/>
          <p:nvPr/>
        </p:nvGrpSpPr>
        <p:grpSpPr>
          <a:xfrm>
            <a:off x="13724670" y="1163063"/>
            <a:ext cx="3271181" cy="8044740"/>
            <a:chOff x="0" y="0"/>
            <a:chExt cx="4361574" cy="10726320"/>
          </a:xfrm>
        </p:grpSpPr>
        <p:grpSp>
          <p:nvGrpSpPr>
            <p:cNvPr id="3" name="Group 3"/>
            <p:cNvGrpSpPr/>
            <p:nvPr/>
          </p:nvGrpSpPr>
          <p:grpSpPr>
            <a:xfrm>
              <a:off x="2109980"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 name="Group 5"/>
            <p:cNvGrpSpPr/>
            <p:nvPr/>
          </p:nvGrpSpPr>
          <p:grpSpPr>
            <a:xfrm>
              <a:off x="2109980"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 name="Group 7"/>
            <p:cNvGrpSpPr/>
            <p:nvPr/>
          </p:nvGrpSpPr>
          <p:grpSpPr>
            <a:xfrm>
              <a:off x="2109980"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 name="Group 9"/>
            <p:cNvGrpSpPr/>
            <p:nvPr/>
          </p:nvGrpSpPr>
          <p:grpSpPr>
            <a:xfrm>
              <a:off x="2109980"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 name="Group 11"/>
            <p:cNvGrpSpPr/>
            <p:nvPr/>
          </p:nvGrpSpPr>
          <p:grpSpPr>
            <a:xfrm>
              <a:off x="2109980"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3" name="Group 13"/>
            <p:cNvGrpSpPr/>
            <p:nvPr/>
          </p:nvGrpSpPr>
          <p:grpSpPr>
            <a:xfrm>
              <a:off x="210998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5" name="Group 15"/>
            <p:cNvGrpSpPr/>
            <p:nvPr/>
          </p:nvGrpSpPr>
          <p:grpSpPr>
            <a:xfrm>
              <a:off x="2109980"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7" name="Group 17"/>
            <p:cNvGrpSpPr/>
            <p:nvPr/>
          </p:nvGrpSpPr>
          <p:grpSpPr>
            <a:xfrm>
              <a:off x="2648641"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9" name="Group 19"/>
            <p:cNvGrpSpPr/>
            <p:nvPr/>
          </p:nvGrpSpPr>
          <p:grpSpPr>
            <a:xfrm>
              <a:off x="2648641"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1" name="Group 21"/>
            <p:cNvGrpSpPr/>
            <p:nvPr/>
          </p:nvGrpSpPr>
          <p:grpSpPr>
            <a:xfrm>
              <a:off x="2648641"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3" name="Group 23"/>
            <p:cNvGrpSpPr/>
            <p:nvPr/>
          </p:nvGrpSpPr>
          <p:grpSpPr>
            <a:xfrm>
              <a:off x="2648641"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5" name="Group 25"/>
            <p:cNvGrpSpPr/>
            <p:nvPr/>
          </p:nvGrpSpPr>
          <p:grpSpPr>
            <a:xfrm>
              <a:off x="2648641"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7" name="Group 27"/>
            <p:cNvGrpSpPr/>
            <p:nvPr/>
          </p:nvGrpSpPr>
          <p:grpSpPr>
            <a:xfrm>
              <a:off x="2648641"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9" name="Group 29"/>
            <p:cNvGrpSpPr/>
            <p:nvPr/>
          </p:nvGrpSpPr>
          <p:grpSpPr>
            <a:xfrm>
              <a:off x="2648641"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1" name="Group 31"/>
            <p:cNvGrpSpPr/>
            <p:nvPr/>
          </p:nvGrpSpPr>
          <p:grpSpPr>
            <a:xfrm>
              <a:off x="1122" y="1075351"/>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3" name="Group 33"/>
            <p:cNvGrpSpPr/>
            <p:nvPr/>
          </p:nvGrpSpPr>
          <p:grpSpPr>
            <a:xfrm>
              <a:off x="1122" y="7455836"/>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5" name="Group 35"/>
            <p:cNvGrpSpPr/>
            <p:nvPr/>
          </p:nvGrpSpPr>
          <p:grpSpPr>
            <a:xfrm>
              <a:off x="1122" y="4263051"/>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7" name="Group 37"/>
            <p:cNvGrpSpPr/>
            <p:nvPr/>
          </p:nvGrpSpPr>
          <p:grpSpPr>
            <a:xfrm>
              <a:off x="1122" y="106435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9" name="Group 39"/>
            <p:cNvGrpSpPr/>
            <p:nvPr/>
          </p:nvGrpSpPr>
          <p:grpSpPr>
            <a:xfrm>
              <a:off x="3188502" y="1075351"/>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1" name="Group 41"/>
            <p:cNvGrpSpPr/>
            <p:nvPr/>
          </p:nvGrpSpPr>
          <p:grpSpPr>
            <a:xfrm>
              <a:off x="3188502" y="7455836"/>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3" name="Group 43"/>
            <p:cNvGrpSpPr/>
            <p:nvPr/>
          </p:nvGrpSpPr>
          <p:grpSpPr>
            <a:xfrm>
              <a:off x="3188502" y="4263051"/>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5" name="Group 45"/>
            <p:cNvGrpSpPr/>
            <p:nvPr/>
          </p:nvGrpSpPr>
          <p:grpSpPr>
            <a:xfrm>
              <a:off x="3188502"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7" name="Group 47"/>
            <p:cNvGrpSpPr/>
            <p:nvPr/>
          </p:nvGrpSpPr>
          <p:grpSpPr>
            <a:xfrm>
              <a:off x="1122" y="2693431"/>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9" name="Group 49"/>
            <p:cNvGrpSpPr/>
            <p:nvPr/>
          </p:nvGrpSpPr>
          <p:grpSpPr>
            <a:xfrm>
              <a:off x="1122" y="907391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1" name="Group 51"/>
            <p:cNvGrpSpPr/>
            <p:nvPr/>
          </p:nvGrpSpPr>
          <p:grpSpPr>
            <a:xfrm>
              <a:off x="1122" y="5881131"/>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3" name="Group 53"/>
            <p:cNvGrpSpPr/>
            <p:nvPr/>
          </p:nvGrpSpPr>
          <p:grpSpPr>
            <a:xfrm>
              <a:off x="3188502"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5" name="Group 55"/>
            <p:cNvGrpSpPr/>
            <p:nvPr/>
          </p:nvGrpSpPr>
          <p:grpSpPr>
            <a:xfrm>
              <a:off x="3188502"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7" name="Group 57"/>
            <p:cNvGrpSpPr/>
            <p:nvPr/>
          </p:nvGrpSpPr>
          <p:grpSpPr>
            <a:xfrm>
              <a:off x="3188502"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9" name="Group 59"/>
            <p:cNvGrpSpPr/>
            <p:nvPr/>
          </p:nvGrpSpPr>
          <p:grpSpPr>
            <a:xfrm>
              <a:off x="550087" y="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1" name="Group 61"/>
            <p:cNvGrpSpPr/>
            <p:nvPr/>
          </p:nvGrpSpPr>
          <p:grpSpPr>
            <a:xfrm>
              <a:off x="550087" y="63804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3" name="Group 63"/>
            <p:cNvGrpSpPr/>
            <p:nvPr/>
          </p:nvGrpSpPr>
          <p:grpSpPr>
            <a:xfrm>
              <a:off x="550087" y="318770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5" name="Group 65"/>
            <p:cNvGrpSpPr/>
            <p:nvPr/>
          </p:nvGrpSpPr>
          <p:grpSpPr>
            <a:xfrm>
              <a:off x="550087" y="9568185"/>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7" name="Group 67"/>
            <p:cNvGrpSpPr/>
            <p:nvPr/>
          </p:nvGrpSpPr>
          <p:grpSpPr>
            <a:xfrm>
              <a:off x="3737467"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9" name="Group 69"/>
            <p:cNvGrpSpPr/>
            <p:nvPr/>
          </p:nvGrpSpPr>
          <p:grpSpPr>
            <a:xfrm>
              <a:off x="3737467" y="638048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1" name="Group 71"/>
            <p:cNvGrpSpPr/>
            <p:nvPr/>
          </p:nvGrpSpPr>
          <p:grpSpPr>
            <a:xfrm>
              <a:off x="3737467" y="318770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3" name="Group 73"/>
            <p:cNvGrpSpPr/>
            <p:nvPr/>
          </p:nvGrpSpPr>
          <p:grpSpPr>
            <a:xfrm>
              <a:off x="3737467" y="956818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5" name="Group 75"/>
            <p:cNvGrpSpPr/>
            <p:nvPr/>
          </p:nvGrpSpPr>
          <p:grpSpPr>
            <a:xfrm>
              <a:off x="550087" y="161808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7" name="Group 77"/>
            <p:cNvGrpSpPr/>
            <p:nvPr/>
          </p:nvGrpSpPr>
          <p:grpSpPr>
            <a:xfrm>
              <a:off x="550087" y="7998564"/>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9" name="Group 79"/>
            <p:cNvGrpSpPr/>
            <p:nvPr/>
          </p:nvGrpSpPr>
          <p:grpSpPr>
            <a:xfrm>
              <a:off x="550087" y="480578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1" name="Group 81"/>
            <p:cNvGrpSpPr/>
            <p:nvPr/>
          </p:nvGrpSpPr>
          <p:grpSpPr>
            <a:xfrm>
              <a:off x="3737467"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3" name="Group 83"/>
            <p:cNvGrpSpPr/>
            <p:nvPr/>
          </p:nvGrpSpPr>
          <p:grpSpPr>
            <a:xfrm>
              <a:off x="3737467"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5" name="Group 85"/>
            <p:cNvGrpSpPr/>
            <p:nvPr/>
          </p:nvGrpSpPr>
          <p:grpSpPr>
            <a:xfrm>
              <a:off x="3737467"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7" name="Group 87"/>
            <p:cNvGrpSpPr/>
            <p:nvPr/>
          </p:nvGrpSpPr>
          <p:grpSpPr>
            <a:xfrm>
              <a:off x="1088747"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9" name="Group 89"/>
            <p:cNvGrpSpPr/>
            <p:nvPr/>
          </p:nvGrpSpPr>
          <p:grpSpPr>
            <a:xfrm>
              <a:off x="1088747"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1" name="Group 91"/>
            <p:cNvGrpSpPr/>
            <p:nvPr/>
          </p:nvGrpSpPr>
          <p:grpSpPr>
            <a:xfrm>
              <a:off x="1088747"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3" name="Group 93"/>
            <p:cNvGrpSpPr/>
            <p:nvPr/>
          </p:nvGrpSpPr>
          <p:grpSpPr>
            <a:xfrm>
              <a:off x="1088747"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5" name="Group 95"/>
            <p:cNvGrpSpPr/>
            <p:nvPr/>
          </p:nvGrpSpPr>
          <p:grpSpPr>
            <a:xfrm>
              <a:off x="4276128" y="53715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7" name="Group 97"/>
            <p:cNvGrpSpPr/>
            <p:nvPr/>
          </p:nvGrpSpPr>
          <p:grpSpPr>
            <a:xfrm>
              <a:off x="4276128" y="6917640"/>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9" name="Group 99"/>
            <p:cNvGrpSpPr/>
            <p:nvPr/>
          </p:nvGrpSpPr>
          <p:grpSpPr>
            <a:xfrm>
              <a:off x="4276128" y="372485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1" name="Group 101"/>
            <p:cNvGrpSpPr/>
            <p:nvPr/>
          </p:nvGrpSpPr>
          <p:grpSpPr>
            <a:xfrm>
              <a:off x="4276128" y="10105340"/>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3" name="Group 103"/>
            <p:cNvGrpSpPr/>
            <p:nvPr/>
          </p:nvGrpSpPr>
          <p:grpSpPr>
            <a:xfrm>
              <a:off x="1088747" y="2155235"/>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5" name="Group 105"/>
            <p:cNvGrpSpPr/>
            <p:nvPr/>
          </p:nvGrpSpPr>
          <p:grpSpPr>
            <a:xfrm>
              <a:off x="1088747" y="8535719"/>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7" name="Group 107"/>
            <p:cNvGrpSpPr/>
            <p:nvPr/>
          </p:nvGrpSpPr>
          <p:grpSpPr>
            <a:xfrm>
              <a:off x="1088747" y="5342935"/>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9" name="Group 109"/>
            <p:cNvGrpSpPr/>
            <p:nvPr/>
          </p:nvGrpSpPr>
          <p:grpSpPr>
            <a:xfrm>
              <a:off x="4276128"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1" name="Group 111"/>
            <p:cNvGrpSpPr/>
            <p:nvPr/>
          </p:nvGrpSpPr>
          <p:grpSpPr>
            <a:xfrm>
              <a:off x="4276128"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3" name="Group 113"/>
            <p:cNvGrpSpPr/>
            <p:nvPr/>
          </p:nvGrpSpPr>
          <p:grpSpPr>
            <a:xfrm>
              <a:off x="4276128"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5" name="Group 115"/>
            <p:cNvGrpSpPr/>
            <p:nvPr/>
          </p:nvGrpSpPr>
          <p:grpSpPr>
            <a:xfrm>
              <a:off x="1628608"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7" name="Group 117"/>
            <p:cNvGrpSpPr/>
            <p:nvPr/>
          </p:nvGrpSpPr>
          <p:grpSpPr>
            <a:xfrm>
              <a:off x="1628608"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9" name="Group 119"/>
            <p:cNvGrpSpPr/>
            <p:nvPr/>
          </p:nvGrpSpPr>
          <p:grpSpPr>
            <a:xfrm>
              <a:off x="1628608"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1" name="Group 121"/>
            <p:cNvGrpSpPr/>
            <p:nvPr/>
          </p:nvGrpSpPr>
          <p:grpSpPr>
            <a:xfrm>
              <a:off x="1628608"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3" name="Group 123"/>
            <p:cNvGrpSpPr/>
            <p:nvPr/>
          </p:nvGrpSpPr>
          <p:grpSpPr>
            <a:xfrm>
              <a:off x="1628608"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5" name="Group 125"/>
            <p:cNvGrpSpPr/>
            <p:nvPr/>
          </p:nvGrpSpPr>
          <p:grpSpPr>
            <a:xfrm>
              <a:off x="1628608"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7" name="Group 127"/>
            <p:cNvGrpSpPr/>
            <p:nvPr/>
          </p:nvGrpSpPr>
          <p:grpSpPr>
            <a:xfrm>
              <a:off x="1628608"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9" name="Group 129"/>
            <p:cNvGrpSpPr/>
            <p:nvPr/>
          </p:nvGrpSpPr>
          <p:grpSpPr>
            <a:xfrm>
              <a:off x="2648719"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1" name="Group 131"/>
            <p:cNvGrpSpPr/>
            <p:nvPr/>
          </p:nvGrpSpPr>
          <p:grpSpPr>
            <a:xfrm>
              <a:off x="2648719"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3" name="Group 133"/>
            <p:cNvGrpSpPr/>
            <p:nvPr/>
          </p:nvGrpSpPr>
          <p:grpSpPr>
            <a:xfrm>
              <a:off x="2648719"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5" name="Group 135"/>
            <p:cNvGrpSpPr/>
            <p:nvPr/>
          </p:nvGrpSpPr>
          <p:grpSpPr>
            <a:xfrm>
              <a:off x="2648719"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7" name="Group 137"/>
            <p:cNvGrpSpPr/>
            <p:nvPr/>
          </p:nvGrpSpPr>
          <p:grpSpPr>
            <a:xfrm>
              <a:off x="2648719"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9" name="Group 139"/>
            <p:cNvGrpSpPr/>
            <p:nvPr/>
          </p:nvGrpSpPr>
          <p:grpSpPr>
            <a:xfrm>
              <a:off x="2648719"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1" name="Group 141"/>
            <p:cNvGrpSpPr/>
            <p:nvPr/>
          </p:nvGrpSpPr>
          <p:grpSpPr>
            <a:xfrm>
              <a:off x="2648719"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3" name="Group 143"/>
            <p:cNvGrpSpPr/>
            <p:nvPr/>
          </p:nvGrpSpPr>
          <p:grpSpPr>
            <a:xfrm>
              <a:off x="0"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5" name="Group 145"/>
            <p:cNvGrpSpPr/>
            <p:nvPr/>
          </p:nvGrpSpPr>
          <p:grpSpPr>
            <a:xfrm>
              <a:off x="0"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7" name="Group 147"/>
            <p:cNvGrpSpPr/>
            <p:nvPr/>
          </p:nvGrpSpPr>
          <p:grpSpPr>
            <a:xfrm>
              <a:off x="0"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9" name="Group 149"/>
            <p:cNvGrpSpPr/>
            <p:nvPr/>
          </p:nvGrpSpPr>
          <p:grpSpPr>
            <a:xfrm>
              <a:off x="0"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1" name="Group 151"/>
            <p:cNvGrpSpPr/>
            <p:nvPr/>
          </p:nvGrpSpPr>
          <p:grpSpPr>
            <a:xfrm>
              <a:off x="3187380" y="53715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3" name="Group 153"/>
            <p:cNvGrpSpPr/>
            <p:nvPr/>
          </p:nvGrpSpPr>
          <p:grpSpPr>
            <a:xfrm>
              <a:off x="3187380" y="6917640"/>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5" name="Group 155"/>
            <p:cNvGrpSpPr/>
            <p:nvPr/>
          </p:nvGrpSpPr>
          <p:grpSpPr>
            <a:xfrm>
              <a:off x="3187380" y="372485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7" name="Group 157"/>
            <p:cNvGrpSpPr/>
            <p:nvPr/>
          </p:nvGrpSpPr>
          <p:grpSpPr>
            <a:xfrm>
              <a:off x="3187380" y="10105340"/>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9" name="Group 159"/>
            <p:cNvGrpSpPr/>
            <p:nvPr/>
          </p:nvGrpSpPr>
          <p:grpSpPr>
            <a:xfrm>
              <a:off x="0" y="215523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1" name="Group 161"/>
            <p:cNvGrpSpPr/>
            <p:nvPr/>
          </p:nvGrpSpPr>
          <p:grpSpPr>
            <a:xfrm>
              <a:off x="0" y="8535719"/>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3" name="Group 163"/>
            <p:cNvGrpSpPr/>
            <p:nvPr/>
          </p:nvGrpSpPr>
          <p:grpSpPr>
            <a:xfrm>
              <a:off x="0" y="5342935"/>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5" name="Group 165"/>
            <p:cNvGrpSpPr/>
            <p:nvPr/>
          </p:nvGrpSpPr>
          <p:grpSpPr>
            <a:xfrm>
              <a:off x="3187380"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7" name="Group 167"/>
            <p:cNvGrpSpPr/>
            <p:nvPr/>
          </p:nvGrpSpPr>
          <p:grpSpPr>
            <a:xfrm>
              <a:off x="3187380"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9" name="Group 169"/>
            <p:cNvGrpSpPr/>
            <p:nvPr/>
          </p:nvGrpSpPr>
          <p:grpSpPr>
            <a:xfrm>
              <a:off x="3187380"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1" name="Group 171"/>
            <p:cNvGrpSpPr/>
            <p:nvPr/>
          </p:nvGrpSpPr>
          <p:grpSpPr>
            <a:xfrm>
              <a:off x="539861"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3" name="Group 173"/>
            <p:cNvGrpSpPr/>
            <p:nvPr/>
          </p:nvGrpSpPr>
          <p:grpSpPr>
            <a:xfrm>
              <a:off x="539861"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5" name="Group 175"/>
            <p:cNvGrpSpPr/>
            <p:nvPr/>
          </p:nvGrpSpPr>
          <p:grpSpPr>
            <a:xfrm>
              <a:off x="539861"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7" name="Group 177"/>
            <p:cNvGrpSpPr/>
            <p:nvPr/>
          </p:nvGrpSpPr>
          <p:grpSpPr>
            <a:xfrm>
              <a:off x="539861"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9" name="Group 179"/>
            <p:cNvGrpSpPr/>
            <p:nvPr/>
          </p:nvGrpSpPr>
          <p:grpSpPr>
            <a:xfrm>
              <a:off x="3727241" y="107535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1" name="Group 181"/>
            <p:cNvGrpSpPr/>
            <p:nvPr/>
          </p:nvGrpSpPr>
          <p:grpSpPr>
            <a:xfrm>
              <a:off x="3727241" y="7455836"/>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3" name="Group 183"/>
            <p:cNvGrpSpPr/>
            <p:nvPr/>
          </p:nvGrpSpPr>
          <p:grpSpPr>
            <a:xfrm>
              <a:off x="3727241" y="426305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5" name="Group 185"/>
            <p:cNvGrpSpPr/>
            <p:nvPr/>
          </p:nvGrpSpPr>
          <p:grpSpPr>
            <a:xfrm>
              <a:off x="3727241" y="10643536"/>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7" name="Group 187"/>
            <p:cNvGrpSpPr/>
            <p:nvPr/>
          </p:nvGrpSpPr>
          <p:grpSpPr>
            <a:xfrm>
              <a:off x="539861" y="2693431"/>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9" name="Group 189"/>
            <p:cNvGrpSpPr/>
            <p:nvPr/>
          </p:nvGrpSpPr>
          <p:grpSpPr>
            <a:xfrm>
              <a:off x="539861" y="9073915"/>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1" name="Group 191"/>
            <p:cNvGrpSpPr/>
            <p:nvPr/>
          </p:nvGrpSpPr>
          <p:grpSpPr>
            <a:xfrm>
              <a:off x="539861" y="5881131"/>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3" name="Group 193"/>
            <p:cNvGrpSpPr/>
            <p:nvPr/>
          </p:nvGrpSpPr>
          <p:grpSpPr>
            <a:xfrm>
              <a:off x="3727241"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5" name="Group 195"/>
            <p:cNvGrpSpPr/>
            <p:nvPr/>
          </p:nvGrpSpPr>
          <p:grpSpPr>
            <a:xfrm>
              <a:off x="3727241"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7" name="Group 197"/>
            <p:cNvGrpSpPr/>
            <p:nvPr/>
          </p:nvGrpSpPr>
          <p:grpSpPr>
            <a:xfrm>
              <a:off x="3727241"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9" name="Group 199"/>
            <p:cNvGrpSpPr/>
            <p:nvPr/>
          </p:nvGrpSpPr>
          <p:grpSpPr>
            <a:xfrm>
              <a:off x="2109980" y="1075351"/>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1" name="Group 201"/>
            <p:cNvGrpSpPr/>
            <p:nvPr/>
          </p:nvGrpSpPr>
          <p:grpSpPr>
            <a:xfrm>
              <a:off x="2109980" y="7455836"/>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3" name="Group 203"/>
            <p:cNvGrpSpPr/>
            <p:nvPr/>
          </p:nvGrpSpPr>
          <p:grpSpPr>
            <a:xfrm>
              <a:off x="2109980" y="4263051"/>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5" name="Group 205"/>
            <p:cNvGrpSpPr/>
            <p:nvPr/>
          </p:nvGrpSpPr>
          <p:grpSpPr>
            <a:xfrm>
              <a:off x="2109980" y="10643536"/>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7" name="Group 207"/>
            <p:cNvGrpSpPr/>
            <p:nvPr/>
          </p:nvGrpSpPr>
          <p:grpSpPr>
            <a:xfrm>
              <a:off x="2109980" y="2693431"/>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9" name="Group 209"/>
            <p:cNvGrpSpPr/>
            <p:nvPr/>
          </p:nvGrpSpPr>
          <p:grpSpPr>
            <a:xfrm>
              <a:off x="2109980" y="9073915"/>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1" name="Group 211"/>
            <p:cNvGrpSpPr/>
            <p:nvPr/>
          </p:nvGrpSpPr>
          <p:grpSpPr>
            <a:xfrm>
              <a:off x="2109980" y="5881131"/>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3" name="Group 213"/>
            <p:cNvGrpSpPr/>
            <p:nvPr/>
          </p:nvGrpSpPr>
          <p:grpSpPr>
            <a:xfrm>
              <a:off x="1088826" y="0"/>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5" name="Group 215"/>
            <p:cNvGrpSpPr/>
            <p:nvPr/>
          </p:nvGrpSpPr>
          <p:grpSpPr>
            <a:xfrm>
              <a:off x="1088826" y="6380485"/>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7" name="Group 217"/>
            <p:cNvGrpSpPr/>
            <p:nvPr/>
          </p:nvGrpSpPr>
          <p:grpSpPr>
            <a:xfrm>
              <a:off x="1088826" y="3187700"/>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9" name="Group 219"/>
            <p:cNvGrpSpPr/>
            <p:nvPr/>
          </p:nvGrpSpPr>
          <p:grpSpPr>
            <a:xfrm>
              <a:off x="1088826" y="9568185"/>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21" name="Group 221"/>
            <p:cNvGrpSpPr/>
            <p:nvPr/>
          </p:nvGrpSpPr>
          <p:grpSpPr>
            <a:xfrm>
              <a:off x="4276206" y="0"/>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23" name="Group 223"/>
            <p:cNvGrpSpPr/>
            <p:nvPr/>
          </p:nvGrpSpPr>
          <p:grpSpPr>
            <a:xfrm>
              <a:off x="4276206" y="6380485"/>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25" name="Group 225"/>
            <p:cNvGrpSpPr/>
            <p:nvPr/>
          </p:nvGrpSpPr>
          <p:grpSpPr>
            <a:xfrm>
              <a:off x="4276206" y="3187700"/>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27" name="Group 227"/>
            <p:cNvGrpSpPr/>
            <p:nvPr/>
          </p:nvGrpSpPr>
          <p:grpSpPr>
            <a:xfrm>
              <a:off x="4276206" y="9568185"/>
              <a:ext cx="82785" cy="82785"/>
              <a:chOff x="0" y="0"/>
              <a:chExt cx="1913890" cy="1913890"/>
            </a:xfrm>
          </p:grpSpPr>
          <p:sp>
            <p:nvSpPr>
              <p:cNvPr id="228" name="Freeform 2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29" name="Group 229"/>
            <p:cNvGrpSpPr/>
            <p:nvPr/>
          </p:nvGrpSpPr>
          <p:grpSpPr>
            <a:xfrm>
              <a:off x="1088826" y="1618080"/>
              <a:ext cx="82785" cy="82785"/>
              <a:chOff x="0" y="0"/>
              <a:chExt cx="1913890" cy="1913890"/>
            </a:xfrm>
          </p:grpSpPr>
          <p:sp>
            <p:nvSpPr>
              <p:cNvPr id="230" name="Freeform 2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31" name="Group 231"/>
            <p:cNvGrpSpPr/>
            <p:nvPr/>
          </p:nvGrpSpPr>
          <p:grpSpPr>
            <a:xfrm>
              <a:off x="1088826" y="7998564"/>
              <a:ext cx="82785" cy="82785"/>
              <a:chOff x="0" y="0"/>
              <a:chExt cx="1913890" cy="1913890"/>
            </a:xfrm>
          </p:grpSpPr>
          <p:sp>
            <p:nvSpPr>
              <p:cNvPr id="232" name="Freeform 2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33" name="Group 233"/>
            <p:cNvGrpSpPr/>
            <p:nvPr/>
          </p:nvGrpSpPr>
          <p:grpSpPr>
            <a:xfrm>
              <a:off x="1088826" y="4805780"/>
              <a:ext cx="82785" cy="82785"/>
              <a:chOff x="0" y="0"/>
              <a:chExt cx="1913890" cy="1913890"/>
            </a:xfrm>
          </p:grpSpPr>
          <p:sp>
            <p:nvSpPr>
              <p:cNvPr id="234" name="Freeform 2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35" name="Group 235"/>
            <p:cNvGrpSpPr/>
            <p:nvPr/>
          </p:nvGrpSpPr>
          <p:grpSpPr>
            <a:xfrm>
              <a:off x="4276206" y="1618080"/>
              <a:ext cx="82785" cy="82785"/>
              <a:chOff x="0" y="0"/>
              <a:chExt cx="1913890" cy="1913890"/>
            </a:xfrm>
          </p:grpSpPr>
          <p:sp>
            <p:nvSpPr>
              <p:cNvPr id="236" name="Freeform 2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37" name="Group 237"/>
            <p:cNvGrpSpPr/>
            <p:nvPr/>
          </p:nvGrpSpPr>
          <p:grpSpPr>
            <a:xfrm>
              <a:off x="4276206" y="7998564"/>
              <a:ext cx="82785" cy="82785"/>
              <a:chOff x="0" y="0"/>
              <a:chExt cx="1913890" cy="1913890"/>
            </a:xfrm>
          </p:grpSpPr>
          <p:sp>
            <p:nvSpPr>
              <p:cNvPr id="238" name="Freeform 2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39" name="Group 239"/>
            <p:cNvGrpSpPr/>
            <p:nvPr/>
          </p:nvGrpSpPr>
          <p:grpSpPr>
            <a:xfrm>
              <a:off x="4276206" y="4805780"/>
              <a:ext cx="82785" cy="82785"/>
              <a:chOff x="0" y="0"/>
              <a:chExt cx="1913890" cy="1913890"/>
            </a:xfrm>
          </p:grpSpPr>
          <p:sp>
            <p:nvSpPr>
              <p:cNvPr id="240" name="Freeform 2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41" name="Group 241"/>
            <p:cNvGrpSpPr/>
            <p:nvPr/>
          </p:nvGrpSpPr>
          <p:grpSpPr>
            <a:xfrm>
              <a:off x="1627486" y="537155"/>
              <a:ext cx="82785" cy="82785"/>
              <a:chOff x="0" y="0"/>
              <a:chExt cx="1913890" cy="1913890"/>
            </a:xfrm>
          </p:grpSpPr>
          <p:sp>
            <p:nvSpPr>
              <p:cNvPr id="242" name="Freeform 2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43" name="Group 243"/>
            <p:cNvGrpSpPr/>
            <p:nvPr/>
          </p:nvGrpSpPr>
          <p:grpSpPr>
            <a:xfrm>
              <a:off x="1627486" y="6917640"/>
              <a:ext cx="82785" cy="82785"/>
              <a:chOff x="0" y="0"/>
              <a:chExt cx="1913890" cy="1913890"/>
            </a:xfrm>
          </p:grpSpPr>
          <p:sp>
            <p:nvSpPr>
              <p:cNvPr id="244" name="Freeform 2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45" name="Group 245"/>
            <p:cNvGrpSpPr/>
            <p:nvPr/>
          </p:nvGrpSpPr>
          <p:grpSpPr>
            <a:xfrm>
              <a:off x="1627486" y="3724855"/>
              <a:ext cx="82785" cy="82785"/>
              <a:chOff x="0" y="0"/>
              <a:chExt cx="1913890" cy="1913890"/>
            </a:xfrm>
          </p:grpSpPr>
          <p:sp>
            <p:nvSpPr>
              <p:cNvPr id="246" name="Freeform 2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47" name="Group 247"/>
            <p:cNvGrpSpPr/>
            <p:nvPr/>
          </p:nvGrpSpPr>
          <p:grpSpPr>
            <a:xfrm>
              <a:off x="1627486" y="10105340"/>
              <a:ext cx="82785" cy="82785"/>
              <a:chOff x="0" y="0"/>
              <a:chExt cx="1913890" cy="1913890"/>
            </a:xfrm>
          </p:grpSpPr>
          <p:sp>
            <p:nvSpPr>
              <p:cNvPr id="248" name="Freeform 2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49" name="Group 249"/>
            <p:cNvGrpSpPr/>
            <p:nvPr/>
          </p:nvGrpSpPr>
          <p:grpSpPr>
            <a:xfrm>
              <a:off x="1627486" y="2155235"/>
              <a:ext cx="82785" cy="82785"/>
              <a:chOff x="0" y="0"/>
              <a:chExt cx="1913890" cy="1913890"/>
            </a:xfrm>
          </p:grpSpPr>
          <p:sp>
            <p:nvSpPr>
              <p:cNvPr id="250" name="Freeform 2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51" name="Group 251"/>
            <p:cNvGrpSpPr/>
            <p:nvPr/>
          </p:nvGrpSpPr>
          <p:grpSpPr>
            <a:xfrm>
              <a:off x="1627486" y="8535719"/>
              <a:ext cx="82785" cy="82785"/>
              <a:chOff x="0" y="0"/>
              <a:chExt cx="1913890" cy="1913890"/>
            </a:xfrm>
          </p:grpSpPr>
          <p:sp>
            <p:nvSpPr>
              <p:cNvPr id="252" name="Freeform 2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53" name="Group 253"/>
            <p:cNvGrpSpPr/>
            <p:nvPr/>
          </p:nvGrpSpPr>
          <p:grpSpPr>
            <a:xfrm>
              <a:off x="1627486" y="5342935"/>
              <a:ext cx="82785" cy="82785"/>
              <a:chOff x="0" y="0"/>
              <a:chExt cx="1913890" cy="1913890"/>
            </a:xfrm>
          </p:grpSpPr>
          <p:sp>
            <p:nvSpPr>
              <p:cNvPr id="254" name="Freeform 2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55" name="Group 255"/>
            <p:cNvGrpSpPr>
              <a:grpSpLocks noChangeAspect="1"/>
            </p:cNvGrpSpPr>
            <p:nvPr/>
          </p:nvGrpSpPr>
          <p:grpSpPr>
            <a:xfrm>
              <a:off x="78" y="0"/>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7" name="Group 257"/>
            <p:cNvGrpSpPr>
              <a:grpSpLocks noChangeAspect="1"/>
            </p:cNvGrpSpPr>
            <p:nvPr/>
          </p:nvGrpSpPr>
          <p:grpSpPr>
            <a:xfrm>
              <a:off x="78" y="6380485"/>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9" name="Group 259"/>
            <p:cNvGrpSpPr>
              <a:grpSpLocks noChangeAspect="1"/>
            </p:cNvGrpSpPr>
            <p:nvPr/>
          </p:nvGrpSpPr>
          <p:grpSpPr>
            <a:xfrm>
              <a:off x="78" y="3187700"/>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1" name="Group 261"/>
            <p:cNvGrpSpPr>
              <a:grpSpLocks noChangeAspect="1"/>
            </p:cNvGrpSpPr>
            <p:nvPr/>
          </p:nvGrpSpPr>
          <p:grpSpPr>
            <a:xfrm>
              <a:off x="78" y="956818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3" name="Group 263"/>
            <p:cNvGrpSpPr>
              <a:grpSpLocks noChangeAspect="1"/>
            </p:cNvGrpSpPr>
            <p:nvPr/>
          </p:nvGrpSpPr>
          <p:grpSpPr>
            <a:xfrm>
              <a:off x="3187459" y="0"/>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5" name="Group 265"/>
            <p:cNvGrpSpPr>
              <a:grpSpLocks noChangeAspect="1"/>
            </p:cNvGrpSpPr>
            <p:nvPr/>
          </p:nvGrpSpPr>
          <p:grpSpPr>
            <a:xfrm>
              <a:off x="3187459" y="6380485"/>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7" name="Group 267"/>
            <p:cNvGrpSpPr>
              <a:grpSpLocks noChangeAspect="1"/>
            </p:cNvGrpSpPr>
            <p:nvPr/>
          </p:nvGrpSpPr>
          <p:grpSpPr>
            <a:xfrm>
              <a:off x="3187459" y="3187700"/>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9" name="Group 269"/>
            <p:cNvGrpSpPr>
              <a:grpSpLocks noChangeAspect="1"/>
            </p:cNvGrpSpPr>
            <p:nvPr/>
          </p:nvGrpSpPr>
          <p:grpSpPr>
            <a:xfrm>
              <a:off x="3187459" y="956818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1" name="Group 271"/>
            <p:cNvGrpSpPr>
              <a:grpSpLocks noChangeAspect="1"/>
            </p:cNvGrpSpPr>
            <p:nvPr/>
          </p:nvGrpSpPr>
          <p:grpSpPr>
            <a:xfrm>
              <a:off x="78" y="1618080"/>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3" name="Group 273"/>
            <p:cNvGrpSpPr>
              <a:grpSpLocks noChangeAspect="1"/>
            </p:cNvGrpSpPr>
            <p:nvPr/>
          </p:nvGrpSpPr>
          <p:grpSpPr>
            <a:xfrm>
              <a:off x="78" y="7998564"/>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5" name="Group 275"/>
            <p:cNvGrpSpPr>
              <a:grpSpLocks noChangeAspect="1"/>
            </p:cNvGrpSpPr>
            <p:nvPr/>
          </p:nvGrpSpPr>
          <p:grpSpPr>
            <a:xfrm>
              <a:off x="78" y="4805780"/>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7" name="Group 277"/>
            <p:cNvGrpSpPr>
              <a:grpSpLocks noChangeAspect="1"/>
            </p:cNvGrpSpPr>
            <p:nvPr/>
          </p:nvGrpSpPr>
          <p:grpSpPr>
            <a:xfrm>
              <a:off x="3187459" y="1618080"/>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9" name="Group 279"/>
            <p:cNvGrpSpPr>
              <a:grpSpLocks noChangeAspect="1"/>
            </p:cNvGrpSpPr>
            <p:nvPr/>
          </p:nvGrpSpPr>
          <p:grpSpPr>
            <a:xfrm>
              <a:off x="3187459" y="799856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1" name="Group 281"/>
            <p:cNvGrpSpPr>
              <a:grpSpLocks noChangeAspect="1"/>
            </p:cNvGrpSpPr>
            <p:nvPr/>
          </p:nvGrpSpPr>
          <p:grpSpPr>
            <a:xfrm>
              <a:off x="3187459" y="4805780"/>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3" name="Group 283"/>
            <p:cNvGrpSpPr>
              <a:grpSpLocks noChangeAspect="1"/>
            </p:cNvGrpSpPr>
            <p:nvPr/>
          </p:nvGrpSpPr>
          <p:grpSpPr>
            <a:xfrm>
              <a:off x="538739" y="537155"/>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5" name="Group 285"/>
            <p:cNvGrpSpPr>
              <a:grpSpLocks noChangeAspect="1"/>
            </p:cNvGrpSpPr>
            <p:nvPr/>
          </p:nvGrpSpPr>
          <p:grpSpPr>
            <a:xfrm>
              <a:off x="538739" y="6917640"/>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7" name="Group 287"/>
            <p:cNvGrpSpPr>
              <a:grpSpLocks noChangeAspect="1"/>
            </p:cNvGrpSpPr>
            <p:nvPr/>
          </p:nvGrpSpPr>
          <p:grpSpPr>
            <a:xfrm>
              <a:off x="538739" y="3724855"/>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9" name="Group 289"/>
            <p:cNvGrpSpPr>
              <a:grpSpLocks noChangeAspect="1"/>
            </p:cNvGrpSpPr>
            <p:nvPr/>
          </p:nvGrpSpPr>
          <p:grpSpPr>
            <a:xfrm>
              <a:off x="538739" y="10105340"/>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1" name="Group 291"/>
            <p:cNvGrpSpPr>
              <a:grpSpLocks noChangeAspect="1"/>
            </p:cNvGrpSpPr>
            <p:nvPr/>
          </p:nvGrpSpPr>
          <p:grpSpPr>
            <a:xfrm>
              <a:off x="3726119" y="537155"/>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3" name="Group 293"/>
            <p:cNvGrpSpPr>
              <a:grpSpLocks noChangeAspect="1"/>
            </p:cNvGrpSpPr>
            <p:nvPr/>
          </p:nvGrpSpPr>
          <p:grpSpPr>
            <a:xfrm>
              <a:off x="3726119" y="6917640"/>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5" name="Group 295"/>
            <p:cNvGrpSpPr>
              <a:grpSpLocks noChangeAspect="1"/>
            </p:cNvGrpSpPr>
            <p:nvPr/>
          </p:nvGrpSpPr>
          <p:grpSpPr>
            <a:xfrm>
              <a:off x="3726119" y="3724855"/>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7" name="Group 297"/>
            <p:cNvGrpSpPr>
              <a:grpSpLocks noChangeAspect="1"/>
            </p:cNvGrpSpPr>
            <p:nvPr/>
          </p:nvGrpSpPr>
          <p:grpSpPr>
            <a:xfrm>
              <a:off x="3726119" y="10105340"/>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9" name="Group 299"/>
            <p:cNvGrpSpPr>
              <a:grpSpLocks noChangeAspect="1"/>
            </p:cNvGrpSpPr>
            <p:nvPr/>
          </p:nvGrpSpPr>
          <p:grpSpPr>
            <a:xfrm>
              <a:off x="538739" y="2155235"/>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1" name="Group 301"/>
            <p:cNvGrpSpPr>
              <a:grpSpLocks noChangeAspect="1"/>
            </p:cNvGrpSpPr>
            <p:nvPr/>
          </p:nvGrpSpPr>
          <p:grpSpPr>
            <a:xfrm>
              <a:off x="538739" y="853571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3" name="Group 303"/>
            <p:cNvGrpSpPr>
              <a:grpSpLocks noChangeAspect="1"/>
            </p:cNvGrpSpPr>
            <p:nvPr/>
          </p:nvGrpSpPr>
          <p:grpSpPr>
            <a:xfrm>
              <a:off x="538739" y="5342935"/>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5" name="Group 305"/>
            <p:cNvGrpSpPr>
              <a:grpSpLocks noChangeAspect="1"/>
            </p:cNvGrpSpPr>
            <p:nvPr/>
          </p:nvGrpSpPr>
          <p:grpSpPr>
            <a:xfrm>
              <a:off x="3726119" y="2155235"/>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7" name="Group 307"/>
            <p:cNvGrpSpPr>
              <a:grpSpLocks noChangeAspect="1"/>
            </p:cNvGrpSpPr>
            <p:nvPr/>
          </p:nvGrpSpPr>
          <p:grpSpPr>
            <a:xfrm>
              <a:off x="3726119" y="8535719"/>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9" name="Group 309"/>
            <p:cNvGrpSpPr>
              <a:grpSpLocks noChangeAspect="1"/>
            </p:cNvGrpSpPr>
            <p:nvPr/>
          </p:nvGrpSpPr>
          <p:grpSpPr>
            <a:xfrm>
              <a:off x="3726119" y="5342935"/>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1" name="Group 311"/>
            <p:cNvGrpSpPr>
              <a:grpSpLocks noChangeAspect="1"/>
            </p:cNvGrpSpPr>
            <p:nvPr/>
          </p:nvGrpSpPr>
          <p:grpSpPr>
            <a:xfrm>
              <a:off x="1078600" y="1075351"/>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3" name="Group 313"/>
            <p:cNvGrpSpPr>
              <a:grpSpLocks noChangeAspect="1"/>
            </p:cNvGrpSpPr>
            <p:nvPr/>
          </p:nvGrpSpPr>
          <p:grpSpPr>
            <a:xfrm>
              <a:off x="1078600" y="7455836"/>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5" name="Group 315"/>
            <p:cNvGrpSpPr>
              <a:grpSpLocks noChangeAspect="1"/>
            </p:cNvGrpSpPr>
            <p:nvPr/>
          </p:nvGrpSpPr>
          <p:grpSpPr>
            <a:xfrm>
              <a:off x="1078600" y="4263051"/>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7" name="Group 317"/>
            <p:cNvGrpSpPr>
              <a:grpSpLocks noChangeAspect="1"/>
            </p:cNvGrpSpPr>
            <p:nvPr/>
          </p:nvGrpSpPr>
          <p:grpSpPr>
            <a:xfrm>
              <a:off x="1078600" y="10643536"/>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9" name="Group 319"/>
            <p:cNvGrpSpPr>
              <a:grpSpLocks noChangeAspect="1"/>
            </p:cNvGrpSpPr>
            <p:nvPr/>
          </p:nvGrpSpPr>
          <p:grpSpPr>
            <a:xfrm>
              <a:off x="4265980" y="1075351"/>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21" name="Group 321"/>
            <p:cNvGrpSpPr>
              <a:grpSpLocks noChangeAspect="1"/>
            </p:cNvGrpSpPr>
            <p:nvPr/>
          </p:nvGrpSpPr>
          <p:grpSpPr>
            <a:xfrm>
              <a:off x="4265980" y="7455836"/>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23" name="Group 323"/>
            <p:cNvGrpSpPr>
              <a:grpSpLocks noChangeAspect="1"/>
            </p:cNvGrpSpPr>
            <p:nvPr/>
          </p:nvGrpSpPr>
          <p:grpSpPr>
            <a:xfrm>
              <a:off x="4265980" y="4263051"/>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25" name="Group 325"/>
            <p:cNvGrpSpPr>
              <a:grpSpLocks noChangeAspect="1"/>
            </p:cNvGrpSpPr>
            <p:nvPr/>
          </p:nvGrpSpPr>
          <p:grpSpPr>
            <a:xfrm>
              <a:off x="4265980" y="10643536"/>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27" name="Group 327"/>
            <p:cNvGrpSpPr>
              <a:grpSpLocks noChangeAspect="1"/>
            </p:cNvGrpSpPr>
            <p:nvPr/>
          </p:nvGrpSpPr>
          <p:grpSpPr>
            <a:xfrm>
              <a:off x="1078600" y="2693431"/>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29" name="Group 329"/>
            <p:cNvGrpSpPr>
              <a:grpSpLocks noChangeAspect="1"/>
            </p:cNvGrpSpPr>
            <p:nvPr/>
          </p:nvGrpSpPr>
          <p:grpSpPr>
            <a:xfrm>
              <a:off x="1078600" y="907391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31" name="Group 331"/>
            <p:cNvGrpSpPr>
              <a:grpSpLocks noChangeAspect="1"/>
            </p:cNvGrpSpPr>
            <p:nvPr/>
          </p:nvGrpSpPr>
          <p:grpSpPr>
            <a:xfrm>
              <a:off x="1078600" y="5881131"/>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33" name="Group 333"/>
            <p:cNvGrpSpPr>
              <a:grpSpLocks noChangeAspect="1"/>
            </p:cNvGrpSpPr>
            <p:nvPr/>
          </p:nvGrpSpPr>
          <p:grpSpPr>
            <a:xfrm>
              <a:off x="4265980" y="2693431"/>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35" name="Group 335"/>
            <p:cNvGrpSpPr>
              <a:grpSpLocks noChangeAspect="1"/>
            </p:cNvGrpSpPr>
            <p:nvPr/>
          </p:nvGrpSpPr>
          <p:grpSpPr>
            <a:xfrm>
              <a:off x="4265980" y="9073915"/>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37" name="Group 337"/>
            <p:cNvGrpSpPr>
              <a:grpSpLocks noChangeAspect="1"/>
            </p:cNvGrpSpPr>
            <p:nvPr/>
          </p:nvGrpSpPr>
          <p:grpSpPr>
            <a:xfrm>
              <a:off x="4265980" y="5881131"/>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39" name="Group 339"/>
            <p:cNvGrpSpPr>
              <a:grpSpLocks noChangeAspect="1"/>
            </p:cNvGrpSpPr>
            <p:nvPr/>
          </p:nvGrpSpPr>
          <p:grpSpPr>
            <a:xfrm>
              <a:off x="2648719" y="1075351"/>
              <a:ext cx="95594" cy="82785"/>
              <a:chOff x="0" y="0"/>
              <a:chExt cx="6350000" cy="5499100"/>
            </a:xfrm>
          </p:grpSpPr>
          <p:sp>
            <p:nvSpPr>
              <p:cNvPr id="340" name="Freeform 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41" name="Group 341"/>
            <p:cNvGrpSpPr>
              <a:grpSpLocks noChangeAspect="1"/>
            </p:cNvGrpSpPr>
            <p:nvPr/>
          </p:nvGrpSpPr>
          <p:grpSpPr>
            <a:xfrm>
              <a:off x="2648719" y="7455836"/>
              <a:ext cx="95594" cy="82785"/>
              <a:chOff x="0" y="0"/>
              <a:chExt cx="6350000" cy="5499100"/>
            </a:xfrm>
          </p:grpSpPr>
          <p:sp>
            <p:nvSpPr>
              <p:cNvPr id="342" name="Freeform 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43" name="Group 343"/>
            <p:cNvGrpSpPr>
              <a:grpSpLocks noChangeAspect="1"/>
            </p:cNvGrpSpPr>
            <p:nvPr/>
          </p:nvGrpSpPr>
          <p:grpSpPr>
            <a:xfrm>
              <a:off x="2648719" y="4263051"/>
              <a:ext cx="95594" cy="82785"/>
              <a:chOff x="0" y="0"/>
              <a:chExt cx="6350000" cy="5499100"/>
            </a:xfrm>
          </p:grpSpPr>
          <p:sp>
            <p:nvSpPr>
              <p:cNvPr id="344" name="Freeform 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45" name="Group 345"/>
            <p:cNvGrpSpPr>
              <a:grpSpLocks noChangeAspect="1"/>
            </p:cNvGrpSpPr>
            <p:nvPr/>
          </p:nvGrpSpPr>
          <p:grpSpPr>
            <a:xfrm>
              <a:off x="2648719" y="10643536"/>
              <a:ext cx="95594" cy="82785"/>
              <a:chOff x="0" y="0"/>
              <a:chExt cx="6350000" cy="5499100"/>
            </a:xfrm>
          </p:grpSpPr>
          <p:sp>
            <p:nvSpPr>
              <p:cNvPr id="346" name="Freeform 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47" name="Group 347"/>
            <p:cNvGrpSpPr>
              <a:grpSpLocks noChangeAspect="1"/>
            </p:cNvGrpSpPr>
            <p:nvPr/>
          </p:nvGrpSpPr>
          <p:grpSpPr>
            <a:xfrm>
              <a:off x="2648719" y="2693431"/>
              <a:ext cx="95594" cy="82785"/>
              <a:chOff x="0" y="0"/>
              <a:chExt cx="6350000" cy="5499100"/>
            </a:xfrm>
          </p:grpSpPr>
          <p:sp>
            <p:nvSpPr>
              <p:cNvPr id="348" name="Freeform 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49" name="Group 349"/>
            <p:cNvGrpSpPr>
              <a:grpSpLocks noChangeAspect="1"/>
            </p:cNvGrpSpPr>
            <p:nvPr/>
          </p:nvGrpSpPr>
          <p:grpSpPr>
            <a:xfrm>
              <a:off x="2648719" y="9073915"/>
              <a:ext cx="95594" cy="82785"/>
              <a:chOff x="0" y="0"/>
              <a:chExt cx="6350000" cy="5499100"/>
            </a:xfrm>
          </p:grpSpPr>
          <p:sp>
            <p:nvSpPr>
              <p:cNvPr id="350" name="Freeform 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51" name="Group 351"/>
            <p:cNvGrpSpPr>
              <a:grpSpLocks noChangeAspect="1"/>
            </p:cNvGrpSpPr>
            <p:nvPr/>
          </p:nvGrpSpPr>
          <p:grpSpPr>
            <a:xfrm>
              <a:off x="2648719" y="5881131"/>
              <a:ext cx="95594" cy="82785"/>
              <a:chOff x="0" y="0"/>
              <a:chExt cx="6350000" cy="5499100"/>
            </a:xfrm>
          </p:grpSpPr>
          <p:sp>
            <p:nvSpPr>
              <p:cNvPr id="352" name="Freeform 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53" name="Group 353"/>
            <p:cNvGrpSpPr>
              <a:grpSpLocks noChangeAspect="1"/>
            </p:cNvGrpSpPr>
            <p:nvPr/>
          </p:nvGrpSpPr>
          <p:grpSpPr>
            <a:xfrm>
              <a:off x="1627565" y="0"/>
              <a:ext cx="95594" cy="82785"/>
              <a:chOff x="0" y="0"/>
              <a:chExt cx="6350000" cy="5499100"/>
            </a:xfrm>
          </p:grpSpPr>
          <p:sp>
            <p:nvSpPr>
              <p:cNvPr id="354" name="Freeform 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55" name="Group 355"/>
            <p:cNvGrpSpPr>
              <a:grpSpLocks noChangeAspect="1"/>
            </p:cNvGrpSpPr>
            <p:nvPr/>
          </p:nvGrpSpPr>
          <p:grpSpPr>
            <a:xfrm>
              <a:off x="1627565" y="6380485"/>
              <a:ext cx="95594" cy="82785"/>
              <a:chOff x="0" y="0"/>
              <a:chExt cx="6350000" cy="5499100"/>
            </a:xfrm>
          </p:grpSpPr>
          <p:sp>
            <p:nvSpPr>
              <p:cNvPr id="356" name="Freeform 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57" name="Group 357"/>
            <p:cNvGrpSpPr>
              <a:grpSpLocks noChangeAspect="1"/>
            </p:cNvGrpSpPr>
            <p:nvPr/>
          </p:nvGrpSpPr>
          <p:grpSpPr>
            <a:xfrm>
              <a:off x="1627565" y="3187700"/>
              <a:ext cx="95594" cy="82785"/>
              <a:chOff x="0" y="0"/>
              <a:chExt cx="6350000" cy="5499100"/>
            </a:xfrm>
          </p:grpSpPr>
          <p:sp>
            <p:nvSpPr>
              <p:cNvPr id="358" name="Freeform 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59" name="Group 359"/>
            <p:cNvGrpSpPr>
              <a:grpSpLocks noChangeAspect="1"/>
            </p:cNvGrpSpPr>
            <p:nvPr/>
          </p:nvGrpSpPr>
          <p:grpSpPr>
            <a:xfrm>
              <a:off x="1627565" y="9568185"/>
              <a:ext cx="95594" cy="82785"/>
              <a:chOff x="0" y="0"/>
              <a:chExt cx="6350000" cy="5499100"/>
            </a:xfrm>
          </p:grpSpPr>
          <p:sp>
            <p:nvSpPr>
              <p:cNvPr id="360" name="Freeform 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61" name="Group 361"/>
            <p:cNvGrpSpPr>
              <a:grpSpLocks noChangeAspect="1"/>
            </p:cNvGrpSpPr>
            <p:nvPr/>
          </p:nvGrpSpPr>
          <p:grpSpPr>
            <a:xfrm>
              <a:off x="1627565" y="1618080"/>
              <a:ext cx="95594" cy="82785"/>
              <a:chOff x="0" y="0"/>
              <a:chExt cx="6350000" cy="5499100"/>
            </a:xfrm>
          </p:grpSpPr>
          <p:sp>
            <p:nvSpPr>
              <p:cNvPr id="362" name="Freeform 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63" name="Group 363"/>
            <p:cNvGrpSpPr>
              <a:grpSpLocks noChangeAspect="1"/>
            </p:cNvGrpSpPr>
            <p:nvPr/>
          </p:nvGrpSpPr>
          <p:grpSpPr>
            <a:xfrm>
              <a:off x="1627565" y="7998564"/>
              <a:ext cx="95594" cy="82785"/>
              <a:chOff x="0" y="0"/>
              <a:chExt cx="6350000" cy="5499100"/>
            </a:xfrm>
          </p:grpSpPr>
          <p:sp>
            <p:nvSpPr>
              <p:cNvPr id="364" name="Freeform 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65" name="Group 365"/>
            <p:cNvGrpSpPr>
              <a:grpSpLocks noChangeAspect="1"/>
            </p:cNvGrpSpPr>
            <p:nvPr/>
          </p:nvGrpSpPr>
          <p:grpSpPr>
            <a:xfrm>
              <a:off x="1627565" y="4805780"/>
              <a:ext cx="95594" cy="82785"/>
              <a:chOff x="0" y="0"/>
              <a:chExt cx="6350000" cy="5499100"/>
            </a:xfrm>
          </p:grpSpPr>
          <p:sp>
            <p:nvSpPr>
              <p:cNvPr id="366" name="Freeform 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67" name="Group 367"/>
            <p:cNvGrpSpPr>
              <a:grpSpLocks noChangeAspect="1"/>
            </p:cNvGrpSpPr>
            <p:nvPr/>
          </p:nvGrpSpPr>
          <p:grpSpPr>
            <a:xfrm>
              <a:off x="2103575" y="537155"/>
              <a:ext cx="95594" cy="82785"/>
              <a:chOff x="0" y="0"/>
              <a:chExt cx="6350000" cy="5499100"/>
            </a:xfrm>
          </p:grpSpPr>
          <p:sp>
            <p:nvSpPr>
              <p:cNvPr id="368" name="Freeform 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69" name="Group 369"/>
            <p:cNvGrpSpPr>
              <a:grpSpLocks noChangeAspect="1"/>
            </p:cNvGrpSpPr>
            <p:nvPr/>
          </p:nvGrpSpPr>
          <p:grpSpPr>
            <a:xfrm>
              <a:off x="2103575" y="6917640"/>
              <a:ext cx="95594" cy="82785"/>
              <a:chOff x="0" y="0"/>
              <a:chExt cx="6350000" cy="5499100"/>
            </a:xfrm>
          </p:grpSpPr>
          <p:sp>
            <p:nvSpPr>
              <p:cNvPr id="370" name="Freeform 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71" name="Group 371"/>
            <p:cNvGrpSpPr>
              <a:grpSpLocks noChangeAspect="1"/>
            </p:cNvGrpSpPr>
            <p:nvPr/>
          </p:nvGrpSpPr>
          <p:grpSpPr>
            <a:xfrm>
              <a:off x="2103575" y="3724855"/>
              <a:ext cx="95594" cy="82785"/>
              <a:chOff x="0" y="0"/>
              <a:chExt cx="6350000" cy="5499100"/>
            </a:xfrm>
          </p:grpSpPr>
          <p:sp>
            <p:nvSpPr>
              <p:cNvPr id="372" name="Freeform 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73" name="Group 373"/>
            <p:cNvGrpSpPr>
              <a:grpSpLocks noChangeAspect="1"/>
            </p:cNvGrpSpPr>
            <p:nvPr/>
          </p:nvGrpSpPr>
          <p:grpSpPr>
            <a:xfrm>
              <a:off x="2103575" y="10105340"/>
              <a:ext cx="95594" cy="82785"/>
              <a:chOff x="0" y="0"/>
              <a:chExt cx="6350000" cy="5499100"/>
            </a:xfrm>
          </p:grpSpPr>
          <p:sp>
            <p:nvSpPr>
              <p:cNvPr id="374" name="Freeform 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75" name="Group 375"/>
            <p:cNvGrpSpPr>
              <a:grpSpLocks noChangeAspect="1"/>
            </p:cNvGrpSpPr>
            <p:nvPr/>
          </p:nvGrpSpPr>
          <p:grpSpPr>
            <a:xfrm>
              <a:off x="2103575" y="2155235"/>
              <a:ext cx="95594" cy="82785"/>
              <a:chOff x="0" y="0"/>
              <a:chExt cx="6350000" cy="5499100"/>
            </a:xfrm>
          </p:grpSpPr>
          <p:sp>
            <p:nvSpPr>
              <p:cNvPr id="376" name="Freeform 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77" name="Group 377"/>
            <p:cNvGrpSpPr>
              <a:grpSpLocks noChangeAspect="1"/>
            </p:cNvGrpSpPr>
            <p:nvPr/>
          </p:nvGrpSpPr>
          <p:grpSpPr>
            <a:xfrm>
              <a:off x="2103575" y="8535719"/>
              <a:ext cx="95594" cy="82785"/>
              <a:chOff x="0" y="0"/>
              <a:chExt cx="6350000" cy="5499100"/>
            </a:xfrm>
          </p:grpSpPr>
          <p:sp>
            <p:nvSpPr>
              <p:cNvPr id="378" name="Freeform 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79" name="Group 379"/>
            <p:cNvGrpSpPr>
              <a:grpSpLocks noChangeAspect="1"/>
            </p:cNvGrpSpPr>
            <p:nvPr/>
          </p:nvGrpSpPr>
          <p:grpSpPr>
            <a:xfrm>
              <a:off x="2103575" y="5342935"/>
              <a:ext cx="95594" cy="82785"/>
              <a:chOff x="0" y="0"/>
              <a:chExt cx="6350000" cy="5499100"/>
            </a:xfrm>
          </p:grpSpPr>
          <p:sp>
            <p:nvSpPr>
              <p:cNvPr id="380" name="Freeform 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sp>
        <p:nvSpPr>
          <p:cNvPr id="384" name="TextBox 384"/>
          <p:cNvSpPr txBox="1"/>
          <p:nvPr/>
        </p:nvSpPr>
        <p:spPr>
          <a:xfrm rot="-5400000">
            <a:off x="-2214064" y="4595539"/>
            <a:ext cx="7898785" cy="1158009"/>
          </a:xfrm>
          <a:prstGeom prst="rect">
            <a:avLst/>
          </a:prstGeom>
        </p:spPr>
        <p:txBody>
          <a:bodyPr wrap="square" lIns="0" tIns="0" rIns="0" bIns="0" rtlCol="0" anchor="t">
            <a:spAutoFit/>
          </a:bodyPr>
          <a:lstStyle/>
          <a:p>
            <a:pPr algn="r">
              <a:lnSpc>
                <a:spcPts val="9375"/>
              </a:lnSpc>
            </a:pPr>
            <a:r>
              <a:rPr lang="es-ES_tradnl" sz="6600" dirty="0">
                <a:solidFill>
                  <a:schemeClr val="bg1"/>
                </a:solidFill>
                <a:latin typeface="League Spartan Bold"/>
              </a:rPr>
              <a:t>Recomendaciones</a:t>
            </a:r>
            <a:endParaRPr lang="es-ES_tradnl" sz="7500" dirty="0">
              <a:solidFill>
                <a:schemeClr val="bg1"/>
              </a:solidFill>
              <a:latin typeface="League Spartan Bold"/>
            </a:endParaRPr>
          </a:p>
        </p:txBody>
      </p:sp>
      <p:sp>
        <p:nvSpPr>
          <p:cNvPr id="386" name="AutoShape 386"/>
          <p:cNvSpPr/>
          <p:nvPr/>
        </p:nvSpPr>
        <p:spPr>
          <a:xfrm>
            <a:off x="15424229" y="7894197"/>
            <a:ext cx="1736609" cy="1358024"/>
          </a:xfrm>
          <a:prstGeom prst="rect">
            <a:avLst/>
          </a:prstGeom>
          <a:solidFill>
            <a:schemeClr val="bg1"/>
          </a:solidFill>
        </p:spPr>
        <p:txBody>
          <a:bodyPr/>
          <a:lstStyle/>
          <a:p>
            <a:endParaRPr lang="es-ES_tradnl" dirty="0"/>
          </a:p>
        </p:txBody>
      </p:sp>
      <p:sp>
        <p:nvSpPr>
          <p:cNvPr id="388" name="TextBox 388"/>
          <p:cNvSpPr txBox="1"/>
          <p:nvPr/>
        </p:nvSpPr>
        <p:spPr>
          <a:xfrm>
            <a:off x="5162776" y="1526869"/>
            <a:ext cx="7410223" cy="3456716"/>
          </a:xfrm>
          <a:prstGeom prst="rect">
            <a:avLst/>
          </a:prstGeom>
        </p:spPr>
        <p:txBody>
          <a:bodyPr wrap="square" lIns="0" tIns="0" rIns="0" bIns="0" rtlCol="0" anchor="t">
            <a:spAutoFit/>
          </a:bodyPr>
          <a:lstStyle/>
          <a:p>
            <a:pPr>
              <a:lnSpc>
                <a:spcPts val="4500"/>
              </a:lnSpc>
            </a:pPr>
            <a:r>
              <a:rPr lang="es-ES_tradnl" sz="3600" b="0" i="0" dirty="0">
                <a:solidFill>
                  <a:srgbClr val="000000"/>
                </a:solidFill>
                <a:effectLst/>
                <a:latin typeface="League Spartan" panose="020B0604020202020204" charset="0"/>
                <a:cs typeface="Clear Sans Regular" panose="020B0604020202020204" charset="0"/>
              </a:rPr>
              <a:t>Utilizar la Escala de bienestar psicosocial y/o la Escala de percepción del estigma para facilitar la elaboración del plan de acción de la sobreviviente.</a:t>
            </a:r>
            <a:endParaRPr lang="es-ES_tradnl" sz="3600" dirty="0">
              <a:solidFill>
                <a:srgbClr val="1B1B1B"/>
              </a:solidFill>
              <a:latin typeface="Clear Sans Regular" panose="020B0604020202020204" charset="0"/>
              <a:cs typeface="Clear Sans Regular" panose="020B0604020202020204" charset="0"/>
            </a:endParaRPr>
          </a:p>
        </p:txBody>
      </p:sp>
      <p:sp>
        <p:nvSpPr>
          <p:cNvPr id="389" name="TextBox 389"/>
          <p:cNvSpPr txBox="1"/>
          <p:nvPr/>
        </p:nvSpPr>
        <p:spPr>
          <a:xfrm>
            <a:off x="4142214" y="1629764"/>
            <a:ext cx="757770" cy="577081"/>
          </a:xfrm>
          <a:prstGeom prst="rect">
            <a:avLst/>
          </a:prstGeom>
        </p:spPr>
        <p:txBody>
          <a:bodyPr lIns="0" tIns="0" rIns="0" bIns="0" rtlCol="0" anchor="t">
            <a:spAutoFit/>
          </a:bodyPr>
          <a:lstStyle/>
          <a:p>
            <a:pPr>
              <a:lnSpc>
                <a:spcPts val="4500"/>
              </a:lnSpc>
            </a:pPr>
            <a:r>
              <a:rPr lang="es-ES_tradnl" sz="3600" dirty="0">
                <a:solidFill>
                  <a:srgbClr val="1B1B1B"/>
                </a:solidFill>
                <a:latin typeface="League Spartan Bold"/>
              </a:rPr>
              <a:t>01</a:t>
            </a:r>
          </a:p>
        </p:txBody>
      </p:sp>
      <p:sp>
        <p:nvSpPr>
          <p:cNvPr id="390" name="TextBox 390"/>
          <p:cNvSpPr txBox="1"/>
          <p:nvPr/>
        </p:nvSpPr>
        <p:spPr>
          <a:xfrm>
            <a:off x="5111770" y="5363805"/>
            <a:ext cx="7029223" cy="2308324"/>
          </a:xfrm>
          <a:prstGeom prst="rect">
            <a:avLst/>
          </a:prstGeom>
        </p:spPr>
        <p:txBody>
          <a:bodyPr wrap="square" lIns="0" tIns="0" rIns="0" bIns="0" rtlCol="0" anchor="t">
            <a:spAutoFit/>
          </a:bodyPr>
          <a:lstStyle/>
          <a:p>
            <a:pPr>
              <a:lnSpc>
                <a:spcPts val="4500"/>
              </a:lnSpc>
            </a:pPr>
            <a:r>
              <a:rPr lang="es-ES_tradnl" sz="3600" dirty="0">
                <a:solidFill>
                  <a:srgbClr val="1B1B1B"/>
                </a:solidFill>
                <a:latin typeface="League Spartan" panose="020B0604020202020204" charset="0"/>
              </a:rPr>
              <a:t>Familiarizarse con la(s) escala(s) o herramientas de medición que su equipo esté utilizando en su contexto.</a:t>
            </a:r>
          </a:p>
        </p:txBody>
      </p:sp>
      <p:sp>
        <p:nvSpPr>
          <p:cNvPr id="391" name="TextBox 391"/>
          <p:cNvSpPr txBox="1"/>
          <p:nvPr/>
        </p:nvSpPr>
        <p:spPr>
          <a:xfrm>
            <a:off x="4054923" y="5356879"/>
            <a:ext cx="757770" cy="577081"/>
          </a:xfrm>
          <a:prstGeom prst="rect">
            <a:avLst/>
          </a:prstGeom>
        </p:spPr>
        <p:txBody>
          <a:bodyPr lIns="0" tIns="0" rIns="0" bIns="0" rtlCol="0" anchor="t">
            <a:spAutoFit/>
          </a:bodyPr>
          <a:lstStyle/>
          <a:p>
            <a:pPr>
              <a:lnSpc>
                <a:spcPts val="4500"/>
              </a:lnSpc>
            </a:pPr>
            <a:r>
              <a:rPr lang="es-ES_tradnl" sz="3600" dirty="0">
                <a:solidFill>
                  <a:srgbClr val="1B1B1B"/>
                </a:solidFill>
                <a:latin typeface="League Spartan Bold"/>
              </a:rPr>
              <a:t>02</a:t>
            </a:r>
          </a:p>
        </p:txBody>
      </p:sp>
    </p:spTree>
    <p:extLst>
      <p:ext uri="{BB962C8B-B14F-4D97-AF65-F5344CB8AC3E}">
        <p14:creationId xmlns:p14="http://schemas.microsoft.com/office/powerpoint/2010/main" val="3164793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9B407"/>
        </a:solidFill>
        <a:effectLst/>
      </p:bgPr>
    </p:bg>
    <p:spTree>
      <p:nvGrpSpPr>
        <p:cNvPr id="1" name=""/>
        <p:cNvGrpSpPr/>
        <p:nvPr/>
      </p:nvGrpSpPr>
      <p:grpSpPr>
        <a:xfrm>
          <a:off x="0" y="0"/>
          <a:ext cx="0" cy="0"/>
          <a:chOff x="0" y="0"/>
          <a:chExt cx="0" cy="0"/>
        </a:xfrm>
      </p:grpSpPr>
      <p:grpSp>
        <p:nvGrpSpPr>
          <p:cNvPr id="2" name="Group 2"/>
          <p:cNvGrpSpPr/>
          <p:nvPr/>
        </p:nvGrpSpPr>
        <p:grpSpPr>
          <a:xfrm>
            <a:off x="13724670" y="1163063"/>
            <a:ext cx="3271181" cy="8044740"/>
            <a:chOff x="0" y="0"/>
            <a:chExt cx="4361574" cy="10726320"/>
          </a:xfrm>
        </p:grpSpPr>
        <p:grpSp>
          <p:nvGrpSpPr>
            <p:cNvPr id="3" name="Group 3"/>
            <p:cNvGrpSpPr/>
            <p:nvPr/>
          </p:nvGrpSpPr>
          <p:grpSpPr>
            <a:xfrm>
              <a:off x="2109980"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 name="Group 5"/>
            <p:cNvGrpSpPr/>
            <p:nvPr/>
          </p:nvGrpSpPr>
          <p:grpSpPr>
            <a:xfrm>
              <a:off x="2109980"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 name="Group 7"/>
            <p:cNvGrpSpPr/>
            <p:nvPr/>
          </p:nvGrpSpPr>
          <p:grpSpPr>
            <a:xfrm>
              <a:off x="2109980"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 name="Group 9"/>
            <p:cNvGrpSpPr/>
            <p:nvPr/>
          </p:nvGrpSpPr>
          <p:grpSpPr>
            <a:xfrm>
              <a:off x="2109980"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 name="Group 11"/>
            <p:cNvGrpSpPr/>
            <p:nvPr/>
          </p:nvGrpSpPr>
          <p:grpSpPr>
            <a:xfrm>
              <a:off x="2109980"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3" name="Group 13"/>
            <p:cNvGrpSpPr/>
            <p:nvPr/>
          </p:nvGrpSpPr>
          <p:grpSpPr>
            <a:xfrm>
              <a:off x="210998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5" name="Group 15"/>
            <p:cNvGrpSpPr/>
            <p:nvPr/>
          </p:nvGrpSpPr>
          <p:grpSpPr>
            <a:xfrm>
              <a:off x="2109980"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7" name="Group 17"/>
            <p:cNvGrpSpPr/>
            <p:nvPr/>
          </p:nvGrpSpPr>
          <p:grpSpPr>
            <a:xfrm>
              <a:off x="2648641"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9" name="Group 19"/>
            <p:cNvGrpSpPr/>
            <p:nvPr/>
          </p:nvGrpSpPr>
          <p:grpSpPr>
            <a:xfrm>
              <a:off x="2648641"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1" name="Group 21"/>
            <p:cNvGrpSpPr/>
            <p:nvPr/>
          </p:nvGrpSpPr>
          <p:grpSpPr>
            <a:xfrm>
              <a:off x="2648641"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3" name="Group 23"/>
            <p:cNvGrpSpPr/>
            <p:nvPr/>
          </p:nvGrpSpPr>
          <p:grpSpPr>
            <a:xfrm>
              <a:off x="2648641"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5" name="Group 25"/>
            <p:cNvGrpSpPr/>
            <p:nvPr/>
          </p:nvGrpSpPr>
          <p:grpSpPr>
            <a:xfrm>
              <a:off x="2648641"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7" name="Group 27"/>
            <p:cNvGrpSpPr/>
            <p:nvPr/>
          </p:nvGrpSpPr>
          <p:grpSpPr>
            <a:xfrm>
              <a:off x="2648641"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9" name="Group 29"/>
            <p:cNvGrpSpPr/>
            <p:nvPr/>
          </p:nvGrpSpPr>
          <p:grpSpPr>
            <a:xfrm>
              <a:off x="2648641"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1" name="Group 31"/>
            <p:cNvGrpSpPr/>
            <p:nvPr/>
          </p:nvGrpSpPr>
          <p:grpSpPr>
            <a:xfrm>
              <a:off x="1122" y="1075351"/>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3" name="Group 33"/>
            <p:cNvGrpSpPr/>
            <p:nvPr/>
          </p:nvGrpSpPr>
          <p:grpSpPr>
            <a:xfrm>
              <a:off x="1122" y="7455836"/>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5" name="Group 35"/>
            <p:cNvGrpSpPr/>
            <p:nvPr/>
          </p:nvGrpSpPr>
          <p:grpSpPr>
            <a:xfrm>
              <a:off x="1122" y="4263051"/>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7" name="Group 37"/>
            <p:cNvGrpSpPr/>
            <p:nvPr/>
          </p:nvGrpSpPr>
          <p:grpSpPr>
            <a:xfrm>
              <a:off x="1122" y="106435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9" name="Group 39"/>
            <p:cNvGrpSpPr/>
            <p:nvPr/>
          </p:nvGrpSpPr>
          <p:grpSpPr>
            <a:xfrm>
              <a:off x="3188502" y="1075351"/>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1" name="Group 41"/>
            <p:cNvGrpSpPr/>
            <p:nvPr/>
          </p:nvGrpSpPr>
          <p:grpSpPr>
            <a:xfrm>
              <a:off x="3188502" y="7455836"/>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3" name="Group 43"/>
            <p:cNvGrpSpPr/>
            <p:nvPr/>
          </p:nvGrpSpPr>
          <p:grpSpPr>
            <a:xfrm>
              <a:off x="3188502" y="4263051"/>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5" name="Group 45"/>
            <p:cNvGrpSpPr/>
            <p:nvPr/>
          </p:nvGrpSpPr>
          <p:grpSpPr>
            <a:xfrm>
              <a:off x="3188502"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7" name="Group 47"/>
            <p:cNvGrpSpPr/>
            <p:nvPr/>
          </p:nvGrpSpPr>
          <p:grpSpPr>
            <a:xfrm>
              <a:off x="1122" y="2693431"/>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9" name="Group 49"/>
            <p:cNvGrpSpPr/>
            <p:nvPr/>
          </p:nvGrpSpPr>
          <p:grpSpPr>
            <a:xfrm>
              <a:off x="1122" y="907391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1" name="Group 51"/>
            <p:cNvGrpSpPr/>
            <p:nvPr/>
          </p:nvGrpSpPr>
          <p:grpSpPr>
            <a:xfrm>
              <a:off x="1122" y="5881131"/>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3" name="Group 53"/>
            <p:cNvGrpSpPr/>
            <p:nvPr/>
          </p:nvGrpSpPr>
          <p:grpSpPr>
            <a:xfrm>
              <a:off x="3188502"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5" name="Group 55"/>
            <p:cNvGrpSpPr/>
            <p:nvPr/>
          </p:nvGrpSpPr>
          <p:grpSpPr>
            <a:xfrm>
              <a:off x="3188502"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7" name="Group 57"/>
            <p:cNvGrpSpPr/>
            <p:nvPr/>
          </p:nvGrpSpPr>
          <p:grpSpPr>
            <a:xfrm>
              <a:off x="3188502"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9" name="Group 59"/>
            <p:cNvGrpSpPr/>
            <p:nvPr/>
          </p:nvGrpSpPr>
          <p:grpSpPr>
            <a:xfrm>
              <a:off x="550087" y="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1" name="Group 61"/>
            <p:cNvGrpSpPr/>
            <p:nvPr/>
          </p:nvGrpSpPr>
          <p:grpSpPr>
            <a:xfrm>
              <a:off x="550087" y="63804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3" name="Group 63"/>
            <p:cNvGrpSpPr/>
            <p:nvPr/>
          </p:nvGrpSpPr>
          <p:grpSpPr>
            <a:xfrm>
              <a:off x="550087" y="318770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5" name="Group 65"/>
            <p:cNvGrpSpPr/>
            <p:nvPr/>
          </p:nvGrpSpPr>
          <p:grpSpPr>
            <a:xfrm>
              <a:off x="550087" y="9568185"/>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7" name="Group 67"/>
            <p:cNvGrpSpPr/>
            <p:nvPr/>
          </p:nvGrpSpPr>
          <p:grpSpPr>
            <a:xfrm>
              <a:off x="3737467"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9" name="Group 69"/>
            <p:cNvGrpSpPr/>
            <p:nvPr/>
          </p:nvGrpSpPr>
          <p:grpSpPr>
            <a:xfrm>
              <a:off x="3737467" y="638048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1" name="Group 71"/>
            <p:cNvGrpSpPr/>
            <p:nvPr/>
          </p:nvGrpSpPr>
          <p:grpSpPr>
            <a:xfrm>
              <a:off x="3737467" y="318770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3" name="Group 73"/>
            <p:cNvGrpSpPr/>
            <p:nvPr/>
          </p:nvGrpSpPr>
          <p:grpSpPr>
            <a:xfrm>
              <a:off x="3737467" y="956818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5" name="Group 75"/>
            <p:cNvGrpSpPr/>
            <p:nvPr/>
          </p:nvGrpSpPr>
          <p:grpSpPr>
            <a:xfrm>
              <a:off x="550087" y="161808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7" name="Group 77"/>
            <p:cNvGrpSpPr/>
            <p:nvPr/>
          </p:nvGrpSpPr>
          <p:grpSpPr>
            <a:xfrm>
              <a:off x="550087" y="7998564"/>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9" name="Group 79"/>
            <p:cNvGrpSpPr/>
            <p:nvPr/>
          </p:nvGrpSpPr>
          <p:grpSpPr>
            <a:xfrm>
              <a:off x="550087" y="480578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1" name="Group 81"/>
            <p:cNvGrpSpPr/>
            <p:nvPr/>
          </p:nvGrpSpPr>
          <p:grpSpPr>
            <a:xfrm>
              <a:off x="3737467"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3" name="Group 83"/>
            <p:cNvGrpSpPr/>
            <p:nvPr/>
          </p:nvGrpSpPr>
          <p:grpSpPr>
            <a:xfrm>
              <a:off x="3737467"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5" name="Group 85"/>
            <p:cNvGrpSpPr/>
            <p:nvPr/>
          </p:nvGrpSpPr>
          <p:grpSpPr>
            <a:xfrm>
              <a:off x="3737467"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7" name="Group 87"/>
            <p:cNvGrpSpPr/>
            <p:nvPr/>
          </p:nvGrpSpPr>
          <p:grpSpPr>
            <a:xfrm>
              <a:off x="1088747"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9" name="Group 89"/>
            <p:cNvGrpSpPr/>
            <p:nvPr/>
          </p:nvGrpSpPr>
          <p:grpSpPr>
            <a:xfrm>
              <a:off x="1088747"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1" name="Group 91"/>
            <p:cNvGrpSpPr/>
            <p:nvPr/>
          </p:nvGrpSpPr>
          <p:grpSpPr>
            <a:xfrm>
              <a:off x="1088747"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3" name="Group 93"/>
            <p:cNvGrpSpPr/>
            <p:nvPr/>
          </p:nvGrpSpPr>
          <p:grpSpPr>
            <a:xfrm>
              <a:off x="1088747"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5" name="Group 95"/>
            <p:cNvGrpSpPr/>
            <p:nvPr/>
          </p:nvGrpSpPr>
          <p:grpSpPr>
            <a:xfrm>
              <a:off x="4276128" y="53715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7" name="Group 97"/>
            <p:cNvGrpSpPr/>
            <p:nvPr/>
          </p:nvGrpSpPr>
          <p:grpSpPr>
            <a:xfrm>
              <a:off x="4276128" y="6917640"/>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9" name="Group 99"/>
            <p:cNvGrpSpPr/>
            <p:nvPr/>
          </p:nvGrpSpPr>
          <p:grpSpPr>
            <a:xfrm>
              <a:off x="4276128" y="372485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1" name="Group 101"/>
            <p:cNvGrpSpPr/>
            <p:nvPr/>
          </p:nvGrpSpPr>
          <p:grpSpPr>
            <a:xfrm>
              <a:off x="4276128" y="10105340"/>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3" name="Group 103"/>
            <p:cNvGrpSpPr/>
            <p:nvPr/>
          </p:nvGrpSpPr>
          <p:grpSpPr>
            <a:xfrm>
              <a:off x="1088747" y="2155235"/>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5" name="Group 105"/>
            <p:cNvGrpSpPr/>
            <p:nvPr/>
          </p:nvGrpSpPr>
          <p:grpSpPr>
            <a:xfrm>
              <a:off x="1088747" y="8535719"/>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7" name="Group 107"/>
            <p:cNvGrpSpPr/>
            <p:nvPr/>
          </p:nvGrpSpPr>
          <p:grpSpPr>
            <a:xfrm>
              <a:off x="1088747" y="5342935"/>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9" name="Group 109"/>
            <p:cNvGrpSpPr/>
            <p:nvPr/>
          </p:nvGrpSpPr>
          <p:grpSpPr>
            <a:xfrm>
              <a:off x="4276128"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1" name="Group 111"/>
            <p:cNvGrpSpPr/>
            <p:nvPr/>
          </p:nvGrpSpPr>
          <p:grpSpPr>
            <a:xfrm>
              <a:off x="4276128"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3" name="Group 113"/>
            <p:cNvGrpSpPr/>
            <p:nvPr/>
          </p:nvGrpSpPr>
          <p:grpSpPr>
            <a:xfrm>
              <a:off x="4276128"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5" name="Group 115"/>
            <p:cNvGrpSpPr/>
            <p:nvPr/>
          </p:nvGrpSpPr>
          <p:grpSpPr>
            <a:xfrm>
              <a:off x="1628608"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7" name="Group 117"/>
            <p:cNvGrpSpPr/>
            <p:nvPr/>
          </p:nvGrpSpPr>
          <p:grpSpPr>
            <a:xfrm>
              <a:off x="1628608"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9" name="Group 119"/>
            <p:cNvGrpSpPr/>
            <p:nvPr/>
          </p:nvGrpSpPr>
          <p:grpSpPr>
            <a:xfrm>
              <a:off x="1628608"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1" name="Group 121"/>
            <p:cNvGrpSpPr/>
            <p:nvPr/>
          </p:nvGrpSpPr>
          <p:grpSpPr>
            <a:xfrm>
              <a:off x="1628608"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3" name="Group 123"/>
            <p:cNvGrpSpPr/>
            <p:nvPr/>
          </p:nvGrpSpPr>
          <p:grpSpPr>
            <a:xfrm>
              <a:off x="1628608"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5" name="Group 125"/>
            <p:cNvGrpSpPr/>
            <p:nvPr/>
          </p:nvGrpSpPr>
          <p:grpSpPr>
            <a:xfrm>
              <a:off x="1628608"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7" name="Group 127"/>
            <p:cNvGrpSpPr/>
            <p:nvPr/>
          </p:nvGrpSpPr>
          <p:grpSpPr>
            <a:xfrm>
              <a:off x="1628608"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9" name="Group 129"/>
            <p:cNvGrpSpPr/>
            <p:nvPr/>
          </p:nvGrpSpPr>
          <p:grpSpPr>
            <a:xfrm>
              <a:off x="2648719"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1" name="Group 131"/>
            <p:cNvGrpSpPr/>
            <p:nvPr/>
          </p:nvGrpSpPr>
          <p:grpSpPr>
            <a:xfrm>
              <a:off x="2648719"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3" name="Group 133"/>
            <p:cNvGrpSpPr/>
            <p:nvPr/>
          </p:nvGrpSpPr>
          <p:grpSpPr>
            <a:xfrm>
              <a:off x="2648719"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5" name="Group 135"/>
            <p:cNvGrpSpPr/>
            <p:nvPr/>
          </p:nvGrpSpPr>
          <p:grpSpPr>
            <a:xfrm>
              <a:off x="2648719"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7" name="Group 137"/>
            <p:cNvGrpSpPr/>
            <p:nvPr/>
          </p:nvGrpSpPr>
          <p:grpSpPr>
            <a:xfrm>
              <a:off x="2648719"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9" name="Group 139"/>
            <p:cNvGrpSpPr/>
            <p:nvPr/>
          </p:nvGrpSpPr>
          <p:grpSpPr>
            <a:xfrm>
              <a:off x="2648719"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1" name="Group 141"/>
            <p:cNvGrpSpPr/>
            <p:nvPr/>
          </p:nvGrpSpPr>
          <p:grpSpPr>
            <a:xfrm>
              <a:off x="2648719"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3" name="Group 143"/>
            <p:cNvGrpSpPr/>
            <p:nvPr/>
          </p:nvGrpSpPr>
          <p:grpSpPr>
            <a:xfrm>
              <a:off x="0"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5" name="Group 145"/>
            <p:cNvGrpSpPr/>
            <p:nvPr/>
          </p:nvGrpSpPr>
          <p:grpSpPr>
            <a:xfrm>
              <a:off x="0"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7" name="Group 147"/>
            <p:cNvGrpSpPr/>
            <p:nvPr/>
          </p:nvGrpSpPr>
          <p:grpSpPr>
            <a:xfrm>
              <a:off x="0"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9" name="Group 149"/>
            <p:cNvGrpSpPr/>
            <p:nvPr/>
          </p:nvGrpSpPr>
          <p:grpSpPr>
            <a:xfrm>
              <a:off x="0"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1" name="Group 151"/>
            <p:cNvGrpSpPr/>
            <p:nvPr/>
          </p:nvGrpSpPr>
          <p:grpSpPr>
            <a:xfrm>
              <a:off x="3187380" y="53715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3" name="Group 153"/>
            <p:cNvGrpSpPr/>
            <p:nvPr/>
          </p:nvGrpSpPr>
          <p:grpSpPr>
            <a:xfrm>
              <a:off x="3187380" y="6917640"/>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5" name="Group 155"/>
            <p:cNvGrpSpPr/>
            <p:nvPr/>
          </p:nvGrpSpPr>
          <p:grpSpPr>
            <a:xfrm>
              <a:off x="3187380" y="372485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7" name="Group 157"/>
            <p:cNvGrpSpPr/>
            <p:nvPr/>
          </p:nvGrpSpPr>
          <p:grpSpPr>
            <a:xfrm>
              <a:off x="3187380" y="10105340"/>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9" name="Group 159"/>
            <p:cNvGrpSpPr/>
            <p:nvPr/>
          </p:nvGrpSpPr>
          <p:grpSpPr>
            <a:xfrm>
              <a:off x="0" y="215523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1" name="Group 161"/>
            <p:cNvGrpSpPr/>
            <p:nvPr/>
          </p:nvGrpSpPr>
          <p:grpSpPr>
            <a:xfrm>
              <a:off x="0" y="8535719"/>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3" name="Group 163"/>
            <p:cNvGrpSpPr/>
            <p:nvPr/>
          </p:nvGrpSpPr>
          <p:grpSpPr>
            <a:xfrm>
              <a:off x="0" y="5342935"/>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5" name="Group 165"/>
            <p:cNvGrpSpPr/>
            <p:nvPr/>
          </p:nvGrpSpPr>
          <p:grpSpPr>
            <a:xfrm>
              <a:off x="3187380"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7" name="Group 167"/>
            <p:cNvGrpSpPr/>
            <p:nvPr/>
          </p:nvGrpSpPr>
          <p:grpSpPr>
            <a:xfrm>
              <a:off x="3187380"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9" name="Group 169"/>
            <p:cNvGrpSpPr/>
            <p:nvPr/>
          </p:nvGrpSpPr>
          <p:grpSpPr>
            <a:xfrm>
              <a:off x="3187380"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1" name="Group 171"/>
            <p:cNvGrpSpPr/>
            <p:nvPr/>
          </p:nvGrpSpPr>
          <p:grpSpPr>
            <a:xfrm>
              <a:off x="539861"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3" name="Group 173"/>
            <p:cNvGrpSpPr/>
            <p:nvPr/>
          </p:nvGrpSpPr>
          <p:grpSpPr>
            <a:xfrm>
              <a:off x="539861"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5" name="Group 175"/>
            <p:cNvGrpSpPr/>
            <p:nvPr/>
          </p:nvGrpSpPr>
          <p:grpSpPr>
            <a:xfrm>
              <a:off x="539861"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7" name="Group 177"/>
            <p:cNvGrpSpPr/>
            <p:nvPr/>
          </p:nvGrpSpPr>
          <p:grpSpPr>
            <a:xfrm>
              <a:off x="539861"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9" name="Group 179"/>
            <p:cNvGrpSpPr/>
            <p:nvPr/>
          </p:nvGrpSpPr>
          <p:grpSpPr>
            <a:xfrm>
              <a:off x="3727241" y="107535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1" name="Group 181"/>
            <p:cNvGrpSpPr/>
            <p:nvPr/>
          </p:nvGrpSpPr>
          <p:grpSpPr>
            <a:xfrm>
              <a:off x="3727241" y="7455836"/>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3" name="Group 183"/>
            <p:cNvGrpSpPr/>
            <p:nvPr/>
          </p:nvGrpSpPr>
          <p:grpSpPr>
            <a:xfrm>
              <a:off x="3727241" y="426305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5" name="Group 185"/>
            <p:cNvGrpSpPr/>
            <p:nvPr/>
          </p:nvGrpSpPr>
          <p:grpSpPr>
            <a:xfrm>
              <a:off x="3727241" y="10643536"/>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7" name="Group 187"/>
            <p:cNvGrpSpPr/>
            <p:nvPr/>
          </p:nvGrpSpPr>
          <p:grpSpPr>
            <a:xfrm>
              <a:off x="539861" y="2693431"/>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9" name="Group 189"/>
            <p:cNvGrpSpPr/>
            <p:nvPr/>
          </p:nvGrpSpPr>
          <p:grpSpPr>
            <a:xfrm>
              <a:off x="539861" y="9073915"/>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1" name="Group 191"/>
            <p:cNvGrpSpPr/>
            <p:nvPr/>
          </p:nvGrpSpPr>
          <p:grpSpPr>
            <a:xfrm>
              <a:off x="539861" y="5881131"/>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3" name="Group 193"/>
            <p:cNvGrpSpPr/>
            <p:nvPr/>
          </p:nvGrpSpPr>
          <p:grpSpPr>
            <a:xfrm>
              <a:off x="3727241"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5" name="Group 195"/>
            <p:cNvGrpSpPr/>
            <p:nvPr/>
          </p:nvGrpSpPr>
          <p:grpSpPr>
            <a:xfrm>
              <a:off x="3727241"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7" name="Group 197"/>
            <p:cNvGrpSpPr/>
            <p:nvPr/>
          </p:nvGrpSpPr>
          <p:grpSpPr>
            <a:xfrm>
              <a:off x="3727241"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9" name="Group 199"/>
            <p:cNvGrpSpPr/>
            <p:nvPr/>
          </p:nvGrpSpPr>
          <p:grpSpPr>
            <a:xfrm>
              <a:off x="2109980" y="1075351"/>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1" name="Group 201"/>
            <p:cNvGrpSpPr/>
            <p:nvPr/>
          </p:nvGrpSpPr>
          <p:grpSpPr>
            <a:xfrm>
              <a:off x="2109980" y="7455836"/>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3" name="Group 203"/>
            <p:cNvGrpSpPr/>
            <p:nvPr/>
          </p:nvGrpSpPr>
          <p:grpSpPr>
            <a:xfrm>
              <a:off x="2109980" y="4263051"/>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5" name="Group 205"/>
            <p:cNvGrpSpPr/>
            <p:nvPr/>
          </p:nvGrpSpPr>
          <p:grpSpPr>
            <a:xfrm>
              <a:off x="2109980" y="10643536"/>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7" name="Group 207"/>
            <p:cNvGrpSpPr/>
            <p:nvPr/>
          </p:nvGrpSpPr>
          <p:grpSpPr>
            <a:xfrm>
              <a:off x="2109980" y="2693431"/>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9" name="Group 209"/>
            <p:cNvGrpSpPr/>
            <p:nvPr/>
          </p:nvGrpSpPr>
          <p:grpSpPr>
            <a:xfrm>
              <a:off x="2109980" y="9073915"/>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1" name="Group 211"/>
            <p:cNvGrpSpPr/>
            <p:nvPr/>
          </p:nvGrpSpPr>
          <p:grpSpPr>
            <a:xfrm>
              <a:off x="2109980" y="5881131"/>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3" name="Group 213"/>
            <p:cNvGrpSpPr/>
            <p:nvPr/>
          </p:nvGrpSpPr>
          <p:grpSpPr>
            <a:xfrm>
              <a:off x="1088826" y="0"/>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5" name="Group 215"/>
            <p:cNvGrpSpPr/>
            <p:nvPr/>
          </p:nvGrpSpPr>
          <p:grpSpPr>
            <a:xfrm>
              <a:off x="1088826" y="6380485"/>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7" name="Group 217"/>
            <p:cNvGrpSpPr/>
            <p:nvPr/>
          </p:nvGrpSpPr>
          <p:grpSpPr>
            <a:xfrm>
              <a:off x="1088826" y="3187700"/>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9" name="Group 219"/>
            <p:cNvGrpSpPr/>
            <p:nvPr/>
          </p:nvGrpSpPr>
          <p:grpSpPr>
            <a:xfrm>
              <a:off x="1088826" y="9568185"/>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21" name="Group 221"/>
            <p:cNvGrpSpPr/>
            <p:nvPr/>
          </p:nvGrpSpPr>
          <p:grpSpPr>
            <a:xfrm>
              <a:off x="4276206" y="0"/>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23" name="Group 223"/>
            <p:cNvGrpSpPr/>
            <p:nvPr/>
          </p:nvGrpSpPr>
          <p:grpSpPr>
            <a:xfrm>
              <a:off x="4276206" y="6380485"/>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25" name="Group 225"/>
            <p:cNvGrpSpPr/>
            <p:nvPr/>
          </p:nvGrpSpPr>
          <p:grpSpPr>
            <a:xfrm>
              <a:off x="4276206" y="3187700"/>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27" name="Group 227"/>
            <p:cNvGrpSpPr/>
            <p:nvPr/>
          </p:nvGrpSpPr>
          <p:grpSpPr>
            <a:xfrm>
              <a:off x="4276206" y="9568185"/>
              <a:ext cx="82785" cy="82785"/>
              <a:chOff x="0" y="0"/>
              <a:chExt cx="1913890" cy="1913890"/>
            </a:xfrm>
          </p:grpSpPr>
          <p:sp>
            <p:nvSpPr>
              <p:cNvPr id="228" name="Freeform 2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29" name="Group 229"/>
            <p:cNvGrpSpPr/>
            <p:nvPr/>
          </p:nvGrpSpPr>
          <p:grpSpPr>
            <a:xfrm>
              <a:off x="1088826" y="1618080"/>
              <a:ext cx="82785" cy="82785"/>
              <a:chOff x="0" y="0"/>
              <a:chExt cx="1913890" cy="1913890"/>
            </a:xfrm>
          </p:grpSpPr>
          <p:sp>
            <p:nvSpPr>
              <p:cNvPr id="230" name="Freeform 2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31" name="Group 231"/>
            <p:cNvGrpSpPr/>
            <p:nvPr/>
          </p:nvGrpSpPr>
          <p:grpSpPr>
            <a:xfrm>
              <a:off x="1088826" y="7998564"/>
              <a:ext cx="82785" cy="82785"/>
              <a:chOff x="0" y="0"/>
              <a:chExt cx="1913890" cy="1913890"/>
            </a:xfrm>
          </p:grpSpPr>
          <p:sp>
            <p:nvSpPr>
              <p:cNvPr id="232" name="Freeform 2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33" name="Group 233"/>
            <p:cNvGrpSpPr/>
            <p:nvPr/>
          </p:nvGrpSpPr>
          <p:grpSpPr>
            <a:xfrm>
              <a:off x="1088826" y="4805780"/>
              <a:ext cx="82785" cy="82785"/>
              <a:chOff x="0" y="0"/>
              <a:chExt cx="1913890" cy="1913890"/>
            </a:xfrm>
          </p:grpSpPr>
          <p:sp>
            <p:nvSpPr>
              <p:cNvPr id="234" name="Freeform 2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35" name="Group 235"/>
            <p:cNvGrpSpPr/>
            <p:nvPr/>
          </p:nvGrpSpPr>
          <p:grpSpPr>
            <a:xfrm>
              <a:off x="4276206" y="1618080"/>
              <a:ext cx="82785" cy="82785"/>
              <a:chOff x="0" y="0"/>
              <a:chExt cx="1913890" cy="1913890"/>
            </a:xfrm>
          </p:grpSpPr>
          <p:sp>
            <p:nvSpPr>
              <p:cNvPr id="236" name="Freeform 2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37" name="Group 237"/>
            <p:cNvGrpSpPr/>
            <p:nvPr/>
          </p:nvGrpSpPr>
          <p:grpSpPr>
            <a:xfrm>
              <a:off x="4276206" y="7998564"/>
              <a:ext cx="82785" cy="82785"/>
              <a:chOff x="0" y="0"/>
              <a:chExt cx="1913890" cy="1913890"/>
            </a:xfrm>
          </p:grpSpPr>
          <p:sp>
            <p:nvSpPr>
              <p:cNvPr id="238" name="Freeform 2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39" name="Group 239"/>
            <p:cNvGrpSpPr/>
            <p:nvPr/>
          </p:nvGrpSpPr>
          <p:grpSpPr>
            <a:xfrm>
              <a:off x="4276206" y="4805780"/>
              <a:ext cx="82785" cy="82785"/>
              <a:chOff x="0" y="0"/>
              <a:chExt cx="1913890" cy="1913890"/>
            </a:xfrm>
          </p:grpSpPr>
          <p:sp>
            <p:nvSpPr>
              <p:cNvPr id="240" name="Freeform 2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41" name="Group 241"/>
            <p:cNvGrpSpPr/>
            <p:nvPr/>
          </p:nvGrpSpPr>
          <p:grpSpPr>
            <a:xfrm>
              <a:off x="1627486" y="537155"/>
              <a:ext cx="82785" cy="82785"/>
              <a:chOff x="0" y="0"/>
              <a:chExt cx="1913890" cy="1913890"/>
            </a:xfrm>
          </p:grpSpPr>
          <p:sp>
            <p:nvSpPr>
              <p:cNvPr id="242" name="Freeform 2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43" name="Group 243"/>
            <p:cNvGrpSpPr/>
            <p:nvPr/>
          </p:nvGrpSpPr>
          <p:grpSpPr>
            <a:xfrm>
              <a:off x="1627486" y="6917640"/>
              <a:ext cx="82785" cy="82785"/>
              <a:chOff x="0" y="0"/>
              <a:chExt cx="1913890" cy="1913890"/>
            </a:xfrm>
          </p:grpSpPr>
          <p:sp>
            <p:nvSpPr>
              <p:cNvPr id="244" name="Freeform 2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45" name="Group 245"/>
            <p:cNvGrpSpPr/>
            <p:nvPr/>
          </p:nvGrpSpPr>
          <p:grpSpPr>
            <a:xfrm>
              <a:off x="1627486" y="3724855"/>
              <a:ext cx="82785" cy="82785"/>
              <a:chOff x="0" y="0"/>
              <a:chExt cx="1913890" cy="1913890"/>
            </a:xfrm>
          </p:grpSpPr>
          <p:sp>
            <p:nvSpPr>
              <p:cNvPr id="246" name="Freeform 2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47" name="Group 247"/>
            <p:cNvGrpSpPr/>
            <p:nvPr/>
          </p:nvGrpSpPr>
          <p:grpSpPr>
            <a:xfrm>
              <a:off x="1627486" y="10105340"/>
              <a:ext cx="82785" cy="82785"/>
              <a:chOff x="0" y="0"/>
              <a:chExt cx="1913890" cy="1913890"/>
            </a:xfrm>
          </p:grpSpPr>
          <p:sp>
            <p:nvSpPr>
              <p:cNvPr id="248" name="Freeform 2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49" name="Group 249"/>
            <p:cNvGrpSpPr/>
            <p:nvPr/>
          </p:nvGrpSpPr>
          <p:grpSpPr>
            <a:xfrm>
              <a:off x="1627486" y="2155235"/>
              <a:ext cx="82785" cy="82785"/>
              <a:chOff x="0" y="0"/>
              <a:chExt cx="1913890" cy="1913890"/>
            </a:xfrm>
          </p:grpSpPr>
          <p:sp>
            <p:nvSpPr>
              <p:cNvPr id="250" name="Freeform 2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51" name="Group 251"/>
            <p:cNvGrpSpPr/>
            <p:nvPr/>
          </p:nvGrpSpPr>
          <p:grpSpPr>
            <a:xfrm>
              <a:off x="1627486" y="8535719"/>
              <a:ext cx="82785" cy="82785"/>
              <a:chOff x="0" y="0"/>
              <a:chExt cx="1913890" cy="1913890"/>
            </a:xfrm>
          </p:grpSpPr>
          <p:sp>
            <p:nvSpPr>
              <p:cNvPr id="252" name="Freeform 2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53" name="Group 253"/>
            <p:cNvGrpSpPr/>
            <p:nvPr/>
          </p:nvGrpSpPr>
          <p:grpSpPr>
            <a:xfrm>
              <a:off x="1627486" y="5342935"/>
              <a:ext cx="82785" cy="82785"/>
              <a:chOff x="0" y="0"/>
              <a:chExt cx="1913890" cy="1913890"/>
            </a:xfrm>
          </p:grpSpPr>
          <p:sp>
            <p:nvSpPr>
              <p:cNvPr id="254" name="Freeform 2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55" name="Group 255"/>
            <p:cNvGrpSpPr>
              <a:grpSpLocks noChangeAspect="1"/>
            </p:cNvGrpSpPr>
            <p:nvPr/>
          </p:nvGrpSpPr>
          <p:grpSpPr>
            <a:xfrm>
              <a:off x="78" y="0"/>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7" name="Group 257"/>
            <p:cNvGrpSpPr>
              <a:grpSpLocks noChangeAspect="1"/>
            </p:cNvGrpSpPr>
            <p:nvPr/>
          </p:nvGrpSpPr>
          <p:grpSpPr>
            <a:xfrm>
              <a:off x="78" y="6380485"/>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9" name="Group 259"/>
            <p:cNvGrpSpPr>
              <a:grpSpLocks noChangeAspect="1"/>
            </p:cNvGrpSpPr>
            <p:nvPr/>
          </p:nvGrpSpPr>
          <p:grpSpPr>
            <a:xfrm>
              <a:off x="78" y="3187700"/>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1" name="Group 261"/>
            <p:cNvGrpSpPr>
              <a:grpSpLocks noChangeAspect="1"/>
            </p:cNvGrpSpPr>
            <p:nvPr/>
          </p:nvGrpSpPr>
          <p:grpSpPr>
            <a:xfrm>
              <a:off x="78" y="956818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3" name="Group 263"/>
            <p:cNvGrpSpPr>
              <a:grpSpLocks noChangeAspect="1"/>
            </p:cNvGrpSpPr>
            <p:nvPr/>
          </p:nvGrpSpPr>
          <p:grpSpPr>
            <a:xfrm>
              <a:off x="3187459" y="0"/>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5" name="Group 265"/>
            <p:cNvGrpSpPr>
              <a:grpSpLocks noChangeAspect="1"/>
            </p:cNvGrpSpPr>
            <p:nvPr/>
          </p:nvGrpSpPr>
          <p:grpSpPr>
            <a:xfrm>
              <a:off x="3187459" y="6380485"/>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7" name="Group 267"/>
            <p:cNvGrpSpPr>
              <a:grpSpLocks noChangeAspect="1"/>
            </p:cNvGrpSpPr>
            <p:nvPr/>
          </p:nvGrpSpPr>
          <p:grpSpPr>
            <a:xfrm>
              <a:off x="3187459" y="3187700"/>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9" name="Group 269"/>
            <p:cNvGrpSpPr>
              <a:grpSpLocks noChangeAspect="1"/>
            </p:cNvGrpSpPr>
            <p:nvPr/>
          </p:nvGrpSpPr>
          <p:grpSpPr>
            <a:xfrm>
              <a:off x="3187459" y="956818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1" name="Group 271"/>
            <p:cNvGrpSpPr>
              <a:grpSpLocks noChangeAspect="1"/>
            </p:cNvGrpSpPr>
            <p:nvPr/>
          </p:nvGrpSpPr>
          <p:grpSpPr>
            <a:xfrm>
              <a:off x="78" y="1618080"/>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3" name="Group 273"/>
            <p:cNvGrpSpPr>
              <a:grpSpLocks noChangeAspect="1"/>
            </p:cNvGrpSpPr>
            <p:nvPr/>
          </p:nvGrpSpPr>
          <p:grpSpPr>
            <a:xfrm>
              <a:off x="78" y="7998564"/>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5" name="Group 275"/>
            <p:cNvGrpSpPr>
              <a:grpSpLocks noChangeAspect="1"/>
            </p:cNvGrpSpPr>
            <p:nvPr/>
          </p:nvGrpSpPr>
          <p:grpSpPr>
            <a:xfrm>
              <a:off x="78" y="4805780"/>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7" name="Group 277"/>
            <p:cNvGrpSpPr>
              <a:grpSpLocks noChangeAspect="1"/>
            </p:cNvGrpSpPr>
            <p:nvPr/>
          </p:nvGrpSpPr>
          <p:grpSpPr>
            <a:xfrm>
              <a:off x="3187459" y="1618080"/>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9" name="Group 279"/>
            <p:cNvGrpSpPr>
              <a:grpSpLocks noChangeAspect="1"/>
            </p:cNvGrpSpPr>
            <p:nvPr/>
          </p:nvGrpSpPr>
          <p:grpSpPr>
            <a:xfrm>
              <a:off x="3187459" y="799856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1" name="Group 281"/>
            <p:cNvGrpSpPr>
              <a:grpSpLocks noChangeAspect="1"/>
            </p:cNvGrpSpPr>
            <p:nvPr/>
          </p:nvGrpSpPr>
          <p:grpSpPr>
            <a:xfrm>
              <a:off x="3187459" y="4805780"/>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3" name="Group 283"/>
            <p:cNvGrpSpPr>
              <a:grpSpLocks noChangeAspect="1"/>
            </p:cNvGrpSpPr>
            <p:nvPr/>
          </p:nvGrpSpPr>
          <p:grpSpPr>
            <a:xfrm>
              <a:off x="538739" y="537155"/>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5" name="Group 285"/>
            <p:cNvGrpSpPr>
              <a:grpSpLocks noChangeAspect="1"/>
            </p:cNvGrpSpPr>
            <p:nvPr/>
          </p:nvGrpSpPr>
          <p:grpSpPr>
            <a:xfrm>
              <a:off x="538739" y="6917640"/>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7" name="Group 287"/>
            <p:cNvGrpSpPr>
              <a:grpSpLocks noChangeAspect="1"/>
            </p:cNvGrpSpPr>
            <p:nvPr/>
          </p:nvGrpSpPr>
          <p:grpSpPr>
            <a:xfrm>
              <a:off x="538739" y="3724855"/>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9" name="Group 289"/>
            <p:cNvGrpSpPr>
              <a:grpSpLocks noChangeAspect="1"/>
            </p:cNvGrpSpPr>
            <p:nvPr/>
          </p:nvGrpSpPr>
          <p:grpSpPr>
            <a:xfrm>
              <a:off x="538739" y="10105340"/>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1" name="Group 291"/>
            <p:cNvGrpSpPr>
              <a:grpSpLocks noChangeAspect="1"/>
            </p:cNvGrpSpPr>
            <p:nvPr/>
          </p:nvGrpSpPr>
          <p:grpSpPr>
            <a:xfrm>
              <a:off x="3726119" y="537155"/>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3" name="Group 293"/>
            <p:cNvGrpSpPr>
              <a:grpSpLocks noChangeAspect="1"/>
            </p:cNvGrpSpPr>
            <p:nvPr/>
          </p:nvGrpSpPr>
          <p:grpSpPr>
            <a:xfrm>
              <a:off x="3726119" y="6917640"/>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5" name="Group 295"/>
            <p:cNvGrpSpPr>
              <a:grpSpLocks noChangeAspect="1"/>
            </p:cNvGrpSpPr>
            <p:nvPr/>
          </p:nvGrpSpPr>
          <p:grpSpPr>
            <a:xfrm>
              <a:off x="3726119" y="3724855"/>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7" name="Group 297"/>
            <p:cNvGrpSpPr>
              <a:grpSpLocks noChangeAspect="1"/>
            </p:cNvGrpSpPr>
            <p:nvPr/>
          </p:nvGrpSpPr>
          <p:grpSpPr>
            <a:xfrm>
              <a:off x="3726119" y="10105340"/>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9" name="Group 299"/>
            <p:cNvGrpSpPr>
              <a:grpSpLocks noChangeAspect="1"/>
            </p:cNvGrpSpPr>
            <p:nvPr/>
          </p:nvGrpSpPr>
          <p:grpSpPr>
            <a:xfrm>
              <a:off x="538739" y="2155235"/>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1" name="Group 301"/>
            <p:cNvGrpSpPr>
              <a:grpSpLocks noChangeAspect="1"/>
            </p:cNvGrpSpPr>
            <p:nvPr/>
          </p:nvGrpSpPr>
          <p:grpSpPr>
            <a:xfrm>
              <a:off x="538739" y="853571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3" name="Group 303"/>
            <p:cNvGrpSpPr>
              <a:grpSpLocks noChangeAspect="1"/>
            </p:cNvGrpSpPr>
            <p:nvPr/>
          </p:nvGrpSpPr>
          <p:grpSpPr>
            <a:xfrm>
              <a:off x="538739" y="5342935"/>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5" name="Group 305"/>
            <p:cNvGrpSpPr>
              <a:grpSpLocks noChangeAspect="1"/>
            </p:cNvGrpSpPr>
            <p:nvPr/>
          </p:nvGrpSpPr>
          <p:grpSpPr>
            <a:xfrm>
              <a:off x="3726119" y="2155235"/>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7" name="Group 307"/>
            <p:cNvGrpSpPr>
              <a:grpSpLocks noChangeAspect="1"/>
            </p:cNvGrpSpPr>
            <p:nvPr/>
          </p:nvGrpSpPr>
          <p:grpSpPr>
            <a:xfrm>
              <a:off x="3726119" y="8535719"/>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9" name="Group 309"/>
            <p:cNvGrpSpPr>
              <a:grpSpLocks noChangeAspect="1"/>
            </p:cNvGrpSpPr>
            <p:nvPr/>
          </p:nvGrpSpPr>
          <p:grpSpPr>
            <a:xfrm>
              <a:off x="3726119" y="5342935"/>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1" name="Group 311"/>
            <p:cNvGrpSpPr>
              <a:grpSpLocks noChangeAspect="1"/>
            </p:cNvGrpSpPr>
            <p:nvPr/>
          </p:nvGrpSpPr>
          <p:grpSpPr>
            <a:xfrm>
              <a:off x="1078600" y="1075351"/>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3" name="Group 313"/>
            <p:cNvGrpSpPr>
              <a:grpSpLocks noChangeAspect="1"/>
            </p:cNvGrpSpPr>
            <p:nvPr/>
          </p:nvGrpSpPr>
          <p:grpSpPr>
            <a:xfrm>
              <a:off x="1078600" y="7455836"/>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5" name="Group 315"/>
            <p:cNvGrpSpPr>
              <a:grpSpLocks noChangeAspect="1"/>
            </p:cNvGrpSpPr>
            <p:nvPr/>
          </p:nvGrpSpPr>
          <p:grpSpPr>
            <a:xfrm>
              <a:off x="1078600" y="4263051"/>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7" name="Group 317"/>
            <p:cNvGrpSpPr>
              <a:grpSpLocks noChangeAspect="1"/>
            </p:cNvGrpSpPr>
            <p:nvPr/>
          </p:nvGrpSpPr>
          <p:grpSpPr>
            <a:xfrm>
              <a:off x="1078600" y="10643536"/>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9" name="Group 319"/>
            <p:cNvGrpSpPr>
              <a:grpSpLocks noChangeAspect="1"/>
            </p:cNvGrpSpPr>
            <p:nvPr/>
          </p:nvGrpSpPr>
          <p:grpSpPr>
            <a:xfrm>
              <a:off x="4265980" y="1075351"/>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21" name="Group 321"/>
            <p:cNvGrpSpPr>
              <a:grpSpLocks noChangeAspect="1"/>
            </p:cNvGrpSpPr>
            <p:nvPr/>
          </p:nvGrpSpPr>
          <p:grpSpPr>
            <a:xfrm>
              <a:off x="4265980" y="7455836"/>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23" name="Group 323"/>
            <p:cNvGrpSpPr>
              <a:grpSpLocks noChangeAspect="1"/>
            </p:cNvGrpSpPr>
            <p:nvPr/>
          </p:nvGrpSpPr>
          <p:grpSpPr>
            <a:xfrm>
              <a:off x="4265980" y="4263051"/>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25" name="Group 325"/>
            <p:cNvGrpSpPr>
              <a:grpSpLocks noChangeAspect="1"/>
            </p:cNvGrpSpPr>
            <p:nvPr/>
          </p:nvGrpSpPr>
          <p:grpSpPr>
            <a:xfrm>
              <a:off x="4265980" y="10643536"/>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27" name="Group 327"/>
            <p:cNvGrpSpPr>
              <a:grpSpLocks noChangeAspect="1"/>
            </p:cNvGrpSpPr>
            <p:nvPr/>
          </p:nvGrpSpPr>
          <p:grpSpPr>
            <a:xfrm>
              <a:off x="1078600" y="2693431"/>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29" name="Group 329"/>
            <p:cNvGrpSpPr>
              <a:grpSpLocks noChangeAspect="1"/>
            </p:cNvGrpSpPr>
            <p:nvPr/>
          </p:nvGrpSpPr>
          <p:grpSpPr>
            <a:xfrm>
              <a:off x="1078600" y="907391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31" name="Group 331"/>
            <p:cNvGrpSpPr>
              <a:grpSpLocks noChangeAspect="1"/>
            </p:cNvGrpSpPr>
            <p:nvPr/>
          </p:nvGrpSpPr>
          <p:grpSpPr>
            <a:xfrm>
              <a:off x="1078600" y="5881131"/>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33" name="Group 333"/>
            <p:cNvGrpSpPr>
              <a:grpSpLocks noChangeAspect="1"/>
            </p:cNvGrpSpPr>
            <p:nvPr/>
          </p:nvGrpSpPr>
          <p:grpSpPr>
            <a:xfrm>
              <a:off x="4265980" y="2693431"/>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35" name="Group 335"/>
            <p:cNvGrpSpPr>
              <a:grpSpLocks noChangeAspect="1"/>
            </p:cNvGrpSpPr>
            <p:nvPr/>
          </p:nvGrpSpPr>
          <p:grpSpPr>
            <a:xfrm>
              <a:off x="4265980" y="9073915"/>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37" name="Group 337"/>
            <p:cNvGrpSpPr>
              <a:grpSpLocks noChangeAspect="1"/>
            </p:cNvGrpSpPr>
            <p:nvPr/>
          </p:nvGrpSpPr>
          <p:grpSpPr>
            <a:xfrm>
              <a:off x="4265980" y="5881131"/>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39" name="Group 339"/>
            <p:cNvGrpSpPr>
              <a:grpSpLocks noChangeAspect="1"/>
            </p:cNvGrpSpPr>
            <p:nvPr/>
          </p:nvGrpSpPr>
          <p:grpSpPr>
            <a:xfrm>
              <a:off x="2648719" y="1075351"/>
              <a:ext cx="95594" cy="82785"/>
              <a:chOff x="0" y="0"/>
              <a:chExt cx="6350000" cy="5499100"/>
            </a:xfrm>
          </p:grpSpPr>
          <p:sp>
            <p:nvSpPr>
              <p:cNvPr id="340" name="Freeform 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41" name="Group 341"/>
            <p:cNvGrpSpPr>
              <a:grpSpLocks noChangeAspect="1"/>
            </p:cNvGrpSpPr>
            <p:nvPr/>
          </p:nvGrpSpPr>
          <p:grpSpPr>
            <a:xfrm>
              <a:off x="2648719" y="7455836"/>
              <a:ext cx="95594" cy="82785"/>
              <a:chOff x="0" y="0"/>
              <a:chExt cx="6350000" cy="5499100"/>
            </a:xfrm>
          </p:grpSpPr>
          <p:sp>
            <p:nvSpPr>
              <p:cNvPr id="342" name="Freeform 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43" name="Group 343"/>
            <p:cNvGrpSpPr>
              <a:grpSpLocks noChangeAspect="1"/>
            </p:cNvGrpSpPr>
            <p:nvPr/>
          </p:nvGrpSpPr>
          <p:grpSpPr>
            <a:xfrm>
              <a:off x="2648719" y="4263051"/>
              <a:ext cx="95594" cy="82785"/>
              <a:chOff x="0" y="0"/>
              <a:chExt cx="6350000" cy="5499100"/>
            </a:xfrm>
          </p:grpSpPr>
          <p:sp>
            <p:nvSpPr>
              <p:cNvPr id="344" name="Freeform 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45" name="Group 345"/>
            <p:cNvGrpSpPr>
              <a:grpSpLocks noChangeAspect="1"/>
            </p:cNvGrpSpPr>
            <p:nvPr/>
          </p:nvGrpSpPr>
          <p:grpSpPr>
            <a:xfrm>
              <a:off x="2648719" y="10643536"/>
              <a:ext cx="95594" cy="82785"/>
              <a:chOff x="0" y="0"/>
              <a:chExt cx="6350000" cy="5499100"/>
            </a:xfrm>
          </p:grpSpPr>
          <p:sp>
            <p:nvSpPr>
              <p:cNvPr id="346" name="Freeform 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47" name="Group 347"/>
            <p:cNvGrpSpPr>
              <a:grpSpLocks noChangeAspect="1"/>
            </p:cNvGrpSpPr>
            <p:nvPr/>
          </p:nvGrpSpPr>
          <p:grpSpPr>
            <a:xfrm>
              <a:off x="2648719" y="2693431"/>
              <a:ext cx="95594" cy="82785"/>
              <a:chOff x="0" y="0"/>
              <a:chExt cx="6350000" cy="5499100"/>
            </a:xfrm>
          </p:grpSpPr>
          <p:sp>
            <p:nvSpPr>
              <p:cNvPr id="348" name="Freeform 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49" name="Group 349"/>
            <p:cNvGrpSpPr>
              <a:grpSpLocks noChangeAspect="1"/>
            </p:cNvGrpSpPr>
            <p:nvPr/>
          </p:nvGrpSpPr>
          <p:grpSpPr>
            <a:xfrm>
              <a:off x="2648719" y="9073915"/>
              <a:ext cx="95594" cy="82785"/>
              <a:chOff x="0" y="0"/>
              <a:chExt cx="6350000" cy="5499100"/>
            </a:xfrm>
          </p:grpSpPr>
          <p:sp>
            <p:nvSpPr>
              <p:cNvPr id="350" name="Freeform 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51" name="Group 351"/>
            <p:cNvGrpSpPr>
              <a:grpSpLocks noChangeAspect="1"/>
            </p:cNvGrpSpPr>
            <p:nvPr/>
          </p:nvGrpSpPr>
          <p:grpSpPr>
            <a:xfrm>
              <a:off x="2648719" y="5881131"/>
              <a:ext cx="95594" cy="82785"/>
              <a:chOff x="0" y="0"/>
              <a:chExt cx="6350000" cy="5499100"/>
            </a:xfrm>
          </p:grpSpPr>
          <p:sp>
            <p:nvSpPr>
              <p:cNvPr id="352" name="Freeform 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53" name="Group 353"/>
            <p:cNvGrpSpPr>
              <a:grpSpLocks noChangeAspect="1"/>
            </p:cNvGrpSpPr>
            <p:nvPr/>
          </p:nvGrpSpPr>
          <p:grpSpPr>
            <a:xfrm>
              <a:off x="1627565" y="0"/>
              <a:ext cx="95594" cy="82785"/>
              <a:chOff x="0" y="0"/>
              <a:chExt cx="6350000" cy="5499100"/>
            </a:xfrm>
          </p:grpSpPr>
          <p:sp>
            <p:nvSpPr>
              <p:cNvPr id="354" name="Freeform 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55" name="Group 355"/>
            <p:cNvGrpSpPr>
              <a:grpSpLocks noChangeAspect="1"/>
            </p:cNvGrpSpPr>
            <p:nvPr/>
          </p:nvGrpSpPr>
          <p:grpSpPr>
            <a:xfrm>
              <a:off x="1627565" y="6380485"/>
              <a:ext cx="95594" cy="82785"/>
              <a:chOff x="0" y="0"/>
              <a:chExt cx="6350000" cy="5499100"/>
            </a:xfrm>
          </p:grpSpPr>
          <p:sp>
            <p:nvSpPr>
              <p:cNvPr id="356" name="Freeform 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57" name="Group 357"/>
            <p:cNvGrpSpPr>
              <a:grpSpLocks noChangeAspect="1"/>
            </p:cNvGrpSpPr>
            <p:nvPr/>
          </p:nvGrpSpPr>
          <p:grpSpPr>
            <a:xfrm>
              <a:off x="1627565" y="3187700"/>
              <a:ext cx="95594" cy="82785"/>
              <a:chOff x="0" y="0"/>
              <a:chExt cx="6350000" cy="5499100"/>
            </a:xfrm>
          </p:grpSpPr>
          <p:sp>
            <p:nvSpPr>
              <p:cNvPr id="358" name="Freeform 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59" name="Group 359"/>
            <p:cNvGrpSpPr>
              <a:grpSpLocks noChangeAspect="1"/>
            </p:cNvGrpSpPr>
            <p:nvPr/>
          </p:nvGrpSpPr>
          <p:grpSpPr>
            <a:xfrm>
              <a:off x="1627565" y="9568185"/>
              <a:ext cx="95594" cy="82785"/>
              <a:chOff x="0" y="0"/>
              <a:chExt cx="6350000" cy="5499100"/>
            </a:xfrm>
          </p:grpSpPr>
          <p:sp>
            <p:nvSpPr>
              <p:cNvPr id="360" name="Freeform 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61" name="Group 361"/>
            <p:cNvGrpSpPr>
              <a:grpSpLocks noChangeAspect="1"/>
            </p:cNvGrpSpPr>
            <p:nvPr/>
          </p:nvGrpSpPr>
          <p:grpSpPr>
            <a:xfrm>
              <a:off x="1627565" y="1618080"/>
              <a:ext cx="95594" cy="82785"/>
              <a:chOff x="0" y="0"/>
              <a:chExt cx="6350000" cy="5499100"/>
            </a:xfrm>
          </p:grpSpPr>
          <p:sp>
            <p:nvSpPr>
              <p:cNvPr id="362" name="Freeform 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63" name="Group 363"/>
            <p:cNvGrpSpPr>
              <a:grpSpLocks noChangeAspect="1"/>
            </p:cNvGrpSpPr>
            <p:nvPr/>
          </p:nvGrpSpPr>
          <p:grpSpPr>
            <a:xfrm>
              <a:off x="1627565" y="7998564"/>
              <a:ext cx="95594" cy="82785"/>
              <a:chOff x="0" y="0"/>
              <a:chExt cx="6350000" cy="5499100"/>
            </a:xfrm>
          </p:grpSpPr>
          <p:sp>
            <p:nvSpPr>
              <p:cNvPr id="364" name="Freeform 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65" name="Group 365"/>
            <p:cNvGrpSpPr>
              <a:grpSpLocks noChangeAspect="1"/>
            </p:cNvGrpSpPr>
            <p:nvPr/>
          </p:nvGrpSpPr>
          <p:grpSpPr>
            <a:xfrm>
              <a:off x="1627565" y="4805780"/>
              <a:ext cx="95594" cy="82785"/>
              <a:chOff x="0" y="0"/>
              <a:chExt cx="6350000" cy="5499100"/>
            </a:xfrm>
          </p:grpSpPr>
          <p:sp>
            <p:nvSpPr>
              <p:cNvPr id="366" name="Freeform 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67" name="Group 367"/>
            <p:cNvGrpSpPr>
              <a:grpSpLocks noChangeAspect="1"/>
            </p:cNvGrpSpPr>
            <p:nvPr/>
          </p:nvGrpSpPr>
          <p:grpSpPr>
            <a:xfrm>
              <a:off x="2103575" y="537155"/>
              <a:ext cx="95594" cy="82785"/>
              <a:chOff x="0" y="0"/>
              <a:chExt cx="6350000" cy="5499100"/>
            </a:xfrm>
          </p:grpSpPr>
          <p:sp>
            <p:nvSpPr>
              <p:cNvPr id="368" name="Freeform 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69" name="Group 369"/>
            <p:cNvGrpSpPr>
              <a:grpSpLocks noChangeAspect="1"/>
            </p:cNvGrpSpPr>
            <p:nvPr/>
          </p:nvGrpSpPr>
          <p:grpSpPr>
            <a:xfrm>
              <a:off x="2103575" y="6917640"/>
              <a:ext cx="95594" cy="82785"/>
              <a:chOff x="0" y="0"/>
              <a:chExt cx="6350000" cy="5499100"/>
            </a:xfrm>
          </p:grpSpPr>
          <p:sp>
            <p:nvSpPr>
              <p:cNvPr id="370" name="Freeform 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71" name="Group 371"/>
            <p:cNvGrpSpPr>
              <a:grpSpLocks noChangeAspect="1"/>
            </p:cNvGrpSpPr>
            <p:nvPr/>
          </p:nvGrpSpPr>
          <p:grpSpPr>
            <a:xfrm>
              <a:off x="2103575" y="3724855"/>
              <a:ext cx="95594" cy="82785"/>
              <a:chOff x="0" y="0"/>
              <a:chExt cx="6350000" cy="5499100"/>
            </a:xfrm>
          </p:grpSpPr>
          <p:sp>
            <p:nvSpPr>
              <p:cNvPr id="372" name="Freeform 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73" name="Group 373"/>
            <p:cNvGrpSpPr>
              <a:grpSpLocks noChangeAspect="1"/>
            </p:cNvGrpSpPr>
            <p:nvPr/>
          </p:nvGrpSpPr>
          <p:grpSpPr>
            <a:xfrm>
              <a:off x="2103575" y="10105340"/>
              <a:ext cx="95594" cy="82785"/>
              <a:chOff x="0" y="0"/>
              <a:chExt cx="6350000" cy="5499100"/>
            </a:xfrm>
          </p:grpSpPr>
          <p:sp>
            <p:nvSpPr>
              <p:cNvPr id="374" name="Freeform 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75" name="Group 375"/>
            <p:cNvGrpSpPr>
              <a:grpSpLocks noChangeAspect="1"/>
            </p:cNvGrpSpPr>
            <p:nvPr/>
          </p:nvGrpSpPr>
          <p:grpSpPr>
            <a:xfrm>
              <a:off x="2103575" y="2155235"/>
              <a:ext cx="95594" cy="82785"/>
              <a:chOff x="0" y="0"/>
              <a:chExt cx="6350000" cy="5499100"/>
            </a:xfrm>
          </p:grpSpPr>
          <p:sp>
            <p:nvSpPr>
              <p:cNvPr id="376" name="Freeform 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77" name="Group 377"/>
            <p:cNvGrpSpPr>
              <a:grpSpLocks noChangeAspect="1"/>
            </p:cNvGrpSpPr>
            <p:nvPr/>
          </p:nvGrpSpPr>
          <p:grpSpPr>
            <a:xfrm>
              <a:off x="2103575" y="8535719"/>
              <a:ext cx="95594" cy="82785"/>
              <a:chOff x="0" y="0"/>
              <a:chExt cx="6350000" cy="5499100"/>
            </a:xfrm>
          </p:grpSpPr>
          <p:sp>
            <p:nvSpPr>
              <p:cNvPr id="378" name="Freeform 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79" name="Group 379"/>
            <p:cNvGrpSpPr>
              <a:grpSpLocks noChangeAspect="1"/>
            </p:cNvGrpSpPr>
            <p:nvPr/>
          </p:nvGrpSpPr>
          <p:grpSpPr>
            <a:xfrm>
              <a:off x="2103575" y="5342935"/>
              <a:ext cx="95594" cy="82785"/>
              <a:chOff x="0" y="0"/>
              <a:chExt cx="6350000" cy="5499100"/>
            </a:xfrm>
          </p:grpSpPr>
          <p:sp>
            <p:nvSpPr>
              <p:cNvPr id="380" name="Freeform 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sp>
        <p:nvSpPr>
          <p:cNvPr id="384" name="TextBox 384"/>
          <p:cNvSpPr txBox="1"/>
          <p:nvPr/>
        </p:nvSpPr>
        <p:spPr>
          <a:xfrm rot="-5400000">
            <a:off x="-2245108" y="4564495"/>
            <a:ext cx="7960874" cy="1158009"/>
          </a:xfrm>
          <a:prstGeom prst="rect">
            <a:avLst/>
          </a:prstGeom>
        </p:spPr>
        <p:txBody>
          <a:bodyPr wrap="square" lIns="0" tIns="0" rIns="0" bIns="0" rtlCol="0" anchor="t">
            <a:spAutoFit/>
          </a:bodyPr>
          <a:lstStyle/>
          <a:p>
            <a:pPr algn="r">
              <a:lnSpc>
                <a:spcPts val="9375"/>
              </a:lnSpc>
            </a:pPr>
            <a:r>
              <a:rPr lang="es-ES_tradnl" sz="6600" dirty="0">
                <a:solidFill>
                  <a:schemeClr val="bg1"/>
                </a:solidFill>
                <a:latin typeface="League Spartan Bold"/>
              </a:rPr>
              <a:t>Recomendaciones</a:t>
            </a:r>
          </a:p>
        </p:txBody>
      </p:sp>
      <p:sp>
        <p:nvSpPr>
          <p:cNvPr id="388" name="TextBox 388"/>
          <p:cNvSpPr txBox="1"/>
          <p:nvPr/>
        </p:nvSpPr>
        <p:spPr>
          <a:xfrm>
            <a:off x="5162776" y="1526869"/>
            <a:ext cx="7334023" cy="2885405"/>
          </a:xfrm>
          <a:prstGeom prst="rect">
            <a:avLst/>
          </a:prstGeom>
        </p:spPr>
        <p:txBody>
          <a:bodyPr wrap="square" lIns="0" tIns="0" rIns="0" bIns="0" rtlCol="0" anchor="t">
            <a:spAutoFit/>
          </a:bodyPr>
          <a:lstStyle/>
          <a:p>
            <a:pPr>
              <a:lnSpc>
                <a:spcPts val="4500"/>
              </a:lnSpc>
            </a:pPr>
            <a:r>
              <a:rPr lang="es-ES_tradnl" sz="3600" dirty="0">
                <a:solidFill>
                  <a:srgbClr val="1B1B1B"/>
                </a:solidFill>
                <a:latin typeface="League Spartan" panose="020B0604020202020204" charset="0"/>
              </a:rPr>
              <a:t>Incluya las preguntas de las escalas en sus sesiones de gestión de casos con las sobrevivientes cuando lo considere oportuno.</a:t>
            </a:r>
          </a:p>
        </p:txBody>
      </p:sp>
      <p:sp>
        <p:nvSpPr>
          <p:cNvPr id="389" name="TextBox 389"/>
          <p:cNvSpPr txBox="1"/>
          <p:nvPr/>
        </p:nvSpPr>
        <p:spPr>
          <a:xfrm>
            <a:off x="4142214" y="1548705"/>
            <a:ext cx="757770" cy="577081"/>
          </a:xfrm>
          <a:prstGeom prst="rect">
            <a:avLst/>
          </a:prstGeom>
        </p:spPr>
        <p:txBody>
          <a:bodyPr lIns="0" tIns="0" rIns="0" bIns="0" rtlCol="0" anchor="t">
            <a:spAutoFit/>
          </a:bodyPr>
          <a:lstStyle/>
          <a:p>
            <a:pPr>
              <a:lnSpc>
                <a:spcPts val="4500"/>
              </a:lnSpc>
            </a:pPr>
            <a:r>
              <a:rPr lang="es-ES_tradnl" sz="3600" dirty="0">
                <a:solidFill>
                  <a:srgbClr val="1B1B1B"/>
                </a:solidFill>
                <a:latin typeface="League Spartan Bold"/>
              </a:rPr>
              <a:t>03</a:t>
            </a:r>
          </a:p>
        </p:txBody>
      </p:sp>
      <p:sp>
        <p:nvSpPr>
          <p:cNvPr id="390" name="TextBox 390"/>
          <p:cNvSpPr txBox="1"/>
          <p:nvPr/>
        </p:nvSpPr>
        <p:spPr>
          <a:xfrm>
            <a:off x="5179353" y="4970679"/>
            <a:ext cx="7105423" cy="3462486"/>
          </a:xfrm>
          <a:prstGeom prst="rect">
            <a:avLst/>
          </a:prstGeom>
        </p:spPr>
        <p:txBody>
          <a:bodyPr wrap="square" lIns="0" tIns="0" rIns="0" bIns="0" rtlCol="0" anchor="t">
            <a:spAutoFit/>
          </a:bodyPr>
          <a:lstStyle/>
          <a:p>
            <a:pPr>
              <a:lnSpc>
                <a:spcPts val="4500"/>
              </a:lnSpc>
            </a:pPr>
            <a:r>
              <a:rPr lang="es-ES_tradnl" sz="3600" dirty="0">
                <a:solidFill>
                  <a:srgbClr val="1B1B1B"/>
                </a:solidFill>
                <a:latin typeface="League Spartan" panose="020B0604020202020204" charset="0"/>
              </a:rPr>
              <a:t>Si la sobreviviente no entiende la pregunta, intente explicarla en sus propias palabras. Las ayudas o guías visuales también pueden resultar útiles</a:t>
            </a:r>
          </a:p>
        </p:txBody>
      </p:sp>
      <p:sp>
        <p:nvSpPr>
          <p:cNvPr id="391" name="TextBox 391"/>
          <p:cNvSpPr txBox="1"/>
          <p:nvPr/>
        </p:nvSpPr>
        <p:spPr>
          <a:xfrm>
            <a:off x="4158791" y="4980204"/>
            <a:ext cx="757770" cy="577081"/>
          </a:xfrm>
          <a:prstGeom prst="rect">
            <a:avLst/>
          </a:prstGeom>
        </p:spPr>
        <p:txBody>
          <a:bodyPr lIns="0" tIns="0" rIns="0" bIns="0" rtlCol="0" anchor="t">
            <a:spAutoFit/>
          </a:bodyPr>
          <a:lstStyle/>
          <a:p>
            <a:pPr>
              <a:lnSpc>
                <a:spcPts val="4500"/>
              </a:lnSpc>
            </a:pPr>
            <a:r>
              <a:rPr lang="es-ES_tradnl" sz="3600" dirty="0">
                <a:solidFill>
                  <a:srgbClr val="1B1B1B"/>
                </a:solidFill>
                <a:latin typeface="League Spartan Bold"/>
              </a:rPr>
              <a:t>04</a:t>
            </a:r>
          </a:p>
        </p:txBody>
      </p:sp>
      <p:sp>
        <p:nvSpPr>
          <p:cNvPr id="385" name="AutoShape 386">
            <a:extLst>
              <a:ext uri="{FF2B5EF4-FFF2-40B4-BE49-F238E27FC236}">
                <a16:creationId xmlns:a16="http://schemas.microsoft.com/office/drawing/2014/main" id="{708CC04D-D03C-0726-BACE-E3F52BCA2A60}"/>
              </a:ext>
            </a:extLst>
          </p:cNvPr>
          <p:cNvSpPr/>
          <p:nvPr/>
        </p:nvSpPr>
        <p:spPr>
          <a:xfrm>
            <a:off x="15424229" y="7894197"/>
            <a:ext cx="1736609" cy="1358024"/>
          </a:xfrm>
          <a:prstGeom prst="rect">
            <a:avLst/>
          </a:prstGeom>
          <a:solidFill>
            <a:schemeClr val="bg1"/>
          </a:solidFill>
        </p:spPr>
        <p:txBody>
          <a:bodyPr/>
          <a:lstStyle/>
          <a:p>
            <a:endParaRPr lang="es-ES_tradnl" dirty="0"/>
          </a:p>
        </p:txBody>
      </p:sp>
    </p:spTree>
    <p:extLst>
      <p:ext uri="{BB962C8B-B14F-4D97-AF65-F5344CB8AC3E}">
        <p14:creationId xmlns:p14="http://schemas.microsoft.com/office/powerpoint/2010/main" val="7269468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7521115" y="1144247"/>
            <a:ext cx="9738185" cy="8044740"/>
            <a:chOff x="0" y="0"/>
            <a:chExt cx="12984247" cy="10726320"/>
          </a:xfrm>
        </p:grpSpPr>
        <p:grpSp>
          <p:nvGrpSpPr>
            <p:cNvPr id="3" name="Group 3"/>
            <p:cNvGrpSpPr/>
            <p:nvPr/>
          </p:nvGrpSpPr>
          <p:grpSpPr>
            <a:xfrm>
              <a:off x="105112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 name="Group 5"/>
            <p:cNvGrpSpPr/>
            <p:nvPr/>
          </p:nvGrpSpPr>
          <p:grpSpPr>
            <a:xfrm>
              <a:off x="105112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 name="Group 7"/>
            <p:cNvGrpSpPr/>
            <p:nvPr/>
          </p:nvGrpSpPr>
          <p:grpSpPr>
            <a:xfrm>
              <a:off x="105112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 name="Group 9"/>
            <p:cNvGrpSpPr/>
            <p:nvPr/>
          </p:nvGrpSpPr>
          <p:grpSpPr>
            <a:xfrm>
              <a:off x="105112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 name="Group 11"/>
            <p:cNvGrpSpPr/>
            <p:nvPr/>
          </p:nvGrpSpPr>
          <p:grpSpPr>
            <a:xfrm>
              <a:off x="105112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 name="Group 13"/>
            <p:cNvGrpSpPr/>
            <p:nvPr/>
          </p:nvGrpSpPr>
          <p:grpSpPr>
            <a:xfrm>
              <a:off x="105112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 name="Group 15"/>
            <p:cNvGrpSpPr/>
            <p:nvPr/>
          </p:nvGrpSpPr>
          <p:grpSpPr>
            <a:xfrm>
              <a:off x="105112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 name="Group 17"/>
            <p:cNvGrpSpPr/>
            <p:nvPr/>
          </p:nvGrpSpPr>
          <p:grpSpPr>
            <a:xfrm>
              <a:off x="7545272" y="0"/>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 name="Group 19"/>
            <p:cNvGrpSpPr/>
            <p:nvPr/>
          </p:nvGrpSpPr>
          <p:grpSpPr>
            <a:xfrm>
              <a:off x="7545272" y="6380485"/>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1" name="Group 21"/>
            <p:cNvGrpSpPr/>
            <p:nvPr/>
          </p:nvGrpSpPr>
          <p:grpSpPr>
            <a:xfrm>
              <a:off x="7545272" y="3187700"/>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3" name="Group 23"/>
            <p:cNvGrpSpPr/>
            <p:nvPr/>
          </p:nvGrpSpPr>
          <p:grpSpPr>
            <a:xfrm>
              <a:off x="7545272" y="9568185"/>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5" name="Group 25"/>
            <p:cNvGrpSpPr/>
            <p:nvPr/>
          </p:nvGrpSpPr>
          <p:grpSpPr>
            <a:xfrm>
              <a:off x="10732653" y="0"/>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7" name="Group 27"/>
            <p:cNvGrpSpPr/>
            <p:nvPr/>
          </p:nvGrpSpPr>
          <p:grpSpPr>
            <a:xfrm>
              <a:off x="10732653" y="6380485"/>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9" name="Group 29"/>
            <p:cNvGrpSpPr/>
            <p:nvPr/>
          </p:nvGrpSpPr>
          <p:grpSpPr>
            <a:xfrm>
              <a:off x="10732653" y="3187700"/>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1" name="Group 31"/>
            <p:cNvGrpSpPr/>
            <p:nvPr/>
          </p:nvGrpSpPr>
          <p:grpSpPr>
            <a:xfrm>
              <a:off x="10732653" y="956818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3" name="Group 33"/>
            <p:cNvGrpSpPr/>
            <p:nvPr/>
          </p:nvGrpSpPr>
          <p:grpSpPr>
            <a:xfrm>
              <a:off x="7545272" y="161808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5" name="Group 35"/>
            <p:cNvGrpSpPr/>
            <p:nvPr/>
          </p:nvGrpSpPr>
          <p:grpSpPr>
            <a:xfrm>
              <a:off x="7545272" y="7998564"/>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7" name="Group 37"/>
            <p:cNvGrpSpPr/>
            <p:nvPr/>
          </p:nvGrpSpPr>
          <p:grpSpPr>
            <a:xfrm>
              <a:off x="7545272" y="480578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9" name="Group 39"/>
            <p:cNvGrpSpPr/>
            <p:nvPr/>
          </p:nvGrpSpPr>
          <p:grpSpPr>
            <a:xfrm>
              <a:off x="10732653" y="1618080"/>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1" name="Group 41"/>
            <p:cNvGrpSpPr/>
            <p:nvPr/>
          </p:nvGrpSpPr>
          <p:grpSpPr>
            <a:xfrm>
              <a:off x="10732653" y="7998564"/>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3" name="Group 43"/>
            <p:cNvGrpSpPr/>
            <p:nvPr/>
          </p:nvGrpSpPr>
          <p:grpSpPr>
            <a:xfrm>
              <a:off x="10732653" y="4805780"/>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5" name="Group 45"/>
            <p:cNvGrpSpPr/>
            <p:nvPr/>
          </p:nvGrpSpPr>
          <p:grpSpPr>
            <a:xfrm>
              <a:off x="4298989" y="0"/>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7" name="Group 47"/>
            <p:cNvGrpSpPr/>
            <p:nvPr/>
          </p:nvGrpSpPr>
          <p:grpSpPr>
            <a:xfrm>
              <a:off x="4298989" y="6380485"/>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9" name="Group 49"/>
            <p:cNvGrpSpPr/>
            <p:nvPr/>
          </p:nvGrpSpPr>
          <p:grpSpPr>
            <a:xfrm>
              <a:off x="4298989" y="3187700"/>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1" name="Group 51"/>
            <p:cNvGrpSpPr/>
            <p:nvPr/>
          </p:nvGrpSpPr>
          <p:grpSpPr>
            <a:xfrm>
              <a:off x="4298989" y="9568185"/>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3" name="Group 53"/>
            <p:cNvGrpSpPr/>
            <p:nvPr/>
          </p:nvGrpSpPr>
          <p:grpSpPr>
            <a:xfrm>
              <a:off x="4298989" y="1618080"/>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5" name="Group 55"/>
            <p:cNvGrpSpPr/>
            <p:nvPr/>
          </p:nvGrpSpPr>
          <p:grpSpPr>
            <a:xfrm>
              <a:off x="4298989" y="7998564"/>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7" name="Group 57"/>
            <p:cNvGrpSpPr/>
            <p:nvPr/>
          </p:nvGrpSpPr>
          <p:grpSpPr>
            <a:xfrm>
              <a:off x="4298989" y="4805780"/>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9" name="Group 59"/>
            <p:cNvGrpSpPr/>
            <p:nvPr/>
          </p:nvGrpSpPr>
          <p:grpSpPr>
            <a:xfrm>
              <a:off x="1589784" y="537155"/>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1" name="Group 61"/>
            <p:cNvGrpSpPr/>
            <p:nvPr/>
          </p:nvGrpSpPr>
          <p:grpSpPr>
            <a:xfrm>
              <a:off x="1589784" y="6917640"/>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3" name="Group 63"/>
            <p:cNvGrpSpPr/>
            <p:nvPr/>
          </p:nvGrpSpPr>
          <p:grpSpPr>
            <a:xfrm>
              <a:off x="1589784" y="3724855"/>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5" name="Group 65"/>
            <p:cNvGrpSpPr/>
            <p:nvPr/>
          </p:nvGrpSpPr>
          <p:grpSpPr>
            <a:xfrm>
              <a:off x="1589784" y="10105340"/>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7" name="Group 67"/>
            <p:cNvGrpSpPr/>
            <p:nvPr/>
          </p:nvGrpSpPr>
          <p:grpSpPr>
            <a:xfrm>
              <a:off x="1589784" y="2155235"/>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9" name="Group 69"/>
            <p:cNvGrpSpPr/>
            <p:nvPr/>
          </p:nvGrpSpPr>
          <p:grpSpPr>
            <a:xfrm>
              <a:off x="1589784" y="8535719"/>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1" name="Group 71"/>
            <p:cNvGrpSpPr/>
            <p:nvPr/>
          </p:nvGrpSpPr>
          <p:grpSpPr>
            <a:xfrm>
              <a:off x="1589784" y="5342935"/>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3" name="Group 73"/>
            <p:cNvGrpSpPr/>
            <p:nvPr/>
          </p:nvGrpSpPr>
          <p:grpSpPr>
            <a:xfrm>
              <a:off x="8083933" y="53715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5" name="Group 75"/>
            <p:cNvGrpSpPr/>
            <p:nvPr/>
          </p:nvGrpSpPr>
          <p:grpSpPr>
            <a:xfrm>
              <a:off x="8083933" y="691764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7" name="Group 77"/>
            <p:cNvGrpSpPr/>
            <p:nvPr/>
          </p:nvGrpSpPr>
          <p:grpSpPr>
            <a:xfrm>
              <a:off x="8083933" y="3724855"/>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9" name="Group 79"/>
            <p:cNvGrpSpPr/>
            <p:nvPr/>
          </p:nvGrpSpPr>
          <p:grpSpPr>
            <a:xfrm>
              <a:off x="8083933" y="1010534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1" name="Group 81"/>
            <p:cNvGrpSpPr/>
            <p:nvPr/>
          </p:nvGrpSpPr>
          <p:grpSpPr>
            <a:xfrm>
              <a:off x="11271313" y="537155"/>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3" name="Group 83"/>
            <p:cNvGrpSpPr/>
            <p:nvPr/>
          </p:nvGrpSpPr>
          <p:grpSpPr>
            <a:xfrm>
              <a:off x="11271313" y="6917640"/>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5" name="Group 85"/>
            <p:cNvGrpSpPr/>
            <p:nvPr/>
          </p:nvGrpSpPr>
          <p:grpSpPr>
            <a:xfrm>
              <a:off x="11271313" y="3724855"/>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7" name="Group 87"/>
            <p:cNvGrpSpPr/>
            <p:nvPr/>
          </p:nvGrpSpPr>
          <p:grpSpPr>
            <a:xfrm>
              <a:off x="11271313" y="10105340"/>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9" name="Group 89"/>
            <p:cNvGrpSpPr/>
            <p:nvPr/>
          </p:nvGrpSpPr>
          <p:grpSpPr>
            <a:xfrm>
              <a:off x="8083933" y="2155235"/>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1" name="Group 91"/>
            <p:cNvGrpSpPr/>
            <p:nvPr/>
          </p:nvGrpSpPr>
          <p:grpSpPr>
            <a:xfrm>
              <a:off x="8083933" y="8535719"/>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3" name="Group 93"/>
            <p:cNvGrpSpPr/>
            <p:nvPr/>
          </p:nvGrpSpPr>
          <p:grpSpPr>
            <a:xfrm>
              <a:off x="8083933" y="5342935"/>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5" name="Group 95"/>
            <p:cNvGrpSpPr/>
            <p:nvPr/>
          </p:nvGrpSpPr>
          <p:grpSpPr>
            <a:xfrm>
              <a:off x="11271313"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7" name="Group 97"/>
            <p:cNvGrpSpPr/>
            <p:nvPr/>
          </p:nvGrpSpPr>
          <p:grpSpPr>
            <a:xfrm>
              <a:off x="11271313"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9" name="Group 99"/>
            <p:cNvGrpSpPr/>
            <p:nvPr/>
          </p:nvGrpSpPr>
          <p:grpSpPr>
            <a:xfrm>
              <a:off x="11271313"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1" name="Group 101"/>
            <p:cNvGrpSpPr/>
            <p:nvPr/>
          </p:nvGrpSpPr>
          <p:grpSpPr>
            <a:xfrm>
              <a:off x="4837649" y="537155"/>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3" name="Group 103"/>
            <p:cNvGrpSpPr/>
            <p:nvPr/>
          </p:nvGrpSpPr>
          <p:grpSpPr>
            <a:xfrm>
              <a:off x="4837649" y="6917640"/>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5" name="Group 105"/>
            <p:cNvGrpSpPr/>
            <p:nvPr/>
          </p:nvGrpSpPr>
          <p:grpSpPr>
            <a:xfrm>
              <a:off x="4837649" y="3724855"/>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7" name="Group 107"/>
            <p:cNvGrpSpPr/>
            <p:nvPr/>
          </p:nvGrpSpPr>
          <p:grpSpPr>
            <a:xfrm>
              <a:off x="4837649" y="10105340"/>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9" name="Group 109"/>
            <p:cNvGrpSpPr/>
            <p:nvPr/>
          </p:nvGrpSpPr>
          <p:grpSpPr>
            <a:xfrm>
              <a:off x="4837649"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1" name="Group 111"/>
            <p:cNvGrpSpPr/>
            <p:nvPr/>
          </p:nvGrpSpPr>
          <p:grpSpPr>
            <a:xfrm>
              <a:off x="4837649"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3" name="Group 113"/>
            <p:cNvGrpSpPr/>
            <p:nvPr/>
          </p:nvGrpSpPr>
          <p:grpSpPr>
            <a:xfrm>
              <a:off x="4837649"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5" name="Group 115"/>
            <p:cNvGrpSpPr/>
            <p:nvPr/>
          </p:nvGrpSpPr>
          <p:grpSpPr>
            <a:xfrm>
              <a:off x="2129645"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7" name="Group 117"/>
            <p:cNvGrpSpPr/>
            <p:nvPr/>
          </p:nvGrpSpPr>
          <p:grpSpPr>
            <a:xfrm>
              <a:off x="2129645"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9" name="Group 119"/>
            <p:cNvGrpSpPr/>
            <p:nvPr/>
          </p:nvGrpSpPr>
          <p:grpSpPr>
            <a:xfrm>
              <a:off x="2129645"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1" name="Group 121"/>
            <p:cNvGrpSpPr/>
            <p:nvPr/>
          </p:nvGrpSpPr>
          <p:grpSpPr>
            <a:xfrm>
              <a:off x="2129645"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3" name="Group 123"/>
            <p:cNvGrpSpPr/>
            <p:nvPr/>
          </p:nvGrpSpPr>
          <p:grpSpPr>
            <a:xfrm>
              <a:off x="2129645"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5" name="Group 125"/>
            <p:cNvGrpSpPr/>
            <p:nvPr/>
          </p:nvGrpSpPr>
          <p:grpSpPr>
            <a:xfrm>
              <a:off x="2129645"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7" name="Group 127"/>
            <p:cNvGrpSpPr/>
            <p:nvPr/>
          </p:nvGrpSpPr>
          <p:grpSpPr>
            <a:xfrm>
              <a:off x="2129645"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9" name="Group 129"/>
            <p:cNvGrpSpPr/>
            <p:nvPr/>
          </p:nvGrpSpPr>
          <p:grpSpPr>
            <a:xfrm>
              <a:off x="8623794" y="1075351"/>
              <a:ext cx="82785" cy="82785"/>
              <a:chOff x="0" y="0"/>
              <a:chExt cx="6350000" cy="6350000"/>
            </a:xfrm>
          </p:grpSpPr>
          <p:sp>
            <p:nvSpPr>
              <p:cNvPr id="130" name="Freeform 1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1" name="Group 131"/>
            <p:cNvGrpSpPr/>
            <p:nvPr/>
          </p:nvGrpSpPr>
          <p:grpSpPr>
            <a:xfrm>
              <a:off x="8623794" y="7455836"/>
              <a:ext cx="82785" cy="82785"/>
              <a:chOff x="0" y="0"/>
              <a:chExt cx="6350000" cy="6350000"/>
            </a:xfrm>
          </p:grpSpPr>
          <p:sp>
            <p:nvSpPr>
              <p:cNvPr id="132" name="Freeform 1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3" name="Group 133"/>
            <p:cNvGrpSpPr/>
            <p:nvPr/>
          </p:nvGrpSpPr>
          <p:grpSpPr>
            <a:xfrm>
              <a:off x="8623794" y="4263051"/>
              <a:ext cx="82785" cy="82785"/>
              <a:chOff x="0" y="0"/>
              <a:chExt cx="6350000" cy="6350000"/>
            </a:xfrm>
          </p:grpSpPr>
          <p:sp>
            <p:nvSpPr>
              <p:cNvPr id="134" name="Freeform 1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5" name="Group 135"/>
            <p:cNvGrpSpPr/>
            <p:nvPr/>
          </p:nvGrpSpPr>
          <p:grpSpPr>
            <a:xfrm>
              <a:off x="8623794" y="10643536"/>
              <a:ext cx="82785" cy="82785"/>
              <a:chOff x="0" y="0"/>
              <a:chExt cx="6350000" cy="6350000"/>
            </a:xfrm>
          </p:grpSpPr>
          <p:sp>
            <p:nvSpPr>
              <p:cNvPr id="136" name="Freeform 1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7" name="Group 137"/>
            <p:cNvGrpSpPr/>
            <p:nvPr/>
          </p:nvGrpSpPr>
          <p:grpSpPr>
            <a:xfrm>
              <a:off x="11811174" y="1075351"/>
              <a:ext cx="82785" cy="82785"/>
              <a:chOff x="0" y="0"/>
              <a:chExt cx="6350000" cy="6350000"/>
            </a:xfrm>
          </p:grpSpPr>
          <p:sp>
            <p:nvSpPr>
              <p:cNvPr id="138" name="Freeform 1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9" name="Group 139"/>
            <p:cNvGrpSpPr/>
            <p:nvPr/>
          </p:nvGrpSpPr>
          <p:grpSpPr>
            <a:xfrm>
              <a:off x="11811174" y="7455836"/>
              <a:ext cx="82785" cy="82785"/>
              <a:chOff x="0" y="0"/>
              <a:chExt cx="6350000" cy="6350000"/>
            </a:xfrm>
          </p:grpSpPr>
          <p:sp>
            <p:nvSpPr>
              <p:cNvPr id="140" name="Freeform 1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1" name="Group 141"/>
            <p:cNvGrpSpPr/>
            <p:nvPr/>
          </p:nvGrpSpPr>
          <p:grpSpPr>
            <a:xfrm>
              <a:off x="11811174" y="4263051"/>
              <a:ext cx="82785" cy="82785"/>
              <a:chOff x="0" y="0"/>
              <a:chExt cx="6350000" cy="6350000"/>
            </a:xfrm>
          </p:grpSpPr>
          <p:sp>
            <p:nvSpPr>
              <p:cNvPr id="142" name="Freeform 1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3" name="Group 143"/>
            <p:cNvGrpSpPr/>
            <p:nvPr/>
          </p:nvGrpSpPr>
          <p:grpSpPr>
            <a:xfrm>
              <a:off x="11811174" y="10643536"/>
              <a:ext cx="82785" cy="82785"/>
              <a:chOff x="0" y="0"/>
              <a:chExt cx="6350000" cy="6350000"/>
            </a:xfrm>
          </p:grpSpPr>
          <p:sp>
            <p:nvSpPr>
              <p:cNvPr id="144" name="Freeform 1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5" name="Group 145"/>
            <p:cNvGrpSpPr/>
            <p:nvPr/>
          </p:nvGrpSpPr>
          <p:grpSpPr>
            <a:xfrm>
              <a:off x="8623794" y="2693431"/>
              <a:ext cx="82785" cy="82785"/>
              <a:chOff x="0" y="0"/>
              <a:chExt cx="6350000" cy="6350000"/>
            </a:xfrm>
          </p:grpSpPr>
          <p:sp>
            <p:nvSpPr>
              <p:cNvPr id="146" name="Freeform 1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7" name="Group 147"/>
            <p:cNvGrpSpPr/>
            <p:nvPr/>
          </p:nvGrpSpPr>
          <p:grpSpPr>
            <a:xfrm>
              <a:off x="8623794" y="9073915"/>
              <a:ext cx="82785" cy="82785"/>
              <a:chOff x="0" y="0"/>
              <a:chExt cx="6350000" cy="6350000"/>
            </a:xfrm>
          </p:grpSpPr>
          <p:sp>
            <p:nvSpPr>
              <p:cNvPr id="148" name="Freeform 1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9" name="Group 149"/>
            <p:cNvGrpSpPr/>
            <p:nvPr/>
          </p:nvGrpSpPr>
          <p:grpSpPr>
            <a:xfrm>
              <a:off x="8623794" y="5881131"/>
              <a:ext cx="82785" cy="82785"/>
              <a:chOff x="0" y="0"/>
              <a:chExt cx="6350000" cy="6350000"/>
            </a:xfrm>
          </p:grpSpPr>
          <p:sp>
            <p:nvSpPr>
              <p:cNvPr id="150" name="Freeform 1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1" name="Group 151"/>
            <p:cNvGrpSpPr/>
            <p:nvPr/>
          </p:nvGrpSpPr>
          <p:grpSpPr>
            <a:xfrm>
              <a:off x="11811174" y="2693431"/>
              <a:ext cx="82785" cy="82785"/>
              <a:chOff x="0" y="0"/>
              <a:chExt cx="6350000" cy="6350000"/>
            </a:xfrm>
          </p:grpSpPr>
          <p:sp>
            <p:nvSpPr>
              <p:cNvPr id="152" name="Freeform 1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3" name="Group 153"/>
            <p:cNvGrpSpPr/>
            <p:nvPr/>
          </p:nvGrpSpPr>
          <p:grpSpPr>
            <a:xfrm>
              <a:off x="11811174" y="9073915"/>
              <a:ext cx="82785" cy="82785"/>
              <a:chOff x="0" y="0"/>
              <a:chExt cx="6350000" cy="6350000"/>
            </a:xfrm>
          </p:grpSpPr>
          <p:sp>
            <p:nvSpPr>
              <p:cNvPr id="154" name="Freeform 1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5" name="Group 155"/>
            <p:cNvGrpSpPr/>
            <p:nvPr/>
          </p:nvGrpSpPr>
          <p:grpSpPr>
            <a:xfrm>
              <a:off x="11811174" y="5881131"/>
              <a:ext cx="82785" cy="82785"/>
              <a:chOff x="0" y="0"/>
              <a:chExt cx="6350000" cy="6350000"/>
            </a:xfrm>
          </p:grpSpPr>
          <p:sp>
            <p:nvSpPr>
              <p:cNvPr id="156" name="Freeform 1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7" name="Group 157"/>
            <p:cNvGrpSpPr/>
            <p:nvPr/>
          </p:nvGrpSpPr>
          <p:grpSpPr>
            <a:xfrm>
              <a:off x="5377510" y="1075351"/>
              <a:ext cx="82785" cy="82785"/>
              <a:chOff x="0" y="0"/>
              <a:chExt cx="6350000" cy="6350000"/>
            </a:xfrm>
          </p:grpSpPr>
          <p:sp>
            <p:nvSpPr>
              <p:cNvPr id="158" name="Freeform 1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9" name="Group 159"/>
            <p:cNvGrpSpPr/>
            <p:nvPr/>
          </p:nvGrpSpPr>
          <p:grpSpPr>
            <a:xfrm>
              <a:off x="5377510" y="7455836"/>
              <a:ext cx="82785" cy="82785"/>
              <a:chOff x="0" y="0"/>
              <a:chExt cx="6350000" cy="6350000"/>
            </a:xfrm>
          </p:grpSpPr>
          <p:sp>
            <p:nvSpPr>
              <p:cNvPr id="160" name="Freeform 1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1" name="Group 161"/>
            <p:cNvGrpSpPr/>
            <p:nvPr/>
          </p:nvGrpSpPr>
          <p:grpSpPr>
            <a:xfrm>
              <a:off x="5377510" y="4263051"/>
              <a:ext cx="82785" cy="82785"/>
              <a:chOff x="0" y="0"/>
              <a:chExt cx="6350000" cy="6350000"/>
            </a:xfrm>
          </p:grpSpPr>
          <p:sp>
            <p:nvSpPr>
              <p:cNvPr id="162" name="Freeform 1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3" name="Group 163"/>
            <p:cNvGrpSpPr/>
            <p:nvPr/>
          </p:nvGrpSpPr>
          <p:grpSpPr>
            <a:xfrm>
              <a:off x="5377510" y="10643536"/>
              <a:ext cx="82785" cy="82785"/>
              <a:chOff x="0" y="0"/>
              <a:chExt cx="6350000" cy="6350000"/>
            </a:xfrm>
          </p:grpSpPr>
          <p:sp>
            <p:nvSpPr>
              <p:cNvPr id="164" name="Freeform 1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5" name="Group 165"/>
            <p:cNvGrpSpPr/>
            <p:nvPr/>
          </p:nvGrpSpPr>
          <p:grpSpPr>
            <a:xfrm>
              <a:off x="5377510" y="2693431"/>
              <a:ext cx="82785" cy="82785"/>
              <a:chOff x="0" y="0"/>
              <a:chExt cx="6350000" cy="6350000"/>
            </a:xfrm>
          </p:grpSpPr>
          <p:sp>
            <p:nvSpPr>
              <p:cNvPr id="166" name="Freeform 1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7" name="Group 167"/>
            <p:cNvGrpSpPr/>
            <p:nvPr/>
          </p:nvGrpSpPr>
          <p:grpSpPr>
            <a:xfrm>
              <a:off x="5377510" y="9073915"/>
              <a:ext cx="82785" cy="82785"/>
              <a:chOff x="0" y="0"/>
              <a:chExt cx="6350000" cy="6350000"/>
            </a:xfrm>
          </p:grpSpPr>
          <p:sp>
            <p:nvSpPr>
              <p:cNvPr id="168" name="Freeform 1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9" name="Group 169"/>
            <p:cNvGrpSpPr/>
            <p:nvPr/>
          </p:nvGrpSpPr>
          <p:grpSpPr>
            <a:xfrm>
              <a:off x="5377510" y="5881131"/>
              <a:ext cx="82785" cy="82785"/>
              <a:chOff x="0" y="0"/>
              <a:chExt cx="6350000" cy="6350000"/>
            </a:xfrm>
          </p:grpSpPr>
          <p:sp>
            <p:nvSpPr>
              <p:cNvPr id="170" name="Freeform 1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1" name="Group 171"/>
            <p:cNvGrpSpPr/>
            <p:nvPr/>
          </p:nvGrpSpPr>
          <p:grpSpPr>
            <a:xfrm>
              <a:off x="2678610" y="0"/>
              <a:ext cx="82785" cy="82785"/>
              <a:chOff x="0" y="0"/>
              <a:chExt cx="6350000" cy="6350000"/>
            </a:xfrm>
          </p:grpSpPr>
          <p:sp>
            <p:nvSpPr>
              <p:cNvPr id="172" name="Freeform 1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3" name="Group 173"/>
            <p:cNvGrpSpPr/>
            <p:nvPr/>
          </p:nvGrpSpPr>
          <p:grpSpPr>
            <a:xfrm>
              <a:off x="2678610" y="6380485"/>
              <a:ext cx="82785" cy="82785"/>
              <a:chOff x="0" y="0"/>
              <a:chExt cx="6350000" cy="6350000"/>
            </a:xfrm>
          </p:grpSpPr>
          <p:sp>
            <p:nvSpPr>
              <p:cNvPr id="174" name="Freeform 1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5" name="Group 175"/>
            <p:cNvGrpSpPr/>
            <p:nvPr/>
          </p:nvGrpSpPr>
          <p:grpSpPr>
            <a:xfrm>
              <a:off x="2678610" y="3187700"/>
              <a:ext cx="82785" cy="82785"/>
              <a:chOff x="0" y="0"/>
              <a:chExt cx="6350000" cy="6350000"/>
            </a:xfrm>
          </p:grpSpPr>
          <p:sp>
            <p:nvSpPr>
              <p:cNvPr id="176" name="Freeform 1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7" name="Group 177"/>
            <p:cNvGrpSpPr/>
            <p:nvPr/>
          </p:nvGrpSpPr>
          <p:grpSpPr>
            <a:xfrm>
              <a:off x="2678610" y="9568185"/>
              <a:ext cx="82785" cy="82785"/>
              <a:chOff x="0" y="0"/>
              <a:chExt cx="6350000" cy="6350000"/>
            </a:xfrm>
          </p:grpSpPr>
          <p:sp>
            <p:nvSpPr>
              <p:cNvPr id="178" name="Freeform 1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9" name="Group 179"/>
            <p:cNvGrpSpPr/>
            <p:nvPr/>
          </p:nvGrpSpPr>
          <p:grpSpPr>
            <a:xfrm>
              <a:off x="2678610" y="1618080"/>
              <a:ext cx="82785" cy="82785"/>
              <a:chOff x="0" y="0"/>
              <a:chExt cx="6350000" cy="6350000"/>
            </a:xfrm>
          </p:grpSpPr>
          <p:sp>
            <p:nvSpPr>
              <p:cNvPr id="180" name="Freeform 1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1" name="Group 181"/>
            <p:cNvGrpSpPr/>
            <p:nvPr/>
          </p:nvGrpSpPr>
          <p:grpSpPr>
            <a:xfrm>
              <a:off x="2678610" y="7998564"/>
              <a:ext cx="82785" cy="82785"/>
              <a:chOff x="0" y="0"/>
              <a:chExt cx="6350000" cy="6350000"/>
            </a:xfrm>
          </p:grpSpPr>
          <p:sp>
            <p:nvSpPr>
              <p:cNvPr id="182" name="Freeform 1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3" name="Group 183"/>
            <p:cNvGrpSpPr/>
            <p:nvPr/>
          </p:nvGrpSpPr>
          <p:grpSpPr>
            <a:xfrm>
              <a:off x="2678610" y="4805780"/>
              <a:ext cx="82785" cy="82785"/>
              <a:chOff x="0" y="0"/>
              <a:chExt cx="6350000" cy="6350000"/>
            </a:xfrm>
          </p:grpSpPr>
          <p:sp>
            <p:nvSpPr>
              <p:cNvPr id="184" name="Freeform 1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5" name="Group 185"/>
            <p:cNvGrpSpPr/>
            <p:nvPr/>
          </p:nvGrpSpPr>
          <p:grpSpPr>
            <a:xfrm>
              <a:off x="9172759" y="0"/>
              <a:ext cx="82785" cy="82785"/>
              <a:chOff x="0" y="0"/>
              <a:chExt cx="6350000" cy="6350000"/>
            </a:xfrm>
          </p:grpSpPr>
          <p:sp>
            <p:nvSpPr>
              <p:cNvPr id="186" name="Freeform 1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7" name="Group 187"/>
            <p:cNvGrpSpPr/>
            <p:nvPr/>
          </p:nvGrpSpPr>
          <p:grpSpPr>
            <a:xfrm>
              <a:off x="9172759" y="6380485"/>
              <a:ext cx="82785" cy="82785"/>
              <a:chOff x="0" y="0"/>
              <a:chExt cx="6350000" cy="6350000"/>
            </a:xfrm>
          </p:grpSpPr>
          <p:sp>
            <p:nvSpPr>
              <p:cNvPr id="188" name="Freeform 1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9" name="Group 189"/>
            <p:cNvGrpSpPr/>
            <p:nvPr/>
          </p:nvGrpSpPr>
          <p:grpSpPr>
            <a:xfrm>
              <a:off x="9172759" y="3187700"/>
              <a:ext cx="82785" cy="82785"/>
              <a:chOff x="0" y="0"/>
              <a:chExt cx="6350000" cy="6350000"/>
            </a:xfrm>
          </p:grpSpPr>
          <p:sp>
            <p:nvSpPr>
              <p:cNvPr id="190" name="Freeform 1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1" name="Group 191"/>
            <p:cNvGrpSpPr/>
            <p:nvPr/>
          </p:nvGrpSpPr>
          <p:grpSpPr>
            <a:xfrm>
              <a:off x="9172759" y="9568185"/>
              <a:ext cx="82785" cy="82785"/>
              <a:chOff x="0" y="0"/>
              <a:chExt cx="6350000" cy="6350000"/>
            </a:xfrm>
          </p:grpSpPr>
          <p:sp>
            <p:nvSpPr>
              <p:cNvPr id="192" name="Freeform 1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3" name="Group 193"/>
            <p:cNvGrpSpPr/>
            <p:nvPr/>
          </p:nvGrpSpPr>
          <p:grpSpPr>
            <a:xfrm>
              <a:off x="12360139" y="0"/>
              <a:ext cx="82785" cy="82785"/>
              <a:chOff x="0" y="0"/>
              <a:chExt cx="6350000" cy="6350000"/>
            </a:xfrm>
          </p:grpSpPr>
          <p:sp>
            <p:nvSpPr>
              <p:cNvPr id="194" name="Freeform 1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5" name="Group 195"/>
            <p:cNvGrpSpPr/>
            <p:nvPr/>
          </p:nvGrpSpPr>
          <p:grpSpPr>
            <a:xfrm>
              <a:off x="12360139" y="6380485"/>
              <a:ext cx="82785" cy="82785"/>
              <a:chOff x="0" y="0"/>
              <a:chExt cx="6350000" cy="6350000"/>
            </a:xfrm>
          </p:grpSpPr>
          <p:sp>
            <p:nvSpPr>
              <p:cNvPr id="196" name="Freeform 1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7" name="Group 197"/>
            <p:cNvGrpSpPr/>
            <p:nvPr/>
          </p:nvGrpSpPr>
          <p:grpSpPr>
            <a:xfrm>
              <a:off x="12360139" y="3187700"/>
              <a:ext cx="82785" cy="82785"/>
              <a:chOff x="0" y="0"/>
              <a:chExt cx="6350000" cy="6350000"/>
            </a:xfrm>
          </p:grpSpPr>
          <p:sp>
            <p:nvSpPr>
              <p:cNvPr id="198" name="Freeform 1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9" name="Group 199"/>
            <p:cNvGrpSpPr/>
            <p:nvPr/>
          </p:nvGrpSpPr>
          <p:grpSpPr>
            <a:xfrm>
              <a:off x="12360139" y="9568185"/>
              <a:ext cx="82785" cy="82785"/>
              <a:chOff x="0" y="0"/>
              <a:chExt cx="6350000" cy="6350000"/>
            </a:xfrm>
          </p:grpSpPr>
          <p:sp>
            <p:nvSpPr>
              <p:cNvPr id="200" name="Freeform 2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1" name="Group 201"/>
            <p:cNvGrpSpPr/>
            <p:nvPr/>
          </p:nvGrpSpPr>
          <p:grpSpPr>
            <a:xfrm>
              <a:off x="9172759" y="1618080"/>
              <a:ext cx="82785" cy="82785"/>
              <a:chOff x="0" y="0"/>
              <a:chExt cx="6350000" cy="6350000"/>
            </a:xfrm>
          </p:grpSpPr>
          <p:sp>
            <p:nvSpPr>
              <p:cNvPr id="202" name="Freeform 2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3" name="Group 203"/>
            <p:cNvGrpSpPr/>
            <p:nvPr/>
          </p:nvGrpSpPr>
          <p:grpSpPr>
            <a:xfrm>
              <a:off x="9172759" y="7998564"/>
              <a:ext cx="82785" cy="82785"/>
              <a:chOff x="0" y="0"/>
              <a:chExt cx="6350000" cy="6350000"/>
            </a:xfrm>
          </p:grpSpPr>
          <p:sp>
            <p:nvSpPr>
              <p:cNvPr id="204" name="Freeform 2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5" name="Group 205"/>
            <p:cNvGrpSpPr/>
            <p:nvPr/>
          </p:nvGrpSpPr>
          <p:grpSpPr>
            <a:xfrm>
              <a:off x="9172759" y="4805780"/>
              <a:ext cx="82785" cy="82785"/>
              <a:chOff x="0" y="0"/>
              <a:chExt cx="6350000" cy="6350000"/>
            </a:xfrm>
          </p:grpSpPr>
          <p:sp>
            <p:nvSpPr>
              <p:cNvPr id="206" name="Freeform 2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7" name="Group 207"/>
            <p:cNvGrpSpPr/>
            <p:nvPr/>
          </p:nvGrpSpPr>
          <p:grpSpPr>
            <a:xfrm>
              <a:off x="12360139" y="1618080"/>
              <a:ext cx="82785" cy="82785"/>
              <a:chOff x="0" y="0"/>
              <a:chExt cx="6350000" cy="6350000"/>
            </a:xfrm>
          </p:grpSpPr>
          <p:sp>
            <p:nvSpPr>
              <p:cNvPr id="208" name="Freeform 2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9" name="Group 209"/>
            <p:cNvGrpSpPr/>
            <p:nvPr/>
          </p:nvGrpSpPr>
          <p:grpSpPr>
            <a:xfrm>
              <a:off x="12360139" y="7998564"/>
              <a:ext cx="82785" cy="82785"/>
              <a:chOff x="0" y="0"/>
              <a:chExt cx="6350000" cy="6350000"/>
            </a:xfrm>
          </p:grpSpPr>
          <p:sp>
            <p:nvSpPr>
              <p:cNvPr id="210" name="Freeform 2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11" name="Group 211"/>
            <p:cNvGrpSpPr/>
            <p:nvPr/>
          </p:nvGrpSpPr>
          <p:grpSpPr>
            <a:xfrm>
              <a:off x="12360139" y="4805780"/>
              <a:ext cx="82785" cy="82785"/>
              <a:chOff x="0" y="0"/>
              <a:chExt cx="6350000" cy="6350000"/>
            </a:xfrm>
          </p:grpSpPr>
          <p:sp>
            <p:nvSpPr>
              <p:cNvPr id="212" name="Freeform 2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13" name="Group 213"/>
            <p:cNvGrpSpPr/>
            <p:nvPr/>
          </p:nvGrpSpPr>
          <p:grpSpPr>
            <a:xfrm>
              <a:off x="5926475" y="0"/>
              <a:ext cx="82785" cy="82785"/>
              <a:chOff x="0" y="0"/>
              <a:chExt cx="6350000" cy="6350000"/>
            </a:xfrm>
          </p:grpSpPr>
          <p:sp>
            <p:nvSpPr>
              <p:cNvPr id="214" name="Freeform 2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15" name="Group 215"/>
            <p:cNvGrpSpPr/>
            <p:nvPr/>
          </p:nvGrpSpPr>
          <p:grpSpPr>
            <a:xfrm>
              <a:off x="5926475" y="6380485"/>
              <a:ext cx="82785" cy="82785"/>
              <a:chOff x="0" y="0"/>
              <a:chExt cx="6350000" cy="6350000"/>
            </a:xfrm>
          </p:grpSpPr>
          <p:sp>
            <p:nvSpPr>
              <p:cNvPr id="216" name="Freeform 2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17" name="Group 217"/>
            <p:cNvGrpSpPr/>
            <p:nvPr/>
          </p:nvGrpSpPr>
          <p:grpSpPr>
            <a:xfrm>
              <a:off x="5926475" y="3187700"/>
              <a:ext cx="82785" cy="82785"/>
              <a:chOff x="0" y="0"/>
              <a:chExt cx="6350000" cy="6350000"/>
            </a:xfrm>
          </p:grpSpPr>
          <p:sp>
            <p:nvSpPr>
              <p:cNvPr id="218" name="Freeform 2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19" name="Group 219"/>
            <p:cNvGrpSpPr/>
            <p:nvPr/>
          </p:nvGrpSpPr>
          <p:grpSpPr>
            <a:xfrm>
              <a:off x="5926475" y="9568185"/>
              <a:ext cx="82785" cy="82785"/>
              <a:chOff x="0" y="0"/>
              <a:chExt cx="6350000" cy="6350000"/>
            </a:xfrm>
          </p:grpSpPr>
          <p:sp>
            <p:nvSpPr>
              <p:cNvPr id="220" name="Freeform 2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21" name="Group 221"/>
            <p:cNvGrpSpPr/>
            <p:nvPr/>
          </p:nvGrpSpPr>
          <p:grpSpPr>
            <a:xfrm>
              <a:off x="5926475" y="1618080"/>
              <a:ext cx="82785" cy="82785"/>
              <a:chOff x="0" y="0"/>
              <a:chExt cx="6350000" cy="6350000"/>
            </a:xfrm>
          </p:grpSpPr>
          <p:sp>
            <p:nvSpPr>
              <p:cNvPr id="222" name="Freeform 2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23" name="Group 223"/>
            <p:cNvGrpSpPr/>
            <p:nvPr/>
          </p:nvGrpSpPr>
          <p:grpSpPr>
            <a:xfrm>
              <a:off x="5926475" y="7998564"/>
              <a:ext cx="82785" cy="82785"/>
              <a:chOff x="0" y="0"/>
              <a:chExt cx="6350000" cy="6350000"/>
            </a:xfrm>
          </p:grpSpPr>
          <p:sp>
            <p:nvSpPr>
              <p:cNvPr id="224" name="Freeform 2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25" name="Group 225"/>
            <p:cNvGrpSpPr/>
            <p:nvPr/>
          </p:nvGrpSpPr>
          <p:grpSpPr>
            <a:xfrm>
              <a:off x="5926475" y="4805780"/>
              <a:ext cx="82785" cy="82785"/>
              <a:chOff x="0" y="0"/>
              <a:chExt cx="6350000" cy="6350000"/>
            </a:xfrm>
          </p:grpSpPr>
          <p:sp>
            <p:nvSpPr>
              <p:cNvPr id="226" name="Freeform 2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27" name="Group 227"/>
            <p:cNvGrpSpPr/>
            <p:nvPr/>
          </p:nvGrpSpPr>
          <p:grpSpPr>
            <a:xfrm>
              <a:off x="3217271" y="537155"/>
              <a:ext cx="82785" cy="82785"/>
              <a:chOff x="0" y="0"/>
              <a:chExt cx="6350000" cy="6350000"/>
            </a:xfrm>
          </p:grpSpPr>
          <p:sp>
            <p:nvSpPr>
              <p:cNvPr id="228" name="Freeform 2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29" name="Group 229"/>
            <p:cNvGrpSpPr/>
            <p:nvPr/>
          </p:nvGrpSpPr>
          <p:grpSpPr>
            <a:xfrm>
              <a:off x="3217271" y="6917640"/>
              <a:ext cx="82785" cy="82785"/>
              <a:chOff x="0" y="0"/>
              <a:chExt cx="6350000" cy="6350000"/>
            </a:xfrm>
          </p:grpSpPr>
          <p:sp>
            <p:nvSpPr>
              <p:cNvPr id="230" name="Freeform 2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31" name="Group 231"/>
            <p:cNvGrpSpPr/>
            <p:nvPr/>
          </p:nvGrpSpPr>
          <p:grpSpPr>
            <a:xfrm>
              <a:off x="3217271" y="3724855"/>
              <a:ext cx="82785" cy="82785"/>
              <a:chOff x="0" y="0"/>
              <a:chExt cx="6350000" cy="6350000"/>
            </a:xfrm>
          </p:grpSpPr>
          <p:sp>
            <p:nvSpPr>
              <p:cNvPr id="232" name="Freeform 2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33" name="Group 233"/>
            <p:cNvGrpSpPr/>
            <p:nvPr/>
          </p:nvGrpSpPr>
          <p:grpSpPr>
            <a:xfrm>
              <a:off x="3217271" y="10105340"/>
              <a:ext cx="82785" cy="82785"/>
              <a:chOff x="0" y="0"/>
              <a:chExt cx="6350000" cy="6350000"/>
            </a:xfrm>
          </p:grpSpPr>
          <p:sp>
            <p:nvSpPr>
              <p:cNvPr id="234" name="Freeform 2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35" name="Group 235"/>
            <p:cNvGrpSpPr/>
            <p:nvPr/>
          </p:nvGrpSpPr>
          <p:grpSpPr>
            <a:xfrm>
              <a:off x="3217271" y="2155235"/>
              <a:ext cx="82785" cy="82785"/>
              <a:chOff x="0" y="0"/>
              <a:chExt cx="6350000" cy="6350000"/>
            </a:xfrm>
          </p:grpSpPr>
          <p:sp>
            <p:nvSpPr>
              <p:cNvPr id="236" name="Freeform 2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37" name="Group 237"/>
            <p:cNvGrpSpPr/>
            <p:nvPr/>
          </p:nvGrpSpPr>
          <p:grpSpPr>
            <a:xfrm>
              <a:off x="3217271" y="8535719"/>
              <a:ext cx="82785" cy="82785"/>
              <a:chOff x="0" y="0"/>
              <a:chExt cx="6350000" cy="6350000"/>
            </a:xfrm>
          </p:grpSpPr>
          <p:sp>
            <p:nvSpPr>
              <p:cNvPr id="238" name="Freeform 2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39" name="Group 239"/>
            <p:cNvGrpSpPr/>
            <p:nvPr/>
          </p:nvGrpSpPr>
          <p:grpSpPr>
            <a:xfrm>
              <a:off x="3217271" y="5342935"/>
              <a:ext cx="82785" cy="82785"/>
              <a:chOff x="0" y="0"/>
              <a:chExt cx="6350000" cy="6350000"/>
            </a:xfrm>
          </p:grpSpPr>
          <p:sp>
            <p:nvSpPr>
              <p:cNvPr id="240" name="Freeform 2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41" name="Group 241"/>
            <p:cNvGrpSpPr/>
            <p:nvPr/>
          </p:nvGrpSpPr>
          <p:grpSpPr>
            <a:xfrm>
              <a:off x="10148" y="537155"/>
              <a:ext cx="82785" cy="82785"/>
              <a:chOff x="0" y="0"/>
              <a:chExt cx="6350000" cy="6350000"/>
            </a:xfrm>
          </p:grpSpPr>
          <p:sp>
            <p:nvSpPr>
              <p:cNvPr id="242" name="Freeform 2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43" name="Group 243"/>
            <p:cNvGrpSpPr/>
            <p:nvPr/>
          </p:nvGrpSpPr>
          <p:grpSpPr>
            <a:xfrm>
              <a:off x="10148" y="6917640"/>
              <a:ext cx="82785" cy="82785"/>
              <a:chOff x="0" y="0"/>
              <a:chExt cx="6350000" cy="6350000"/>
            </a:xfrm>
          </p:grpSpPr>
          <p:sp>
            <p:nvSpPr>
              <p:cNvPr id="244" name="Freeform 2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45" name="Group 245"/>
            <p:cNvGrpSpPr/>
            <p:nvPr/>
          </p:nvGrpSpPr>
          <p:grpSpPr>
            <a:xfrm>
              <a:off x="10148" y="3724855"/>
              <a:ext cx="82785" cy="82785"/>
              <a:chOff x="0" y="0"/>
              <a:chExt cx="6350000" cy="6350000"/>
            </a:xfrm>
          </p:grpSpPr>
          <p:sp>
            <p:nvSpPr>
              <p:cNvPr id="246" name="Freeform 2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47" name="Group 247"/>
            <p:cNvGrpSpPr/>
            <p:nvPr/>
          </p:nvGrpSpPr>
          <p:grpSpPr>
            <a:xfrm>
              <a:off x="10148" y="10105340"/>
              <a:ext cx="82785" cy="82785"/>
              <a:chOff x="0" y="0"/>
              <a:chExt cx="6350000" cy="6350000"/>
            </a:xfrm>
          </p:grpSpPr>
          <p:sp>
            <p:nvSpPr>
              <p:cNvPr id="248" name="Freeform 2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49" name="Group 249"/>
            <p:cNvGrpSpPr/>
            <p:nvPr/>
          </p:nvGrpSpPr>
          <p:grpSpPr>
            <a:xfrm>
              <a:off x="9711420" y="537155"/>
              <a:ext cx="82785" cy="82785"/>
              <a:chOff x="0" y="0"/>
              <a:chExt cx="6350000" cy="6350000"/>
            </a:xfrm>
          </p:grpSpPr>
          <p:sp>
            <p:nvSpPr>
              <p:cNvPr id="250" name="Freeform 2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51" name="Group 251"/>
            <p:cNvGrpSpPr/>
            <p:nvPr/>
          </p:nvGrpSpPr>
          <p:grpSpPr>
            <a:xfrm>
              <a:off x="9711420" y="6917640"/>
              <a:ext cx="82785" cy="82785"/>
              <a:chOff x="0" y="0"/>
              <a:chExt cx="6350000" cy="6350000"/>
            </a:xfrm>
          </p:grpSpPr>
          <p:sp>
            <p:nvSpPr>
              <p:cNvPr id="252" name="Freeform 2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53" name="Group 253"/>
            <p:cNvGrpSpPr/>
            <p:nvPr/>
          </p:nvGrpSpPr>
          <p:grpSpPr>
            <a:xfrm>
              <a:off x="9711420" y="3724855"/>
              <a:ext cx="82785" cy="82785"/>
              <a:chOff x="0" y="0"/>
              <a:chExt cx="6350000" cy="6350000"/>
            </a:xfrm>
          </p:grpSpPr>
          <p:sp>
            <p:nvSpPr>
              <p:cNvPr id="254" name="Freeform 2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55" name="Group 255"/>
            <p:cNvGrpSpPr/>
            <p:nvPr/>
          </p:nvGrpSpPr>
          <p:grpSpPr>
            <a:xfrm>
              <a:off x="9711420" y="10105340"/>
              <a:ext cx="82785" cy="82785"/>
              <a:chOff x="0" y="0"/>
              <a:chExt cx="6350000" cy="6350000"/>
            </a:xfrm>
          </p:grpSpPr>
          <p:sp>
            <p:nvSpPr>
              <p:cNvPr id="256" name="Freeform 2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57" name="Group 257"/>
            <p:cNvGrpSpPr/>
            <p:nvPr/>
          </p:nvGrpSpPr>
          <p:grpSpPr>
            <a:xfrm>
              <a:off x="12898800" y="537155"/>
              <a:ext cx="82785" cy="82785"/>
              <a:chOff x="0" y="0"/>
              <a:chExt cx="6350000" cy="6350000"/>
            </a:xfrm>
          </p:grpSpPr>
          <p:sp>
            <p:nvSpPr>
              <p:cNvPr id="258" name="Freeform 2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59" name="Group 259"/>
            <p:cNvGrpSpPr/>
            <p:nvPr/>
          </p:nvGrpSpPr>
          <p:grpSpPr>
            <a:xfrm>
              <a:off x="12898800" y="6917640"/>
              <a:ext cx="82785" cy="82785"/>
              <a:chOff x="0" y="0"/>
              <a:chExt cx="6350000" cy="6350000"/>
            </a:xfrm>
          </p:grpSpPr>
          <p:sp>
            <p:nvSpPr>
              <p:cNvPr id="260" name="Freeform 2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61" name="Group 261"/>
            <p:cNvGrpSpPr/>
            <p:nvPr/>
          </p:nvGrpSpPr>
          <p:grpSpPr>
            <a:xfrm>
              <a:off x="12898800" y="3724855"/>
              <a:ext cx="82785" cy="82785"/>
              <a:chOff x="0" y="0"/>
              <a:chExt cx="6350000" cy="6350000"/>
            </a:xfrm>
          </p:grpSpPr>
          <p:sp>
            <p:nvSpPr>
              <p:cNvPr id="262" name="Freeform 2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63" name="Group 263"/>
            <p:cNvGrpSpPr/>
            <p:nvPr/>
          </p:nvGrpSpPr>
          <p:grpSpPr>
            <a:xfrm>
              <a:off x="12898800" y="10105340"/>
              <a:ext cx="82785" cy="82785"/>
              <a:chOff x="0" y="0"/>
              <a:chExt cx="6350000" cy="6350000"/>
            </a:xfrm>
          </p:grpSpPr>
          <p:sp>
            <p:nvSpPr>
              <p:cNvPr id="264" name="Freeform 2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65" name="Group 265"/>
            <p:cNvGrpSpPr/>
            <p:nvPr/>
          </p:nvGrpSpPr>
          <p:grpSpPr>
            <a:xfrm>
              <a:off x="10148" y="2155235"/>
              <a:ext cx="82785" cy="82785"/>
              <a:chOff x="0" y="0"/>
              <a:chExt cx="6350000" cy="6350000"/>
            </a:xfrm>
          </p:grpSpPr>
          <p:sp>
            <p:nvSpPr>
              <p:cNvPr id="266" name="Freeform 2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67" name="Group 267"/>
            <p:cNvGrpSpPr/>
            <p:nvPr/>
          </p:nvGrpSpPr>
          <p:grpSpPr>
            <a:xfrm>
              <a:off x="10148" y="8535719"/>
              <a:ext cx="82785" cy="82785"/>
              <a:chOff x="0" y="0"/>
              <a:chExt cx="6350000" cy="6350000"/>
            </a:xfrm>
          </p:grpSpPr>
          <p:sp>
            <p:nvSpPr>
              <p:cNvPr id="268" name="Freeform 2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69" name="Group 269"/>
            <p:cNvGrpSpPr/>
            <p:nvPr/>
          </p:nvGrpSpPr>
          <p:grpSpPr>
            <a:xfrm>
              <a:off x="10148" y="5342935"/>
              <a:ext cx="82785" cy="82785"/>
              <a:chOff x="0" y="0"/>
              <a:chExt cx="6350000" cy="6350000"/>
            </a:xfrm>
          </p:grpSpPr>
          <p:sp>
            <p:nvSpPr>
              <p:cNvPr id="270" name="Freeform 2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71" name="Group 271"/>
            <p:cNvGrpSpPr/>
            <p:nvPr/>
          </p:nvGrpSpPr>
          <p:grpSpPr>
            <a:xfrm>
              <a:off x="9711420" y="2155235"/>
              <a:ext cx="82785" cy="82785"/>
              <a:chOff x="0" y="0"/>
              <a:chExt cx="6350000" cy="6350000"/>
            </a:xfrm>
          </p:grpSpPr>
          <p:sp>
            <p:nvSpPr>
              <p:cNvPr id="272" name="Freeform 2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73" name="Group 273"/>
            <p:cNvGrpSpPr/>
            <p:nvPr/>
          </p:nvGrpSpPr>
          <p:grpSpPr>
            <a:xfrm>
              <a:off x="9711420" y="8535719"/>
              <a:ext cx="82785" cy="82785"/>
              <a:chOff x="0" y="0"/>
              <a:chExt cx="6350000" cy="6350000"/>
            </a:xfrm>
          </p:grpSpPr>
          <p:sp>
            <p:nvSpPr>
              <p:cNvPr id="274" name="Freeform 2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75" name="Group 275"/>
            <p:cNvGrpSpPr/>
            <p:nvPr/>
          </p:nvGrpSpPr>
          <p:grpSpPr>
            <a:xfrm>
              <a:off x="9711420" y="5342935"/>
              <a:ext cx="82785" cy="82785"/>
              <a:chOff x="0" y="0"/>
              <a:chExt cx="6350000" cy="6350000"/>
            </a:xfrm>
          </p:grpSpPr>
          <p:sp>
            <p:nvSpPr>
              <p:cNvPr id="276" name="Freeform 2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77" name="Group 277"/>
            <p:cNvGrpSpPr/>
            <p:nvPr/>
          </p:nvGrpSpPr>
          <p:grpSpPr>
            <a:xfrm>
              <a:off x="12898800" y="2155235"/>
              <a:ext cx="82785" cy="82785"/>
              <a:chOff x="0" y="0"/>
              <a:chExt cx="6350000" cy="6350000"/>
            </a:xfrm>
          </p:grpSpPr>
          <p:sp>
            <p:nvSpPr>
              <p:cNvPr id="278" name="Freeform 2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79" name="Group 279"/>
            <p:cNvGrpSpPr/>
            <p:nvPr/>
          </p:nvGrpSpPr>
          <p:grpSpPr>
            <a:xfrm>
              <a:off x="12898800" y="8535719"/>
              <a:ext cx="82785" cy="82785"/>
              <a:chOff x="0" y="0"/>
              <a:chExt cx="6350000" cy="6350000"/>
            </a:xfrm>
          </p:grpSpPr>
          <p:sp>
            <p:nvSpPr>
              <p:cNvPr id="280" name="Freeform 2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81" name="Group 281"/>
            <p:cNvGrpSpPr/>
            <p:nvPr/>
          </p:nvGrpSpPr>
          <p:grpSpPr>
            <a:xfrm>
              <a:off x="12898800" y="5342935"/>
              <a:ext cx="82785" cy="82785"/>
              <a:chOff x="0" y="0"/>
              <a:chExt cx="6350000" cy="6350000"/>
            </a:xfrm>
          </p:grpSpPr>
          <p:sp>
            <p:nvSpPr>
              <p:cNvPr id="282" name="Freeform 2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83" name="Group 283"/>
            <p:cNvGrpSpPr/>
            <p:nvPr/>
          </p:nvGrpSpPr>
          <p:grpSpPr>
            <a:xfrm>
              <a:off x="6465136" y="537155"/>
              <a:ext cx="82785" cy="82785"/>
              <a:chOff x="0" y="0"/>
              <a:chExt cx="6350000" cy="6350000"/>
            </a:xfrm>
          </p:grpSpPr>
          <p:sp>
            <p:nvSpPr>
              <p:cNvPr id="284" name="Freeform 2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85" name="Group 285"/>
            <p:cNvGrpSpPr/>
            <p:nvPr/>
          </p:nvGrpSpPr>
          <p:grpSpPr>
            <a:xfrm>
              <a:off x="6465136" y="6917640"/>
              <a:ext cx="82785" cy="82785"/>
              <a:chOff x="0" y="0"/>
              <a:chExt cx="6350000" cy="6350000"/>
            </a:xfrm>
          </p:grpSpPr>
          <p:sp>
            <p:nvSpPr>
              <p:cNvPr id="286" name="Freeform 2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87" name="Group 287"/>
            <p:cNvGrpSpPr/>
            <p:nvPr/>
          </p:nvGrpSpPr>
          <p:grpSpPr>
            <a:xfrm>
              <a:off x="6465136" y="3724855"/>
              <a:ext cx="82785" cy="82785"/>
              <a:chOff x="0" y="0"/>
              <a:chExt cx="6350000" cy="6350000"/>
            </a:xfrm>
          </p:grpSpPr>
          <p:sp>
            <p:nvSpPr>
              <p:cNvPr id="288" name="Freeform 2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89" name="Group 289"/>
            <p:cNvGrpSpPr/>
            <p:nvPr/>
          </p:nvGrpSpPr>
          <p:grpSpPr>
            <a:xfrm>
              <a:off x="6465136" y="10105340"/>
              <a:ext cx="82785" cy="82785"/>
              <a:chOff x="0" y="0"/>
              <a:chExt cx="6350000" cy="6350000"/>
            </a:xfrm>
          </p:grpSpPr>
          <p:sp>
            <p:nvSpPr>
              <p:cNvPr id="290" name="Freeform 2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91" name="Group 291"/>
            <p:cNvGrpSpPr/>
            <p:nvPr/>
          </p:nvGrpSpPr>
          <p:grpSpPr>
            <a:xfrm>
              <a:off x="6465136" y="2155235"/>
              <a:ext cx="82785" cy="82785"/>
              <a:chOff x="0" y="0"/>
              <a:chExt cx="6350000" cy="6350000"/>
            </a:xfrm>
          </p:grpSpPr>
          <p:sp>
            <p:nvSpPr>
              <p:cNvPr id="292" name="Freeform 2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93" name="Group 293"/>
            <p:cNvGrpSpPr/>
            <p:nvPr/>
          </p:nvGrpSpPr>
          <p:grpSpPr>
            <a:xfrm>
              <a:off x="6465136" y="8535719"/>
              <a:ext cx="82785" cy="82785"/>
              <a:chOff x="0" y="0"/>
              <a:chExt cx="6350000" cy="6350000"/>
            </a:xfrm>
          </p:grpSpPr>
          <p:sp>
            <p:nvSpPr>
              <p:cNvPr id="294" name="Freeform 2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95" name="Group 295"/>
            <p:cNvGrpSpPr/>
            <p:nvPr/>
          </p:nvGrpSpPr>
          <p:grpSpPr>
            <a:xfrm>
              <a:off x="6465136" y="5342935"/>
              <a:ext cx="82785" cy="82785"/>
              <a:chOff x="0" y="0"/>
              <a:chExt cx="6350000" cy="6350000"/>
            </a:xfrm>
          </p:grpSpPr>
          <p:sp>
            <p:nvSpPr>
              <p:cNvPr id="296" name="Freeform 2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97" name="Group 297"/>
            <p:cNvGrpSpPr/>
            <p:nvPr/>
          </p:nvGrpSpPr>
          <p:grpSpPr>
            <a:xfrm>
              <a:off x="3757132" y="1075351"/>
              <a:ext cx="82785" cy="82785"/>
              <a:chOff x="0" y="0"/>
              <a:chExt cx="6350000" cy="6350000"/>
            </a:xfrm>
          </p:grpSpPr>
          <p:sp>
            <p:nvSpPr>
              <p:cNvPr id="298" name="Freeform 2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99" name="Group 299"/>
            <p:cNvGrpSpPr/>
            <p:nvPr/>
          </p:nvGrpSpPr>
          <p:grpSpPr>
            <a:xfrm>
              <a:off x="3757132" y="7455836"/>
              <a:ext cx="82785" cy="82785"/>
              <a:chOff x="0" y="0"/>
              <a:chExt cx="6350000" cy="6350000"/>
            </a:xfrm>
          </p:grpSpPr>
          <p:sp>
            <p:nvSpPr>
              <p:cNvPr id="300" name="Freeform 3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01" name="Group 301"/>
            <p:cNvGrpSpPr/>
            <p:nvPr/>
          </p:nvGrpSpPr>
          <p:grpSpPr>
            <a:xfrm>
              <a:off x="3757132" y="4263051"/>
              <a:ext cx="82785" cy="82785"/>
              <a:chOff x="0" y="0"/>
              <a:chExt cx="6350000" cy="6350000"/>
            </a:xfrm>
          </p:grpSpPr>
          <p:sp>
            <p:nvSpPr>
              <p:cNvPr id="302" name="Freeform 3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03" name="Group 303"/>
            <p:cNvGrpSpPr/>
            <p:nvPr/>
          </p:nvGrpSpPr>
          <p:grpSpPr>
            <a:xfrm>
              <a:off x="3757132" y="10643536"/>
              <a:ext cx="82785" cy="82785"/>
              <a:chOff x="0" y="0"/>
              <a:chExt cx="6350000" cy="6350000"/>
            </a:xfrm>
          </p:grpSpPr>
          <p:sp>
            <p:nvSpPr>
              <p:cNvPr id="304" name="Freeform 3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05" name="Group 305"/>
            <p:cNvGrpSpPr/>
            <p:nvPr/>
          </p:nvGrpSpPr>
          <p:grpSpPr>
            <a:xfrm>
              <a:off x="3757132" y="2693431"/>
              <a:ext cx="82785" cy="82785"/>
              <a:chOff x="0" y="0"/>
              <a:chExt cx="6350000" cy="6350000"/>
            </a:xfrm>
          </p:grpSpPr>
          <p:sp>
            <p:nvSpPr>
              <p:cNvPr id="306" name="Freeform 3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07" name="Group 307"/>
            <p:cNvGrpSpPr/>
            <p:nvPr/>
          </p:nvGrpSpPr>
          <p:grpSpPr>
            <a:xfrm>
              <a:off x="3757132" y="9073915"/>
              <a:ext cx="82785" cy="82785"/>
              <a:chOff x="0" y="0"/>
              <a:chExt cx="6350000" cy="6350000"/>
            </a:xfrm>
          </p:grpSpPr>
          <p:sp>
            <p:nvSpPr>
              <p:cNvPr id="308" name="Freeform 3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09" name="Group 309"/>
            <p:cNvGrpSpPr/>
            <p:nvPr/>
          </p:nvGrpSpPr>
          <p:grpSpPr>
            <a:xfrm>
              <a:off x="3757132" y="5881131"/>
              <a:ext cx="82785" cy="82785"/>
              <a:chOff x="0" y="0"/>
              <a:chExt cx="6350000" cy="6350000"/>
            </a:xfrm>
          </p:grpSpPr>
          <p:sp>
            <p:nvSpPr>
              <p:cNvPr id="310" name="Freeform 3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11" name="Group 311"/>
            <p:cNvGrpSpPr/>
            <p:nvPr/>
          </p:nvGrpSpPr>
          <p:grpSpPr>
            <a:xfrm>
              <a:off x="550008" y="1075351"/>
              <a:ext cx="82785" cy="82785"/>
              <a:chOff x="0" y="0"/>
              <a:chExt cx="6350000" cy="6350000"/>
            </a:xfrm>
          </p:grpSpPr>
          <p:sp>
            <p:nvSpPr>
              <p:cNvPr id="312" name="Freeform 3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13" name="Group 313"/>
            <p:cNvGrpSpPr/>
            <p:nvPr/>
          </p:nvGrpSpPr>
          <p:grpSpPr>
            <a:xfrm>
              <a:off x="550008" y="7455836"/>
              <a:ext cx="82785" cy="82785"/>
              <a:chOff x="0" y="0"/>
              <a:chExt cx="6350000" cy="6350000"/>
            </a:xfrm>
          </p:grpSpPr>
          <p:sp>
            <p:nvSpPr>
              <p:cNvPr id="314" name="Freeform 3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15" name="Group 315"/>
            <p:cNvGrpSpPr/>
            <p:nvPr/>
          </p:nvGrpSpPr>
          <p:grpSpPr>
            <a:xfrm>
              <a:off x="550008" y="4263051"/>
              <a:ext cx="82785" cy="82785"/>
              <a:chOff x="0" y="0"/>
              <a:chExt cx="6350000" cy="6350000"/>
            </a:xfrm>
          </p:grpSpPr>
          <p:sp>
            <p:nvSpPr>
              <p:cNvPr id="316" name="Freeform 3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17" name="Group 317"/>
            <p:cNvGrpSpPr/>
            <p:nvPr/>
          </p:nvGrpSpPr>
          <p:grpSpPr>
            <a:xfrm>
              <a:off x="550008" y="10643536"/>
              <a:ext cx="82785" cy="82785"/>
              <a:chOff x="0" y="0"/>
              <a:chExt cx="6350000" cy="6350000"/>
            </a:xfrm>
          </p:grpSpPr>
          <p:sp>
            <p:nvSpPr>
              <p:cNvPr id="318" name="Freeform 3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19" name="Group 319"/>
            <p:cNvGrpSpPr/>
            <p:nvPr/>
          </p:nvGrpSpPr>
          <p:grpSpPr>
            <a:xfrm>
              <a:off x="10251280" y="1075351"/>
              <a:ext cx="82785" cy="82785"/>
              <a:chOff x="0" y="0"/>
              <a:chExt cx="6350000" cy="6350000"/>
            </a:xfrm>
          </p:grpSpPr>
          <p:sp>
            <p:nvSpPr>
              <p:cNvPr id="320" name="Freeform 3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21" name="Group 321"/>
            <p:cNvGrpSpPr/>
            <p:nvPr/>
          </p:nvGrpSpPr>
          <p:grpSpPr>
            <a:xfrm>
              <a:off x="10251280" y="7455836"/>
              <a:ext cx="82785" cy="82785"/>
              <a:chOff x="0" y="0"/>
              <a:chExt cx="6350000" cy="6350000"/>
            </a:xfrm>
          </p:grpSpPr>
          <p:sp>
            <p:nvSpPr>
              <p:cNvPr id="322" name="Freeform 3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23" name="Group 323"/>
            <p:cNvGrpSpPr/>
            <p:nvPr/>
          </p:nvGrpSpPr>
          <p:grpSpPr>
            <a:xfrm>
              <a:off x="10251280" y="4263051"/>
              <a:ext cx="82785" cy="82785"/>
              <a:chOff x="0" y="0"/>
              <a:chExt cx="6350000" cy="6350000"/>
            </a:xfrm>
          </p:grpSpPr>
          <p:sp>
            <p:nvSpPr>
              <p:cNvPr id="324" name="Freeform 3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25" name="Group 325"/>
            <p:cNvGrpSpPr/>
            <p:nvPr/>
          </p:nvGrpSpPr>
          <p:grpSpPr>
            <a:xfrm>
              <a:off x="10251280" y="10643536"/>
              <a:ext cx="82785" cy="82785"/>
              <a:chOff x="0" y="0"/>
              <a:chExt cx="6350000" cy="6350000"/>
            </a:xfrm>
          </p:grpSpPr>
          <p:sp>
            <p:nvSpPr>
              <p:cNvPr id="326" name="Freeform 3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27" name="Group 327"/>
            <p:cNvGrpSpPr/>
            <p:nvPr/>
          </p:nvGrpSpPr>
          <p:grpSpPr>
            <a:xfrm>
              <a:off x="550008" y="2693431"/>
              <a:ext cx="82785" cy="82785"/>
              <a:chOff x="0" y="0"/>
              <a:chExt cx="6350000" cy="6350000"/>
            </a:xfrm>
          </p:grpSpPr>
          <p:sp>
            <p:nvSpPr>
              <p:cNvPr id="328" name="Freeform 3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29" name="Group 329"/>
            <p:cNvGrpSpPr/>
            <p:nvPr/>
          </p:nvGrpSpPr>
          <p:grpSpPr>
            <a:xfrm>
              <a:off x="550008" y="9073915"/>
              <a:ext cx="82785" cy="82785"/>
              <a:chOff x="0" y="0"/>
              <a:chExt cx="6350000" cy="6350000"/>
            </a:xfrm>
          </p:grpSpPr>
          <p:sp>
            <p:nvSpPr>
              <p:cNvPr id="330" name="Freeform 3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31" name="Group 331"/>
            <p:cNvGrpSpPr/>
            <p:nvPr/>
          </p:nvGrpSpPr>
          <p:grpSpPr>
            <a:xfrm>
              <a:off x="550008" y="5881131"/>
              <a:ext cx="82785" cy="82785"/>
              <a:chOff x="0" y="0"/>
              <a:chExt cx="6350000" cy="6350000"/>
            </a:xfrm>
          </p:grpSpPr>
          <p:sp>
            <p:nvSpPr>
              <p:cNvPr id="332" name="Freeform 3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33" name="Group 333"/>
            <p:cNvGrpSpPr/>
            <p:nvPr/>
          </p:nvGrpSpPr>
          <p:grpSpPr>
            <a:xfrm>
              <a:off x="10251280" y="2693431"/>
              <a:ext cx="82785" cy="82785"/>
              <a:chOff x="0" y="0"/>
              <a:chExt cx="6350000" cy="6350000"/>
            </a:xfrm>
          </p:grpSpPr>
          <p:sp>
            <p:nvSpPr>
              <p:cNvPr id="334" name="Freeform 3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35" name="Group 335"/>
            <p:cNvGrpSpPr/>
            <p:nvPr/>
          </p:nvGrpSpPr>
          <p:grpSpPr>
            <a:xfrm>
              <a:off x="10251280" y="9073915"/>
              <a:ext cx="82785" cy="82785"/>
              <a:chOff x="0" y="0"/>
              <a:chExt cx="6350000" cy="6350000"/>
            </a:xfrm>
          </p:grpSpPr>
          <p:sp>
            <p:nvSpPr>
              <p:cNvPr id="336" name="Freeform 3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37" name="Group 337"/>
            <p:cNvGrpSpPr/>
            <p:nvPr/>
          </p:nvGrpSpPr>
          <p:grpSpPr>
            <a:xfrm>
              <a:off x="10251280" y="5881131"/>
              <a:ext cx="82785" cy="82785"/>
              <a:chOff x="0" y="0"/>
              <a:chExt cx="6350000" cy="6350000"/>
            </a:xfrm>
          </p:grpSpPr>
          <p:sp>
            <p:nvSpPr>
              <p:cNvPr id="338" name="Freeform 3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39" name="Group 339"/>
            <p:cNvGrpSpPr/>
            <p:nvPr/>
          </p:nvGrpSpPr>
          <p:grpSpPr>
            <a:xfrm>
              <a:off x="7004996" y="1075351"/>
              <a:ext cx="82785" cy="82785"/>
              <a:chOff x="0" y="0"/>
              <a:chExt cx="6350000" cy="6350000"/>
            </a:xfrm>
          </p:grpSpPr>
          <p:sp>
            <p:nvSpPr>
              <p:cNvPr id="340" name="Freeform 3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41" name="Group 341"/>
            <p:cNvGrpSpPr/>
            <p:nvPr/>
          </p:nvGrpSpPr>
          <p:grpSpPr>
            <a:xfrm>
              <a:off x="7004996" y="7455836"/>
              <a:ext cx="82785" cy="82785"/>
              <a:chOff x="0" y="0"/>
              <a:chExt cx="6350000" cy="6350000"/>
            </a:xfrm>
          </p:grpSpPr>
          <p:sp>
            <p:nvSpPr>
              <p:cNvPr id="342" name="Freeform 3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43" name="Group 343"/>
            <p:cNvGrpSpPr/>
            <p:nvPr/>
          </p:nvGrpSpPr>
          <p:grpSpPr>
            <a:xfrm>
              <a:off x="7004996" y="4263051"/>
              <a:ext cx="82785" cy="82785"/>
              <a:chOff x="0" y="0"/>
              <a:chExt cx="6350000" cy="6350000"/>
            </a:xfrm>
          </p:grpSpPr>
          <p:sp>
            <p:nvSpPr>
              <p:cNvPr id="344" name="Freeform 3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45" name="Group 345"/>
            <p:cNvGrpSpPr/>
            <p:nvPr/>
          </p:nvGrpSpPr>
          <p:grpSpPr>
            <a:xfrm>
              <a:off x="7004996" y="10643536"/>
              <a:ext cx="82785" cy="82785"/>
              <a:chOff x="0" y="0"/>
              <a:chExt cx="6350000" cy="6350000"/>
            </a:xfrm>
          </p:grpSpPr>
          <p:sp>
            <p:nvSpPr>
              <p:cNvPr id="346" name="Freeform 3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47" name="Group 347"/>
            <p:cNvGrpSpPr/>
            <p:nvPr/>
          </p:nvGrpSpPr>
          <p:grpSpPr>
            <a:xfrm>
              <a:off x="7004996" y="2693431"/>
              <a:ext cx="82785" cy="82785"/>
              <a:chOff x="0" y="0"/>
              <a:chExt cx="6350000" cy="6350000"/>
            </a:xfrm>
          </p:grpSpPr>
          <p:sp>
            <p:nvSpPr>
              <p:cNvPr id="348" name="Freeform 3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49" name="Group 349"/>
            <p:cNvGrpSpPr/>
            <p:nvPr/>
          </p:nvGrpSpPr>
          <p:grpSpPr>
            <a:xfrm>
              <a:off x="7004996" y="9073915"/>
              <a:ext cx="82785" cy="82785"/>
              <a:chOff x="0" y="0"/>
              <a:chExt cx="6350000" cy="6350000"/>
            </a:xfrm>
          </p:grpSpPr>
          <p:sp>
            <p:nvSpPr>
              <p:cNvPr id="350" name="Freeform 3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51" name="Group 351"/>
            <p:cNvGrpSpPr/>
            <p:nvPr/>
          </p:nvGrpSpPr>
          <p:grpSpPr>
            <a:xfrm>
              <a:off x="7004996" y="5881131"/>
              <a:ext cx="82785" cy="82785"/>
              <a:chOff x="0" y="0"/>
              <a:chExt cx="6350000" cy="6350000"/>
            </a:xfrm>
          </p:grpSpPr>
          <p:sp>
            <p:nvSpPr>
              <p:cNvPr id="352" name="Freeform 3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53" name="Group 353"/>
            <p:cNvGrpSpPr/>
            <p:nvPr/>
          </p:nvGrpSpPr>
          <p:grpSpPr>
            <a:xfrm>
              <a:off x="1589863" y="0"/>
              <a:ext cx="82785" cy="82785"/>
              <a:chOff x="0" y="0"/>
              <a:chExt cx="1913890" cy="1913890"/>
            </a:xfrm>
          </p:grpSpPr>
          <p:sp>
            <p:nvSpPr>
              <p:cNvPr id="354" name="Freeform 3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55" name="Group 355"/>
            <p:cNvGrpSpPr/>
            <p:nvPr/>
          </p:nvGrpSpPr>
          <p:grpSpPr>
            <a:xfrm>
              <a:off x="1589863" y="6380485"/>
              <a:ext cx="82785" cy="82785"/>
              <a:chOff x="0" y="0"/>
              <a:chExt cx="1913890" cy="1913890"/>
            </a:xfrm>
          </p:grpSpPr>
          <p:sp>
            <p:nvSpPr>
              <p:cNvPr id="356" name="Freeform 3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57" name="Group 357"/>
            <p:cNvGrpSpPr/>
            <p:nvPr/>
          </p:nvGrpSpPr>
          <p:grpSpPr>
            <a:xfrm>
              <a:off x="1589863" y="3187700"/>
              <a:ext cx="82785" cy="82785"/>
              <a:chOff x="0" y="0"/>
              <a:chExt cx="1913890" cy="1913890"/>
            </a:xfrm>
          </p:grpSpPr>
          <p:sp>
            <p:nvSpPr>
              <p:cNvPr id="358" name="Freeform 3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59" name="Group 359"/>
            <p:cNvGrpSpPr/>
            <p:nvPr/>
          </p:nvGrpSpPr>
          <p:grpSpPr>
            <a:xfrm>
              <a:off x="1589863" y="9568185"/>
              <a:ext cx="82785" cy="82785"/>
              <a:chOff x="0" y="0"/>
              <a:chExt cx="1913890" cy="1913890"/>
            </a:xfrm>
          </p:grpSpPr>
          <p:sp>
            <p:nvSpPr>
              <p:cNvPr id="360" name="Freeform 3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61" name="Group 361"/>
            <p:cNvGrpSpPr/>
            <p:nvPr/>
          </p:nvGrpSpPr>
          <p:grpSpPr>
            <a:xfrm>
              <a:off x="1589863" y="1618080"/>
              <a:ext cx="82785" cy="82785"/>
              <a:chOff x="0" y="0"/>
              <a:chExt cx="1913890" cy="1913890"/>
            </a:xfrm>
          </p:grpSpPr>
          <p:sp>
            <p:nvSpPr>
              <p:cNvPr id="362" name="Freeform 3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63" name="Group 363"/>
            <p:cNvGrpSpPr/>
            <p:nvPr/>
          </p:nvGrpSpPr>
          <p:grpSpPr>
            <a:xfrm>
              <a:off x="1589863" y="7998564"/>
              <a:ext cx="82785" cy="82785"/>
              <a:chOff x="0" y="0"/>
              <a:chExt cx="1913890" cy="1913890"/>
            </a:xfrm>
          </p:grpSpPr>
          <p:sp>
            <p:nvSpPr>
              <p:cNvPr id="364" name="Freeform 3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65" name="Group 365"/>
            <p:cNvGrpSpPr/>
            <p:nvPr/>
          </p:nvGrpSpPr>
          <p:grpSpPr>
            <a:xfrm>
              <a:off x="1589863" y="4805780"/>
              <a:ext cx="82785" cy="82785"/>
              <a:chOff x="0" y="0"/>
              <a:chExt cx="1913890" cy="1913890"/>
            </a:xfrm>
          </p:grpSpPr>
          <p:sp>
            <p:nvSpPr>
              <p:cNvPr id="366" name="Freeform 3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67" name="Group 367"/>
            <p:cNvGrpSpPr/>
            <p:nvPr/>
          </p:nvGrpSpPr>
          <p:grpSpPr>
            <a:xfrm>
              <a:off x="8084012" y="0"/>
              <a:ext cx="82785" cy="82785"/>
              <a:chOff x="0" y="0"/>
              <a:chExt cx="1913890" cy="1913890"/>
            </a:xfrm>
          </p:grpSpPr>
          <p:sp>
            <p:nvSpPr>
              <p:cNvPr id="368" name="Freeform 3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69" name="Group 369"/>
            <p:cNvGrpSpPr/>
            <p:nvPr/>
          </p:nvGrpSpPr>
          <p:grpSpPr>
            <a:xfrm>
              <a:off x="8084012" y="6380485"/>
              <a:ext cx="82785" cy="82785"/>
              <a:chOff x="0" y="0"/>
              <a:chExt cx="1913890" cy="1913890"/>
            </a:xfrm>
          </p:grpSpPr>
          <p:sp>
            <p:nvSpPr>
              <p:cNvPr id="370" name="Freeform 3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71" name="Group 371"/>
            <p:cNvGrpSpPr/>
            <p:nvPr/>
          </p:nvGrpSpPr>
          <p:grpSpPr>
            <a:xfrm>
              <a:off x="8084012" y="3187700"/>
              <a:ext cx="82785" cy="82785"/>
              <a:chOff x="0" y="0"/>
              <a:chExt cx="1913890" cy="1913890"/>
            </a:xfrm>
          </p:grpSpPr>
          <p:sp>
            <p:nvSpPr>
              <p:cNvPr id="372" name="Freeform 3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73" name="Group 373"/>
            <p:cNvGrpSpPr/>
            <p:nvPr/>
          </p:nvGrpSpPr>
          <p:grpSpPr>
            <a:xfrm>
              <a:off x="8084012" y="9568185"/>
              <a:ext cx="82785" cy="82785"/>
              <a:chOff x="0" y="0"/>
              <a:chExt cx="1913890" cy="1913890"/>
            </a:xfrm>
          </p:grpSpPr>
          <p:sp>
            <p:nvSpPr>
              <p:cNvPr id="374" name="Freeform 3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75" name="Group 375"/>
            <p:cNvGrpSpPr/>
            <p:nvPr/>
          </p:nvGrpSpPr>
          <p:grpSpPr>
            <a:xfrm>
              <a:off x="11271392" y="0"/>
              <a:ext cx="82785" cy="82785"/>
              <a:chOff x="0" y="0"/>
              <a:chExt cx="1913890" cy="1913890"/>
            </a:xfrm>
          </p:grpSpPr>
          <p:sp>
            <p:nvSpPr>
              <p:cNvPr id="376" name="Freeform 3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77" name="Group 377"/>
            <p:cNvGrpSpPr/>
            <p:nvPr/>
          </p:nvGrpSpPr>
          <p:grpSpPr>
            <a:xfrm>
              <a:off x="11271392" y="6380485"/>
              <a:ext cx="82785" cy="82785"/>
              <a:chOff x="0" y="0"/>
              <a:chExt cx="1913890" cy="1913890"/>
            </a:xfrm>
          </p:grpSpPr>
          <p:sp>
            <p:nvSpPr>
              <p:cNvPr id="378" name="Freeform 3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79" name="Group 379"/>
            <p:cNvGrpSpPr/>
            <p:nvPr/>
          </p:nvGrpSpPr>
          <p:grpSpPr>
            <a:xfrm>
              <a:off x="11271392" y="3187700"/>
              <a:ext cx="82785" cy="82785"/>
              <a:chOff x="0" y="0"/>
              <a:chExt cx="1913890" cy="1913890"/>
            </a:xfrm>
          </p:grpSpPr>
          <p:sp>
            <p:nvSpPr>
              <p:cNvPr id="380" name="Freeform 3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81" name="Group 381"/>
            <p:cNvGrpSpPr/>
            <p:nvPr/>
          </p:nvGrpSpPr>
          <p:grpSpPr>
            <a:xfrm>
              <a:off x="11271392" y="9568185"/>
              <a:ext cx="82785" cy="82785"/>
              <a:chOff x="0" y="0"/>
              <a:chExt cx="1913890" cy="1913890"/>
            </a:xfrm>
          </p:grpSpPr>
          <p:sp>
            <p:nvSpPr>
              <p:cNvPr id="382" name="Freeform 3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83" name="Group 383"/>
            <p:cNvGrpSpPr/>
            <p:nvPr/>
          </p:nvGrpSpPr>
          <p:grpSpPr>
            <a:xfrm>
              <a:off x="8084012" y="1618080"/>
              <a:ext cx="82785" cy="82785"/>
              <a:chOff x="0" y="0"/>
              <a:chExt cx="1913890" cy="1913890"/>
            </a:xfrm>
          </p:grpSpPr>
          <p:sp>
            <p:nvSpPr>
              <p:cNvPr id="384" name="Freeform 3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85" name="Group 385"/>
            <p:cNvGrpSpPr/>
            <p:nvPr/>
          </p:nvGrpSpPr>
          <p:grpSpPr>
            <a:xfrm>
              <a:off x="8084012" y="7998564"/>
              <a:ext cx="82785" cy="82785"/>
              <a:chOff x="0" y="0"/>
              <a:chExt cx="1913890" cy="1913890"/>
            </a:xfrm>
          </p:grpSpPr>
          <p:sp>
            <p:nvSpPr>
              <p:cNvPr id="386" name="Freeform 3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87" name="Group 387"/>
            <p:cNvGrpSpPr/>
            <p:nvPr/>
          </p:nvGrpSpPr>
          <p:grpSpPr>
            <a:xfrm>
              <a:off x="8084012" y="4805780"/>
              <a:ext cx="82785" cy="82785"/>
              <a:chOff x="0" y="0"/>
              <a:chExt cx="1913890" cy="1913890"/>
            </a:xfrm>
          </p:grpSpPr>
          <p:sp>
            <p:nvSpPr>
              <p:cNvPr id="388" name="Freeform 3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89" name="Group 389"/>
            <p:cNvGrpSpPr/>
            <p:nvPr/>
          </p:nvGrpSpPr>
          <p:grpSpPr>
            <a:xfrm>
              <a:off x="11271392" y="1618080"/>
              <a:ext cx="82785" cy="82785"/>
              <a:chOff x="0" y="0"/>
              <a:chExt cx="1913890" cy="1913890"/>
            </a:xfrm>
          </p:grpSpPr>
          <p:sp>
            <p:nvSpPr>
              <p:cNvPr id="390" name="Freeform 3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91" name="Group 391"/>
            <p:cNvGrpSpPr/>
            <p:nvPr/>
          </p:nvGrpSpPr>
          <p:grpSpPr>
            <a:xfrm>
              <a:off x="11271392" y="7998564"/>
              <a:ext cx="82785" cy="82785"/>
              <a:chOff x="0" y="0"/>
              <a:chExt cx="1913890" cy="1913890"/>
            </a:xfrm>
          </p:grpSpPr>
          <p:sp>
            <p:nvSpPr>
              <p:cNvPr id="392" name="Freeform 3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93" name="Group 393"/>
            <p:cNvGrpSpPr/>
            <p:nvPr/>
          </p:nvGrpSpPr>
          <p:grpSpPr>
            <a:xfrm>
              <a:off x="11271392" y="4805780"/>
              <a:ext cx="82785" cy="82785"/>
              <a:chOff x="0" y="0"/>
              <a:chExt cx="1913890" cy="1913890"/>
            </a:xfrm>
          </p:grpSpPr>
          <p:sp>
            <p:nvSpPr>
              <p:cNvPr id="394" name="Freeform 3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95" name="Group 395"/>
            <p:cNvGrpSpPr/>
            <p:nvPr/>
          </p:nvGrpSpPr>
          <p:grpSpPr>
            <a:xfrm>
              <a:off x="4837728" y="0"/>
              <a:ext cx="82785" cy="82785"/>
              <a:chOff x="0" y="0"/>
              <a:chExt cx="1913890" cy="1913890"/>
            </a:xfrm>
          </p:grpSpPr>
          <p:sp>
            <p:nvSpPr>
              <p:cNvPr id="396" name="Freeform 3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97" name="Group 397"/>
            <p:cNvGrpSpPr/>
            <p:nvPr/>
          </p:nvGrpSpPr>
          <p:grpSpPr>
            <a:xfrm>
              <a:off x="4837728" y="6380485"/>
              <a:ext cx="82785" cy="82785"/>
              <a:chOff x="0" y="0"/>
              <a:chExt cx="1913890" cy="1913890"/>
            </a:xfrm>
          </p:grpSpPr>
          <p:sp>
            <p:nvSpPr>
              <p:cNvPr id="398" name="Freeform 3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399" name="Group 399"/>
            <p:cNvGrpSpPr/>
            <p:nvPr/>
          </p:nvGrpSpPr>
          <p:grpSpPr>
            <a:xfrm>
              <a:off x="4837728" y="3187700"/>
              <a:ext cx="82785" cy="82785"/>
              <a:chOff x="0" y="0"/>
              <a:chExt cx="1913890" cy="1913890"/>
            </a:xfrm>
          </p:grpSpPr>
          <p:sp>
            <p:nvSpPr>
              <p:cNvPr id="400" name="Freeform 4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01" name="Group 401"/>
            <p:cNvGrpSpPr/>
            <p:nvPr/>
          </p:nvGrpSpPr>
          <p:grpSpPr>
            <a:xfrm>
              <a:off x="4837728" y="9568185"/>
              <a:ext cx="82785" cy="82785"/>
              <a:chOff x="0" y="0"/>
              <a:chExt cx="1913890" cy="1913890"/>
            </a:xfrm>
          </p:grpSpPr>
          <p:sp>
            <p:nvSpPr>
              <p:cNvPr id="402" name="Freeform 4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03" name="Group 403"/>
            <p:cNvGrpSpPr/>
            <p:nvPr/>
          </p:nvGrpSpPr>
          <p:grpSpPr>
            <a:xfrm>
              <a:off x="4837728" y="1618080"/>
              <a:ext cx="82785" cy="82785"/>
              <a:chOff x="0" y="0"/>
              <a:chExt cx="1913890" cy="1913890"/>
            </a:xfrm>
          </p:grpSpPr>
          <p:sp>
            <p:nvSpPr>
              <p:cNvPr id="404" name="Freeform 4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05" name="Group 405"/>
            <p:cNvGrpSpPr/>
            <p:nvPr/>
          </p:nvGrpSpPr>
          <p:grpSpPr>
            <a:xfrm>
              <a:off x="4837728" y="7998564"/>
              <a:ext cx="82785" cy="82785"/>
              <a:chOff x="0" y="0"/>
              <a:chExt cx="1913890" cy="1913890"/>
            </a:xfrm>
          </p:grpSpPr>
          <p:sp>
            <p:nvSpPr>
              <p:cNvPr id="406" name="Freeform 4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07" name="Group 407"/>
            <p:cNvGrpSpPr/>
            <p:nvPr/>
          </p:nvGrpSpPr>
          <p:grpSpPr>
            <a:xfrm>
              <a:off x="4837728" y="4805780"/>
              <a:ext cx="82785" cy="82785"/>
              <a:chOff x="0" y="0"/>
              <a:chExt cx="1913890" cy="1913890"/>
            </a:xfrm>
          </p:grpSpPr>
          <p:sp>
            <p:nvSpPr>
              <p:cNvPr id="408" name="Freeform 4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09" name="Group 409"/>
            <p:cNvGrpSpPr/>
            <p:nvPr/>
          </p:nvGrpSpPr>
          <p:grpSpPr>
            <a:xfrm>
              <a:off x="2128523" y="537155"/>
              <a:ext cx="82785" cy="82785"/>
              <a:chOff x="0" y="0"/>
              <a:chExt cx="1913890" cy="1913890"/>
            </a:xfrm>
          </p:grpSpPr>
          <p:sp>
            <p:nvSpPr>
              <p:cNvPr id="410" name="Freeform 4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11" name="Group 411"/>
            <p:cNvGrpSpPr/>
            <p:nvPr/>
          </p:nvGrpSpPr>
          <p:grpSpPr>
            <a:xfrm>
              <a:off x="2128523" y="6917640"/>
              <a:ext cx="82785" cy="82785"/>
              <a:chOff x="0" y="0"/>
              <a:chExt cx="1913890" cy="1913890"/>
            </a:xfrm>
          </p:grpSpPr>
          <p:sp>
            <p:nvSpPr>
              <p:cNvPr id="412" name="Freeform 4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13" name="Group 413"/>
            <p:cNvGrpSpPr/>
            <p:nvPr/>
          </p:nvGrpSpPr>
          <p:grpSpPr>
            <a:xfrm>
              <a:off x="2128523" y="3724855"/>
              <a:ext cx="82785" cy="82785"/>
              <a:chOff x="0" y="0"/>
              <a:chExt cx="1913890" cy="1913890"/>
            </a:xfrm>
          </p:grpSpPr>
          <p:sp>
            <p:nvSpPr>
              <p:cNvPr id="414" name="Freeform 4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15" name="Group 415"/>
            <p:cNvGrpSpPr/>
            <p:nvPr/>
          </p:nvGrpSpPr>
          <p:grpSpPr>
            <a:xfrm>
              <a:off x="2128523" y="10105340"/>
              <a:ext cx="82785" cy="82785"/>
              <a:chOff x="0" y="0"/>
              <a:chExt cx="1913890" cy="1913890"/>
            </a:xfrm>
          </p:grpSpPr>
          <p:sp>
            <p:nvSpPr>
              <p:cNvPr id="416" name="Freeform 4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17" name="Group 417"/>
            <p:cNvGrpSpPr/>
            <p:nvPr/>
          </p:nvGrpSpPr>
          <p:grpSpPr>
            <a:xfrm>
              <a:off x="2128523" y="2155235"/>
              <a:ext cx="82785" cy="82785"/>
              <a:chOff x="0" y="0"/>
              <a:chExt cx="1913890" cy="1913890"/>
            </a:xfrm>
          </p:grpSpPr>
          <p:sp>
            <p:nvSpPr>
              <p:cNvPr id="418" name="Freeform 4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19" name="Group 419"/>
            <p:cNvGrpSpPr/>
            <p:nvPr/>
          </p:nvGrpSpPr>
          <p:grpSpPr>
            <a:xfrm>
              <a:off x="2128523" y="8535719"/>
              <a:ext cx="82785" cy="82785"/>
              <a:chOff x="0" y="0"/>
              <a:chExt cx="1913890" cy="1913890"/>
            </a:xfrm>
          </p:grpSpPr>
          <p:sp>
            <p:nvSpPr>
              <p:cNvPr id="420" name="Freeform 4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21" name="Group 421"/>
            <p:cNvGrpSpPr/>
            <p:nvPr/>
          </p:nvGrpSpPr>
          <p:grpSpPr>
            <a:xfrm>
              <a:off x="2128523" y="5342935"/>
              <a:ext cx="82785" cy="82785"/>
              <a:chOff x="0" y="0"/>
              <a:chExt cx="1913890" cy="1913890"/>
            </a:xfrm>
          </p:grpSpPr>
          <p:sp>
            <p:nvSpPr>
              <p:cNvPr id="422" name="Freeform 4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23" name="Group 423"/>
            <p:cNvGrpSpPr/>
            <p:nvPr/>
          </p:nvGrpSpPr>
          <p:grpSpPr>
            <a:xfrm>
              <a:off x="8622672" y="537155"/>
              <a:ext cx="82785" cy="82785"/>
              <a:chOff x="0" y="0"/>
              <a:chExt cx="1913890" cy="1913890"/>
            </a:xfrm>
          </p:grpSpPr>
          <p:sp>
            <p:nvSpPr>
              <p:cNvPr id="424" name="Freeform 4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25" name="Group 425"/>
            <p:cNvGrpSpPr/>
            <p:nvPr/>
          </p:nvGrpSpPr>
          <p:grpSpPr>
            <a:xfrm>
              <a:off x="8622672" y="6917640"/>
              <a:ext cx="82785" cy="82785"/>
              <a:chOff x="0" y="0"/>
              <a:chExt cx="1913890" cy="1913890"/>
            </a:xfrm>
          </p:grpSpPr>
          <p:sp>
            <p:nvSpPr>
              <p:cNvPr id="426" name="Freeform 4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27" name="Group 427"/>
            <p:cNvGrpSpPr/>
            <p:nvPr/>
          </p:nvGrpSpPr>
          <p:grpSpPr>
            <a:xfrm>
              <a:off x="8622672" y="3724855"/>
              <a:ext cx="82785" cy="82785"/>
              <a:chOff x="0" y="0"/>
              <a:chExt cx="1913890" cy="1913890"/>
            </a:xfrm>
          </p:grpSpPr>
          <p:sp>
            <p:nvSpPr>
              <p:cNvPr id="428" name="Freeform 4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29" name="Group 429"/>
            <p:cNvGrpSpPr/>
            <p:nvPr/>
          </p:nvGrpSpPr>
          <p:grpSpPr>
            <a:xfrm>
              <a:off x="8622672" y="10105340"/>
              <a:ext cx="82785" cy="82785"/>
              <a:chOff x="0" y="0"/>
              <a:chExt cx="1913890" cy="1913890"/>
            </a:xfrm>
          </p:grpSpPr>
          <p:sp>
            <p:nvSpPr>
              <p:cNvPr id="430" name="Freeform 4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31" name="Group 431"/>
            <p:cNvGrpSpPr/>
            <p:nvPr/>
          </p:nvGrpSpPr>
          <p:grpSpPr>
            <a:xfrm>
              <a:off x="11810053" y="537155"/>
              <a:ext cx="82785" cy="82785"/>
              <a:chOff x="0" y="0"/>
              <a:chExt cx="1913890" cy="1913890"/>
            </a:xfrm>
          </p:grpSpPr>
          <p:sp>
            <p:nvSpPr>
              <p:cNvPr id="432" name="Freeform 4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33" name="Group 433"/>
            <p:cNvGrpSpPr/>
            <p:nvPr/>
          </p:nvGrpSpPr>
          <p:grpSpPr>
            <a:xfrm>
              <a:off x="11810053" y="6917640"/>
              <a:ext cx="82785" cy="82785"/>
              <a:chOff x="0" y="0"/>
              <a:chExt cx="1913890" cy="1913890"/>
            </a:xfrm>
          </p:grpSpPr>
          <p:sp>
            <p:nvSpPr>
              <p:cNvPr id="434" name="Freeform 4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35" name="Group 435"/>
            <p:cNvGrpSpPr/>
            <p:nvPr/>
          </p:nvGrpSpPr>
          <p:grpSpPr>
            <a:xfrm>
              <a:off x="11810053" y="3724855"/>
              <a:ext cx="82785" cy="82785"/>
              <a:chOff x="0" y="0"/>
              <a:chExt cx="1913890" cy="1913890"/>
            </a:xfrm>
          </p:grpSpPr>
          <p:sp>
            <p:nvSpPr>
              <p:cNvPr id="436" name="Freeform 4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37" name="Group 437"/>
            <p:cNvGrpSpPr/>
            <p:nvPr/>
          </p:nvGrpSpPr>
          <p:grpSpPr>
            <a:xfrm>
              <a:off x="11810053" y="10105340"/>
              <a:ext cx="82785" cy="82785"/>
              <a:chOff x="0" y="0"/>
              <a:chExt cx="1913890" cy="1913890"/>
            </a:xfrm>
          </p:grpSpPr>
          <p:sp>
            <p:nvSpPr>
              <p:cNvPr id="438" name="Freeform 4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39" name="Group 439"/>
            <p:cNvGrpSpPr/>
            <p:nvPr/>
          </p:nvGrpSpPr>
          <p:grpSpPr>
            <a:xfrm>
              <a:off x="8622672" y="2155235"/>
              <a:ext cx="82785" cy="82785"/>
              <a:chOff x="0" y="0"/>
              <a:chExt cx="1913890" cy="1913890"/>
            </a:xfrm>
          </p:grpSpPr>
          <p:sp>
            <p:nvSpPr>
              <p:cNvPr id="440" name="Freeform 4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41" name="Group 441"/>
            <p:cNvGrpSpPr/>
            <p:nvPr/>
          </p:nvGrpSpPr>
          <p:grpSpPr>
            <a:xfrm>
              <a:off x="8622672" y="8535719"/>
              <a:ext cx="82785" cy="82785"/>
              <a:chOff x="0" y="0"/>
              <a:chExt cx="1913890" cy="1913890"/>
            </a:xfrm>
          </p:grpSpPr>
          <p:sp>
            <p:nvSpPr>
              <p:cNvPr id="442" name="Freeform 4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43" name="Group 443"/>
            <p:cNvGrpSpPr/>
            <p:nvPr/>
          </p:nvGrpSpPr>
          <p:grpSpPr>
            <a:xfrm>
              <a:off x="8622672" y="5342935"/>
              <a:ext cx="82785" cy="82785"/>
              <a:chOff x="0" y="0"/>
              <a:chExt cx="1913890" cy="1913890"/>
            </a:xfrm>
          </p:grpSpPr>
          <p:sp>
            <p:nvSpPr>
              <p:cNvPr id="444" name="Freeform 4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45" name="Group 445"/>
            <p:cNvGrpSpPr/>
            <p:nvPr/>
          </p:nvGrpSpPr>
          <p:grpSpPr>
            <a:xfrm>
              <a:off x="11810053" y="2155235"/>
              <a:ext cx="82785" cy="82785"/>
              <a:chOff x="0" y="0"/>
              <a:chExt cx="1913890" cy="1913890"/>
            </a:xfrm>
          </p:grpSpPr>
          <p:sp>
            <p:nvSpPr>
              <p:cNvPr id="446" name="Freeform 4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47" name="Group 447"/>
            <p:cNvGrpSpPr/>
            <p:nvPr/>
          </p:nvGrpSpPr>
          <p:grpSpPr>
            <a:xfrm>
              <a:off x="11810053" y="8535719"/>
              <a:ext cx="82785" cy="82785"/>
              <a:chOff x="0" y="0"/>
              <a:chExt cx="1913890" cy="1913890"/>
            </a:xfrm>
          </p:grpSpPr>
          <p:sp>
            <p:nvSpPr>
              <p:cNvPr id="448" name="Freeform 4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49" name="Group 449"/>
            <p:cNvGrpSpPr/>
            <p:nvPr/>
          </p:nvGrpSpPr>
          <p:grpSpPr>
            <a:xfrm>
              <a:off x="11810053" y="5342935"/>
              <a:ext cx="82785" cy="82785"/>
              <a:chOff x="0" y="0"/>
              <a:chExt cx="1913890" cy="1913890"/>
            </a:xfrm>
          </p:grpSpPr>
          <p:sp>
            <p:nvSpPr>
              <p:cNvPr id="450" name="Freeform 4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51" name="Group 451"/>
            <p:cNvGrpSpPr/>
            <p:nvPr/>
          </p:nvGrpSpPr>
          <p:grpSpPr>
            <a:xfrm>
              <a:off x="5376388" y="537155"/>
              <a:ext cx="82785" cy="82785"/>
              <a:chOff x="0" y="0"/>
              <a:chExt cx="1913890" cy="1913890"/>
            </a:xfrm>
          </p:grpSpPr>
          <p:sp>
            <p:nvSpPr>
              <p:cNvPr id="452" name="Freeform 4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53" name="Group 453"/>
            <p:cNvGrpSpPr/>
            <p:nvPr/>
          </p:nvGrpSpPr>
          <p:grpSpPr>
            <a:xfrm>
              <a:off x="5376388" y="6917640"/>
              <a:ext cx="82785" cy="82785"/>
              <a:chOff x="0" y="0"/>
              <a:chExt cx="1913890" cy="1913890"/>
            </a:xfrm>
          </p:grpSpPr>
          <p:sp>
            <p:nvSpPr>
              <p:cNvPr id="454" name="Freeform 4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55" name="Group 455"/>
            <p:cNvGrpSpPr/>
            <p:nvPr/>
          </p:nvGrpSpPr>
          <p:grpSpPr>
            <a:xfrm>
              <a:off x="5376388" y="3724855"/>
              <a:ext cx="82785" cy="82785"/>
              <a:chOff x="0" y="0"/>
              <a:chExt cx="1913890" cy="1913890"/>
            </a:xfrm>
          </p:grpSpPr>
          <p:sp>
            <p:nvSpPr>
              <p:cNvPr id="456" name="Freeform 4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57" name="Group 457"/>
            <p:cNvGrpSpPr/>
            <p:nvPr/>
          </p:nvGrpSpPr>
          <p:grpSpPr>
            <a:xfrm>
              <a:off x="5376388" y="10105340"/>
              <a:ext cx="82785" cy="82785"/>
              <a:chOff x="0" y="0"/>
              <a:chExt cx="1913890" cy="1913890"/>
            </a:xfrm>
          </p:grpSpPr>
          <p:sp>
            <p:nvSpPr>
              <p:cNvPr id="458" name="Freeform 4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59" name="Group 459"/>
            <p:cNvGrpSpPr/>
            <p:nvPr/>
          </p:nvGrpSpPr>
          <p:grpSpPr>
            <a:xfrm>
              <a:off x="5376388" y="2155235"/>
              <a:ext cx="82785" cy="82785"/>
              <a:chOff x="0" y="0"/>
              <a:chExt cx="1913890" cy="1913890"/>
            </a:xfrm>
          </p:grpSpPr>
          <p:sp>
            <p:nvSpPr>
              <p:cNvPr id="460" name="Freeform 4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61" name="Group 461"/>
            <p:cNvGrpSpPr/>
            <p:nvPr/>
          </p:nvGrpSpPr>
          <p:grpSpPr>
            <a:xfrm>
              <a:off x="5376388" y="8535719"/>
              <a:ext cx="82785" cy="82785"/>
              <a:chOff x="0" y="0"/>
              <a:chExt cx="1913890" cy="1913890"/>
            </a:xfrm>
          </p:grpSpPr>
          <p:sp>
            <p:nvSpPr>
              <p:cNvPr id="462" name="Freeform 4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63" name="Group 463"/>
            <p:cNvGrpSpPr/>
            <p:nvPr/>
          </p:nvGrpSpPr>
          <p:grpSpPr>
            <a:xfrm>
              <a:off x="5376388" y="5342935"/>
              <a:ext cx="82785" cy="82785"/>
              <a:chOff x="0" y="0"/>
              <a:chExt cx="1913890" cy="1913890"/>
            </a:xfrm>
          </p:grpSpPr>
          <p:sp>
            <p:nvSpPr>
              <p:cNvPr id="464" name="Freeform 4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65" name="Group 465"/>
            <p:cNvGrpSpPr/>
            <p:nvPr/>
          </p:nvGrpSpPr>
          <p:grpSpPr>
            <a:xfrm>
              <a:off x="2668384" y="1075351"/>
              <a:ext cx="82785" cy="82785"/>
              <a:chOff x="0" y="0"/>
              <a:chExt cx="1913890" cy="1913890"/>
            </a:xfrm>
          </p:grpSpPr>
          <p:sp>
            <p:nvSpPr>
              <p:cNvPr id="466" name="Freeform 4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67" name="Group 467"/>
            <p:cNvGrpSpPr/>
            <p:nvPr/>
          </p:nvGrpSpPr>
          <p:grpSpPr>
            <a:xfrm>
              <a:off x="2668384" y="7455836"/>
              <a:ext cx="82785" cy="82785"/>
              <a:chOff x="0" y="0"/>
              <a:chExt cx="1913890" cy="1913890"/>
            </a:xfrm>
          </p:grpSpPr>
          <p:sp>
            <p:nvSpPr>
              <p:cNvPr id="468" name="Freeform 4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69" name="Group 469"/>
            <p:cNvGrpSpPr/>
            <p:nvPr/>
          </p:nvGrpSpPr>
          <p:grpSpPr>
            <a:xfrm>
              <a:off x="2668384" y="4263051"/>
              <a:ext cx="82785" cy="82785"/>
              <a:chOff x="0" y="0"/>
              <a:chExt cx="1913890" cy="1913890"/>
            </a:xfrm>
          </p:grpSpPr>
          <p:sp>
            <p:nvSpPr>
              <p:cNvPr id="470" name="Freeform 4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71" name="Group 471"/>
            <p:cNvGrpSpPr/>
            <p:nvPr/>
          </p:nvGrpSpPr>
          <p:grpSpPr>
            <a:xfrm>
              <a:off x="2668384" y="10643536"/>
              <a:ext cx="82785" cy="82785"/>
              <a:chOff x="0" y="0"/>
              <a:chExt cx="1913890" cy="1913890"/>
            </a:xfrm>
          </p:grpSpPr>
          <p:sp>
            <p:nvSpPr>
              <p:cNvPr id="472" name="Freeform 4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73" name="Group 473"/>
            <p:cNvGrpSpPr/>
            <p:nvPr/>
          </p:nvGrpSpPr>
          <p:grpSpPr>
            <a:xfrm>
              <a:off x="2668384" y="2693431"/>
              <a:ext cx="82785" cy="82785"/>
              <a:chOff x="0" y="0"/>
              <a:chExt cx="1913890" cy="1913890"/>
            </a:xfrm>
          </p:grpSpPr>
          <p:sp>
            <p:nvSpPr>
              <p:cNvPr id="474" name="Freeform 4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75" name="Group 475"/>
            <p:cNvGrpSpPr/>
            <p:nvPr/>
          </p:nvGrpSpPr>
          <p:grpSpPr>
            <a:xfrm>
              <a:off x="2668384" y="9073915"/>
              <a:ext cx="82785" cy="82785"/>
              <a:chOff x="0" y="0"/>
              <a:chExt cx="1913890" cy="1913890"/>
            </a:xfrm>
          </p:grpSpPr>
          <p:sp>
            <p:nvSpPr>
              <p:cNvPr id="476" name="Freeform 4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77" name="Group 477"/>
            <p:cNvGrpSpPr/>
            <p:nvPr/>
          </p:nvGrpSpPr>
          <p:grpSpPr>
            <a:xfrm>
              <a:off x="2668384" y="5881131"/>
              <a:ext cx="82785" cy="82785"/>
              <a:chOff x="0" y="0"/>
              <a:chExt cx="1913890" cy="1913890"/>
            </a:xfrm>
          </p:grpSpPr>
          <p:sp>
            <p:nvSpPr>
              <p:cNvPr id="478" name="Freeform 4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79" name="Group 479"/>
            <p:cNvGrpSpPr/>
            <p:nvPr/>
          </p:nvGrpSpPr>
          <p:grpSpPr>
            <a:xfrm>
              <a:off x="9162533" y="1075351"/>
              <a:ext cx="82785" cy="82785"/>
              <a:chOff x="0" y="0"/>
              <a:chExt cx="1913890" cy="1913890"/>
            </a:xfrm>
          </p:grpSpPr>
          <p:sp>
            <p:nvSpPr>
              <p:cNvPr id="480" name="Freeform 4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81" name="Group 481"/>
            <p:cNvGrpSpPr/>
            <p:nvPr/>
          </p:nvGrpSpPr>
          <p:grpSpPr>
            <a:xfrm>
              <a:off x="9162533" y="7455836"/>
              <a:ext cx="82785" cy="82785"/>
              <a:chOff x="0" y="0"/>
              <a:chExt cx="1913890" cy="1913890"/>
            </a:xfrm>
          </p:grpSpPr>
          <p:sp>
            <p:nvSpPr>
              <p:cNvPr id="482" name="Freeform 4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83" name="Group 483"/>
            <p:cNvGrpSpPr/>
            <p:nvPr/>
          </p:nvGrpSpPr>
          <p:grpSpPr>
            <a:xfrm>
              <a:off x="9162533" y="4263051"/>
              <a:ext cx="82785" cy="82785"/>
              <a:chOff x="0" y="0"/>
              <a:chExt cx="1913890" cy="1913890"/>
            </a:xfrm>
          </p:grpSpPr>
          <p:sp>
            <p:nvSpPr>
              <p:cNvPr id="484" name="Freeform 4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85" name="Group 485"/>
            <p:cNvGrpSpPr/>
            <p:nvPr/>
          </p:nvGrpSpPr>
          <p:grpSpPr>
            <a:xfrm>
              <a:off x="9162533" y="10643536"/>
              <a:ext cx="82785" cy="82785"/>
              <a:chOff x="0" y="0"/>
              <a:chExt cx="1913890" cy="1913890"/>
            </a:xfrm>
          </p:grpSpPr>
          <p:sp>
            <p:nvSpPr>
              <p:cNvPr id="486" name="Freeform 4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87" name="Group 487"/>
            <p:cNvGrpSpPr/>
            <p:nvPr/>
          </p:nvGrpSpPr>
          <p:grpSpPr>
            <a:xfrm>
              <a:off x="12349913" y="1075351"/>
              <a:ext cx="82785" cy="82785"/>
              <a:chOff x="0" y="0"/>
              <a:chExt cx="1913890" cy="1913890"/>
            </a:xfrm>
          </p:grpSpPr>
          <p:sp>
            <p:nvSpPr>
              <p:cNvPr id="488" name="Freeform 4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89" name="Group 489"/>
            <p:cNvGrpSpPr/>
            <p:nvPr/>
          </p:nvGrpSpPr>
          <p:grpSpPr>
            <a:xfrm>
              <a:off x="12349913" y="7455836"/>
              <a:ext cx="82785" cy="82785"/>
              <a:chOff x="0" y="0"/>
              <a:chExt cx="1913890" cy="1913890"/>
            </a:xfrm>
          </p:grpSpPr>
          <p:sp>
            <p:nvSpPr>
              <p:cNvPr id="490" name="Freeform 4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91" name="Group 491"/>
            <p:cNvGrpSpPr/>
            <p:nvPr/>
          </p:nvGrpSpPr>
          <p:grpSpPr>
            <a:xfrm>
              <a:off x="12349913" y="4263051"/>
              <a:ext cx="82785" cy="82785"/>
              <a:chOff x="0" y="0"/>
              <a:chExt cx="1913890" cy="1913890"/>
            </a:xfrm>
          </p:grpSpPr>
          <p:sp>
            <p:nvSpPr>
              <p:cNvPr id="492" name="Freeform 4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93" name="Group 493"/>
            <p:cNvGrpSpPr/>
            <p:nvPr/>
          </p:nvGrpSpPr>
          <p:grpSpPr>
            <a:xfrm>
              <a:off x="12349913" y="10643536"/>
              <a:ext cx="82785" cy="82785"/>
              <a:chOff x="0" y="0"/>
              <a:chExt cx="1913890" cy="1913890"/>
            </a:xfrm>
          </p:grpSpPr>
          <p:sp>
            <p:nvSpPr>
              <p:cNvPr id="494" name="Freeform 4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95" name="Group 495"/>
            <p:cNvGrpSpPr/>
            <p:nvPr/>
          </p:nvGrpSpPr>
          <p:grpSpPr>
            <a:xfrm>
              <a:off x="9162533" y="2693431"/>
              <a:ext cx="82785" cy="82785"/>
              <a:chOff x="0" y="0"/>
              <a:chExt cx="1913890" cy="1913890"/>
            </a:xfrm>
          </p:grpSpPr>
          <p:sp>
            <p:nvSpPr>
              <p:cNvPr id="496" name="Freeform 4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97" name="Group 497"/>
            <p:cNvGrpSpPr/>
            <p:nvPr/>
          </p:nvGrpSpPr>
          <p:grpSpPr>
            <a:xfrm>
              <a:off x="9162533" y="9073915"/>
              <a:ext cx="82785" cy="82785"/>
              <a:chOff x="0" y="0"/>
              <a:chExt cx="1913890" cy="1913890"/>
            </a:xfrm>
          </p:grpSpPr>
          <p:sp>
            <p:nvSpPr>
              <p:cNvPr id="498" name="Freeform 4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499" name="Group 499"/>
            <p:cNvGrpSpPr/>
            <p:nvPr/>
          </p:nvGrpSpPr>
          <p:grpSpPr>
            <a:xfrm>
              <a:off x="9162533" y="5881131"/>
              <a:ext cx="82785" cy="82785"/>
              <a:chOff x="0" y="0"/>
              <a:chExt cx="1913890" cy="1913890"/>
            </a:xfrm>
          </p:grpSpPr>
          <p:sp>
            <p:nvSpPr>
              <p:cNvPr id="500" name="Freeform 5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01" name="Group 501"/>
            <p:cNvGrpSpPr/>
            <p:nvPr/>
          </p:nvGrpSpPr>
          <p:grpSpPr>
            <a:xfrm>
              <a:off x="12349913" y="2693431"/>
              <a:ext cx="82785" cy="82785"/>
              <a:chOff x="0" y="0"/>
              <a:chExt cx="1913890" cy="1913890"/>
            </a:xfrm>
          </p:grpSpPr>
          <p:sp>
            <p:nvSpPr>
              <p:cNvPr id="502" name="Freeform 5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03" name="Group 503"/>
            <p:cNvGrpSpPr/>
            <p:nvPr/>
          </p:nvGrpSpPr>
          <p:grpSpPr>
            <a:xfrm>
              <a:off x="12349913" y="9073915"/>
              <a:ext cx="82785" cy="82785"/>
              <a:chOff x="0" y="0"/>
              <a:chExt cx="1913890" cy="1913890"/>
            </a:xfrm>
          </p:grpSpPr>
          <p:sp>
            <p:nvSpPr>
              <p:cNvPr id="504" name="Freeform 5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05" name="Group 505"/>
            <p:cNvGrpSpPr/>
            <p:nvPr/>
          </p:nvGrpSpPr>
          <p:grpSpPr>
            <a:xfrm>
              <a:off x="12349913" y="5881131"/>
              <a:ext cx="82785" cy="82785"/>
              <a:chOff x="0" y="0"/>
              <a:chExt cx="1913890" cy="1913890"/>
            </a:xfrm>
          </p:grpSpPr>
          <p:sp>
            <p:nvSpPr>
              <p:cNvPr id="506" name="Freeform 5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07" name="Group 507"/>
            <p:cNvGrpSpPr/>
            <p:nvPr/>
          </p:nvGrpSpPr>
          <p:grpSpPr>
            <a:xfrm>
              <a:off x="5916249" y="1075351"/>
              <a:ext cx="82785" cy="82785"/>
              <a:chOff x="0" y="0"/>
              <a:chExt cx="1913890" cy="1913890"/>
            </a:xfrm>
          </p:grpSpPr>
          <p:sp>
            <p:nvSpPr>
              <p:cNvPr id="508" name="Freeform 5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09" name="Group 509"/>
            <p:cNvGrpSpPr/>
            <p:nvPr/>
          </p:nvGrpSpPr>
          <p:grpSpPr>
            <a:xfrm>
              <a:off x="5916249" y="7455836"/>
              <a:ext cx="82785" cy="82785"/>
              <a:chOff x="0" y="0"/>
              <a:chExt cx="1913890" cy="1913890"/>
            </a:xfrm>
          </p:grpSpPr>
          <p:sp>
            <p:nvSpPr>
              <p:cNvPr id="510" name="Freeform 5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11" name="Group 511"/>
            <p:cNvGrpSpPr/>
            <p:nvPr/>
          </p:nvGrpSpPr>
          <p:grpSpPr>
            <a:xfrm>
              <a:off x="5916249" y="4263051"/>
              <a:ext cx="82785" cy="82785"/>
              <a:chOff x="0" y="0"/>
              <a:chExt cx="1913890" cy="1913890"/>
            </a:xfrm>
          </p:grpSpPr>
          <p:sp>
            <p:nvSpPr>
              <p:cNvPr id="512" name="Freeform 5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13" name="Group 513"/>
            <p:cNvGrpSpPr/>
            <p:nvPr/>
          </p:nvGrpSpPr>
          <p:grpSpPr>
            <a:xfrm>
              <a:off x="5916249" y="10643536"/>
              <a:ext cx="82785" cy="82785"/>
              <a:chOff x="0" y="0"/>
              <a:chExt cx="1913890" cy="1913890"/>
            </a:xfrm>
          </p:grpSpPr>
          <p:sp>
            <p:nvSpPr>
              <p:cNvPr id="514" name="Freeform 5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15" name="Group 515"/>
            <p:cNvGrpSpPr/>
            <p:nvPr/>
          </p:nvGrpSpPr>
          <p:grpSpPr>
            <a:xfrm>
              <a:off x="5916249" y="2693431"/>
              <a:ext cx="82785" cy="82785"/>
              <a:chOff x="0" y="0"/>
              <a:chExt cx="1913890" cy="1913890"/>
            </a:xfrm>
          </p:grpSpPr>
          <p:sp>
            <p:nvSpPr>
              <p:cNvPr id="516" name="Freeform 5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17" name="Group 517"/>
            <p:cNvGrpSpPr/>
            <p:nvPr/>
          </p:nvGrpSpPr>
          <p:grpSpPr>
            <a:xfrm>
              <a:off x="5916249" y="9073915"/>
              <a:ext cx="82785" cy="82785"/>
              <a:chOff x="0" y="0"/>
              <a:chExt cx="1913890" cy="1913890"/>
            </a:xfrm>
          </p:grpSpPr>
          <p:sp>
            <p:nvSpPr>
              <p:cNvPr id="518" name="Freeform 5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19" name="Group 519"/>
            <p:cNvGrpSpPr/>
            <p:nvPr/>
          </p:nvGrpSpPr>
          <p:grpSpPr>
            <a:xfrm>
              <a:off x="5916249" y="5881131"/>
              <a:ext cx="82785" cy="82785"/>
              <a:chOff x="0" y="0"/>
              <a:chExt cx="1913890" cy="1913890"/>
            </a:xfrm>
          </p:grpSpPr>
          <p:sp>
            <p:nvSpPr>
              <p:cNvPr id="520" name="Freeform 5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21" name="Group 521"/>
            <p:cNvGrpSpPr/>
            <p:nvPr/>
          </p:nvGrpSpPr>
          <p:grpSpPr>
            <a:xfrm>
              <a:off x="1051124" y="1075351"/>
              <a:ext cx="82785" cy="82785"/>
              <a:chOff x="0" y="0"/>
              <a:chExt cx="1913890" cy="1913890"/>
            </a:xfrm>
          </p:grpSpPr>
          <p:sp>
            <p:nvSpPr>
              <p:cNvPr id="522" name="Freeform 5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23" name="Group 523"/>
            <p:cNvGrpSpPr/>
            <p:nvPr/>
          </p:nvGrpSpPr>
          <p:grpSpPr>
            <a:xfrm>
              <a:off x="1051124" y="7455836"/>
              <a:ext cx="82785" cy="82785"/>
              <a:chOff x="0" y="0"/>
              <a:chExt cx="1913890" cy="1913890"/>
            </a:xfrm>
          </p:grpSpPr>
          <p:sp>
            <p:nvSpPr>
              <p:cNvPr id="524" name="Freeform 5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25" name="Group 525"/>
            <p:cNvGrpSpPr/>
            <p:nvPr/>
          </p:nvGrpSpPr>
          <p:grpSpPr>
            <a:xfrm>
              <a:off x="1051124" y="4263051"/>
              <a:ext cx="82785" cy="82785"/>
              <a:chOff x="0" y="0"/>
              <a:chExt cx="1913890" cy="1913890"/>
            </a:xfrm>
          </p:grpSpPr>
          <p:sp>
            <p:nvSpPr>
              <p:cNvPr id="526" name="Freeform 5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27" name="Group 527"/>
            <p:cNvGrpSpPr/>
            <p:nvPr/>
          </p:nvGrpSpPr>
          <p:grpSpPr>
            <a:xfrm>
              <a:off x="1051124" y="10643536"/>
              <a:ext cx="82785" cy="82785"/>
              <a:chOff x="0" y="0"/>
              <a:chExt cx="1913890" cy="1913890"/>
            </a:xfrm>
          </p:grpSpPr>
          <p:sp>
            <p:nvSpPr>
              <p:cNvPr id="528" name="Freeform 5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29" name="Group 529"/>
            <p:cNvGrpSpPr/>
            <p:nvPr/>
          </p:nvGrpSpPr>
          <p:grpSpPr>
            <a:xfrm>
              <a:off x="1051124" y="2693431"/>
              <a:ext cx="82785" cy="82785"/>
              <a:chOff x="0" y="0"/>
              <a:chExt cx="1913890" cy="1913890"/>
            </a:xfrm>
          </p:grpSpPr>
          <p:sp>
            <p:nvSpPr>
              <p:cNvPr id="530" name="Freeform 5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31" name="Group 531"/>
            <p:cNvGrpSpPr/>
            <p:nvPr/>
          </p:nvGrpSpPr>
          <p:grpSpPr>
            <a:xfrm>
              <a:off x="1051124" y="9073915"/>
              <a:ext cx="82785" cy="82785"/>
              <a:chOff x="0" y="0"/>
              <a:chExt cx="1913890" cy="1913890"/>
            </a:xfrm>
          </p:grpSpPr>
          <p:sp>
            <p:nvSpPr>
              <p:cNvPr id="532" name="Freeform 5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33" name="Group 533"/>
            <p:cNvGrpSpPr/>
            <p:nvPr/>
          </p:nvGrpSpPr>
          <p:grpSpPr>
            <a:xfrm>
              <a:off x="1051124" y="5881131"/>
              <a:ext cx="82785" cy="82785"/>
              <a:chOff x="0" y="0"/>
              <a:chExt cx="1913890" cy="1913890"/>
            </a:xfrm>
          </p:grpSpPr>
          <p:sp>
            <p:nvSpPr>
              <p:cNvPr id="534" name="Freeform 5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35" name="Group 535"/>
            <p:cNvGrpSpPr/>
            <p:nvPr/>
          </p:nvGrpSpPr>
          <p:grpSpPr>
            <a:xfrm>
              <a:off x="7545272" y="1075351"/>
              <a:ext cx="82785" cy="82785"/>
              <a:chOff x="0" y="0"/>
              <a:chExt cx="1913890" cy="1913890"/>
            </a:xfrm>
          </p:grpSpPr>
          <p:sp>
            <p:nvSpPr>
              <p:cNvPr id="536" name="Freeform 5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37" name="Group 537"/>
            <p:cNvGrpSpPr/>
            <p:nvPr/>
          </p:nvGrpSpPr>
          <p:grpSpPr>
            <a:xfrm>
              <a:off x="7545272" y="7455836"/>
              <a:ext cx="82785" cy="82785"/>
              <a:chOff x="0" y="0"/>
              <a:chExt cx="1913890" cy="1913890"/>
            </a:xfrm>
          </p:grpSpPr>
          <p:sp>
            <p:nvSpPr>
              <p:cNvPr id="538" name="Freeform 5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39" name="Group 539"/>
            <p:cNvGrpSpPr/>
            <p:nvPr/>
          </p:nvGrpSpPr>
          <p:grpSpPr>
            <a:xfrm>
              <a:off x="7545272" y="4263051"/>
              <a:ext cx="82785" cy="82785"/>
              <a:chOff x="0" y="0"/>
              <a:chExt cx="1913890" cy="1913890"/>
            </a:xfrm>
          </p:grpSpPr>
          <p:sp>
            <p:nvSpPr>
              <p:cNvPr id="540" name="Freeform 5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41" name="Group 541"/>
            <p:cNvGrpSpPr/>
            <p:nvPr/>
          </p:nvGrpSpPr>
          <p:grpSpPr>
            <a:xfrm>
              <a:off x="7545272" y="10643536"/>
              <a:ext cx="82785" cy="82785"/>
              <a:chOff x="0" y="0"/>
              <a:chExt cx="1913890" cy="1913890"/>
            </a:xfrm>
          </p:grpSpPr>
          <p:sp>
            <p:nvSpPr>
              <p:cNvPr id="542" name="Freeform 5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43" name="Group 543"/>
            <p:cNvGrpSpPr/>
            <p:nvPr/>
          </p:nvGrpSpPr>
          <p:grpSpPr>
            <a:xfrm>
              <a:off x="10732653" y="1075351"/>
              <a:ext cx="82785" cy="82785"/>
              <a:chOff x="0" y="0"/>
              <a:chExt cx="1913890" cy="1913890"/>
            </a:xfrm>
          </p:grpSpPr>
          <p:sp>
            <p:nvSpPr>
              <p:cNvPr id="544" name="Freeform 5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45" name="Group 545"/>
            <p:cNvGrpSpPr/>
            <p:nvPr/>
          </p:nvGrpSpPr>
          <p:grpSpPr>
            <a:xfrm>
              <a:off x="10732653" y="7455836"/>
              <a:ext cx="82785" cy="82785"/>
              <a:chOff x="0" y="0"/>
              <a:chExt cx="1913890" cy="1913890"/>
            </a:xfrm>
          </p:grpSpPr>
          <p:sp>
            <p:nvSpPr>
              <p:cNvPr id="546" name="Freeform 5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47" name="Group 547"/>
            <p:cNvGrpSpPr/>
            <p:nvPr/>
          </p:nvGrpSpPr>
          <p:grpSpPr>
            <a:xfrm>
              <a:off x="10732653" y="4263051"/>
              <a:ext cx="82785" cy="82785"/>
              <a:chOff x="0" y="0"/>
              <a:chExt cx="1913890" cy="1913890"/>
            </a:xfrm>
          </p:grpSpPr>
          <p:sp>
            <p:nvSpPr>
              <p:cNvPr id="548" name="Freeform 5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49" name="Group 549"/>
            <p:cNvGrpSpPr/>
            <p:nvPr/>
          </p:nvGrpSpPr>
          <p:grpSpPr>
            <a:xfrm>
              <a:off x="10732653" y="10643536"/>
              <a:ext cx="82785" cy="82785"/>
              <a:chOff x="0" y="0"/>
              <a:chExt cx="1913890" cy="1913890"/>
            </a:xfrm>
          </p:grpSpPr>
          <p:sp>
            <p:nvSpPr>
              <p:cNvPr id="550" name="Freeform 5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51" name="Group 551"/>
            <p:cNvGrpSpPr/>
            <p:nvPr/>
          </p:nvGrpSpPr>
          <p:grpSpPr>
            <a:xfrm>
              <a:off x="7545272" y="2693431"/>
              <a:ext cx="82785" cy="82785"/>
              <a:chOff x="0" y="0"/>
              <a:chExt cx="1913890" cy="1913890"/>
            </a:xfrm>
          </p:grpSpPr>
          <p:sp>
            <p:nvSpPr>
              <p:cNvPr id="552" name="Freeform 5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53" name="Group 553"/>
            <p:cNvGrpSpPr/>
            <p:nvPr/>
          </p:nvGrpSpPr>
          <p:grpSpPr>
            <a:xfrm>
              <a:off x="7545272" y="9073915"/>
              <a:ext cx="82785" cy="82785"/>
              <a:chOff x="0" y="0"/>
              <a:chExt cx="1913890" cy="1913890"/>
            </a:xfrm>
          </p:grpSpPr>
          <p:sp>
            <p:nvSpPr>
              <p:cNvPr id="554" name="Freeform 5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55" name="Group 555"/>
            <p:cNvGrpSpPr/>
            <p:nvPr/>
          </p:nvGrpSpPr>
          <p:grpSpPr>
            <a:xfrm>
              <a:off x="7545272" y="5881131"/>
              <a:ext cx="82785" cy="82785"/>
              <a:chOff x="0" y="0"/>
              <a:chExt cx="1913890" cy="1913890"/>
            </a:xfrm>
          </p:grpSpPr>
          <p:sp>
            <p:nvSpPr>
              <p:cNvPr id="556" name="Freeform 5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57" name="Group 557"/>
            <p:cNvGrpSpPr/>
            <p:nvPr/>
          </p:nvGrpSpPr>
          <p:grpSpPr>
            <a:xfrm>
              <a:off x="10732653" y="2693431"/>
              <a:ext cx="82785" cy="82785"/>
              <a:chOff x="0" y="0"/>
              <a:chExt cx="1913890" cy="1913890"/>
            </a:xfrm>
          </p:grpSpPr>
          <p:sp>
            <p:nvSpPr>
              <p:cNvPr id="558" name="Freeform 5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59" name="Group 559"/>
            <p:cNvGrpSpPr/>
            <p:nvPr/>
          </p:nvGrpSpPr>
          <p:grpSpPr>
            <a:xfrm>
              <a:off x="10732653" y="9073915"/>
              <a:ext cx="82785" cy="82785"/>
              <a:chOff x="0" y="0"/>
              <a:chExt cx="1913890" cy="1913890"/>
            </a:xfrm>
          </p:grpSpPr>
          <p:sp>
            <p:nvSpPr>
              <p:cNvPr id="560" name="Freeform 5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61" name="Group 561"/>
            <p:cNvGrpSpPr/>
            <p:nvPr/>
          </p:nvGrpSpPr>
          <p:grpSpPr>
            <a:xfrm>
              <a:off x="10732653" y="5881131"/>
              <a:ext cx="82785" cy="82785"/>
              <a:chOff x="0" y="0"/>
              <a:chExt cx="1913890" cy="1913890"/>
            </a:xfrm>
          </p:grpSpPr>
          <p:sp>
            <p:nvSpPr>
              <p:cNvPr id="562" name="Freeform 5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63" name="Group 563"/>
            <p:cNvGrpSpPr/>
            <p:nvPr/>
          </p:nvGrpSpPr>
          <p:grpSpPr>
            <a:xfrm>
              <a:off x="4298989" y="1075351"/>
              <a:ext cx="82785" cy="82785"/>
              <a:chOff x="0" y="0"/>
              <a:chExt cx="1913890" cy="1913890"/>
            </a:xfrm>
          </p:grpSpPr>
          <p:sp>
            <p:nvSpPr>
              <p:cNvPr id="564" name="Freeform 5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65" name="Group 565"/>
            <p:cNvGrpSpPr/>
            <p:nvPr/>
          </p:nvGrpSpPr>
          <p:grpSpPr>
            <a:xfrm>
              <a:off x="4298989" y="7455836"/>
              <a:ext cx="82785" cy="82785"/>
              <a:chOff x="0" y="0"/>
              <a:chExt cx="1913890" cy="1913890"/>
            </a:xfrm>
          </p:grpSpPr>
          <p:sp>
            <p:nvSpPr>
              <p:cNvPr id="566" name="Freeform 5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67" name="Group 567"/>
            <p:cNvGrpSpPr/>
            <p:nvPr/>
          </p:nvGrpSpPr>
          <p:grpSpPr>
            <a:xfrm>
              <a:off x="4298989" y="4263051"/>
              <a:ext cx="82785" cy="82785"/>
              <a:chOff x="0" y="0"/>
              <a:chExt cx="1913890" cy="1913890"/>
            </a:xfrm>
          </p:grpSpPr>
          <p:sp>
            <p:nvSpPr>
              <p:cNvPr id="568" name="Freeform 5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69" name="Group 569"/>
            <p:cNvGrpSpPr/>
            <p:nvPr/>
          </p:nvGrpSpPr>
          <p:grpSpPr>
            <a:xfrm>
              <a:off x="4298989" y="10643536"/>
              <a:ext cx="82785" cy="82785"/>
              <a:chOff x="0" y="0"/>
              <a:chExt cx="1913890" cy="1913890"/>
            </a:xfrm>
          </p:grpSpPr>
          <p:sp>
            <p:nvSpPr>
              <p:cNvPr id="570" name="Freeform 5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71" name="Group 571"/>
            <p:cNvGrpSpPr/>
            <p:nvPr/>
          </p:nvGrpSpPr>
          <p:grpSpPr>
            <a:xfrm>
              <a:off x="4298989" y="2693431"/>
              <a:ext cx="82785" cy="82785"/>
              <a:chOff x="0" y="0"/>
              <a:chExt cx="1913890" cy="1913890"/>
            </a:xfrm>
          </p:grpSpPr>
          <p:sp>
            <p:nvSpPr>
              <p:cNvPr id="572" name="Freeform 5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73" name="Group 573"/>
            <p:cNvGrpSpPr/>
            <p:nvPr/>
          </p:nvGrpSpPr>
          <p:grpSpPr>
            <a:xfrm>
              <a:off x="4298989" y="9073915"/>
              <a:ext cx="82785" cy="82785"/>
              <a:chOff x="0" y="0"/>
              <a:chExt cx="1913890" cy="1913890"/>
            </a:xfrm>
          </p:grpSpPr>
          <p:sp>
            <p:nvSpPr>
              <p:cNvPr id="574" name="Freeform 5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75" name="Group 575"/>
            <p:cNvGrpSpPr/>
            <p:nvPr/>
          </p:nvGrpSpPr>
          <p:grpSpPr>
            <a:xfrm>
              <a:off x="4298989" y="5881131"/>
              <a:ext cx="82785" cy="82785"/>
              <a:chOff x="0" y="0"/>
              <a:chExt cx="1913890" cy="1913890"/>
            </a:xfrm>
          </p:grpSpPr>
          <p:sp>
            <p:nvSpPr>
              <p:cNvPr id="576" name="Freeform 5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77" name="Group 577"/>
            <p:cNvGrpSpPr/>
            <p:nvPr/>
          </p:nvGrpSpPr>
          <p:grpSpPr>
            <a:xfrm>
              <a:off x="3217349" y="0"/>
              <a:ext cx="82785" cy="82785"/>
              <a:chOff x="0" y="0"/>
              <a:chExt cx="1913890" cy="1913890"/>
            </a:xfrm>
          </p:grpSpPr>
          <p:sp>
            <p:nvSpPr>
              <p:cNvPr id="578" name="Freeform 5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79" name="Group 579"/>
            <p:cNvGrpSpPr/>
            <p:nvPr/>
          </p:nvGrpSpPr>
          <p:grpSpPr>
            <a:xfrm>
              <a:off x="3217349" y="6380485"/>
              <a:ext cx="82785" cy="82785"/>
              <a:chOff x="0" y="0"/>
              <a:chExt cx="1913890" cy="1913890"/>
            </a:xfrm>
          </p:grpSpPr>
          <p:sp>
            <p:nvSpPr>
              <p:cNvPr id="580" name="Freeform 5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81" name="Group 581"/>
            <p:cNvGrpSpPr/>
            <p:nvPr/>
          </p:nvGrpSpPr>
          <p:grpSpPr>
            <a:xfrm>
              <a:off x="3217349" y="3187700"/>
              <a:ext cx="82785" cy="82785"/>
              <a:chOff x="0" y="0"/>
              <a:chExt cx="1913890" cy="1913890"/>
            </a:xfrm>
          </p:grpSpPr>
          <p:sp>
            <p:nvSpPr>
              <p:cNvPr id="582" name="Freeform 5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83" name="Group 583"/>
            <p:cNvGrpSpPr/>
            <p:nvPr/>
          </p:nvGrpSpPr>
          <p:grpSpPr>
            <a:xfrm>
              <a:off x="3217349" y="9568185"/>
              <a:ext cx="82785" cy="82785"/>
              <a:chOff x="0" y="0"/>
              <a:chExt cx="1913890" cy="1913890"/>
            </a:xfrm>
          </p:grpSpPr>
          <p:sp>
            <p:nvSpPr>
              <p:cNvPr id="584" name="Freeform 5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85" name="Group 585"/>
            <p:cNvGrpSpPr/>
            <p:nvPr/>
          </p:nvGrpSpPr>
          <p:grpSpPr>
            <a:xfrm>
              <a:off x="3217349" y="1618080"/>
              <a:ext cx="82785" cy="82785"/>
              <a:chOff x="0" y="0"/>
              <a:chExt cx="1913890" cy="1913890"/>
            </a:xfrm>
          </p:grpSpPr>
          <p:sp>
            <p:nvSpPr>
              <p:cNvPr id="586" name="Freeform 5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87" name="Group 587"/>
            <p:cNvGrpSpPr/>
            <p:nvPr/>
          </p:nvGrpSpPr>
          <p:grpSpPr>
            <a:xfrm>
              <a:off x="3217349" y="7998564"/>
              <a:ext cx="82785" cy="82785"/>
              <a:chOff x="0" y="0"/>
              <a:chExt cx="1913890" cy="1913890"/>
            </a:xfrm>
          </p:grpSpPr>
          <p:sp>
            <p:nvSpPr>
              <p:cNvPr id="588" name="Freeform 5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89" name="Group 589"/>
            <p:cNvGrpSpPr/>
            <p:nvPr/>
          </p:nvGrpSpPr>
          <p:grpSpPr>
            <a:xfrm>
              <a:off x="3217349" y="4805780"/>
              <a:ext cx="82785" cy="82785"/>
              <a:chOff x="0" y="0"/>
              <a:chExt cx="1913890" cy="1913890"/>
            </a:xfrm>
          </p:grpSpPr>
          <p:sp>
            <p:nvSpPr>
              <p:cNvPr id="590" name="Freeform 5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91" name="Group 591"/>
            <p:cNvGrpSpPr/>
            <p:nvPr/>
          </p:nvGrpSpPr>
          <p:grpSpPr>
            <a:xfrm>
              <a:off x="10226" y="0"/>
              <a:ext cx="82785" cy="82785"/>
              <a:chOff x="0" y="0"/>
              <a:chExt cx="1913890" cy="1913890"/>
            </a:xfrm>
          </p:grpSpPr>
          <p:sp>
            <p:nvSpPr>
              <p:cNvPr id="592" name="Freeform 5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93" name="Group 593"/>
            <p:cNvGrpSpPr/>
            <p:nvPr/>
          </p:nvGrpSpPr>
          <p:grpSpPr>
            <a:xfrm>
              <a:off x="10226" y="6380485"/>
              <a:ext cx="82785" cy="82785"/>
              <a:chOff x="0" y="0"/>
              <a:chExt cx="1913890" cy="1913890"/>
            </a:xfrm>
          </p:grpSpPr>
          <p:sp>
            <p:nvSpPr>
              <p:cNvPr id="594" name="Freeform 5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95" name="Group 595"/>
            <p:cNvGrpSpPr/>
            <p:nvPr/>
          </p:nvGrpSpPr>
          <p:grpSpPr>
            <a:xfrm>
              <a:off x="10226" y="3187700"/>
              <a:ext cx="82785" cy="82785"/>
              <a:chOff x="0" y="0"/>
              <a:chExt cx="1913890" cy="1913890"/>
            </a:xfrm>
          </p:grpSpPr>
          <p:sp>
            <p:nvSpPr>
              <p:cNvPr id="596" name="Freeform 5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97" name="Group 597"/>
            <p:cNvGrpSpPr/>
            <p:nvPr/>
          </p:nvGrpSpPr>
          <p:grpSpPr>
            <a:xfrm>
              <a:off x="10226" y="9568185"/>
              <a:ext cx="82785" cy="82785"/>
              <a:chOff x="0" y="0"/>
              <a:chExt cx="1913890" cy="1913890"/>
            </a:xfrm>
          </p:grpSpPr>
          <p:sp>
            <p:nvSpPr>
              <p:cNvPr id="598" name="Freeform 5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599" name="Group 599"/>
            <p:cNvGrpSpPr/>
            <p:nvPr/>
          </p:nvGrpSpPr>
          <p:grpSpPr>
            <a:xfrm>
              <a:off x="9711498" y="0"/>
              <a:ext cx="82785" cy="82785"/>
              <a:chOff x="0" y="0"/>
              <a:chExt cx="1913890" cy="1913890"/>
            </a:xfrm>
          </p:grpSpPr>
          <p:sp>
            <p:nvSpPr>
              <p:cNvPr id="600" name="Freeform 6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01" name="Group 601"/>
            <p:cNvGrpSpPr/>
            <p:nvPr/>
          </p:nvGrpSpPr>
          <p:grpSpPr>
            <a:xfrm>
              <a:off x="9711498" y="6380485"/>
              <a:ext cx="82785" cy="82785"/>
              <a:chOff x="0" y="0"/>
              <a:chExt cx="1913890" cy="1913890"/>
            </a:xfrm>
          </p:grpSpPr>
          <p:sp>
            <p:nvSpPr>
              <p:cNvPr id="602" name="Freeform 6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03" name="Group 603"/>
            <p:cNvGrpSpPr/>
            <p:nvPr/>
          </p:nvGrpSpPr>
          <p:grpSpPr>
            <a:xfrm>
              <a:off x="9711498" y="3187700"/>
              <a:ext cx="82785" cy="82785"/>
              <a:chOff x="0" y="0"/>
              <a:chExt cx="1913890" cy="1913890"/>
            </a:xfrm>
          </p:grpSpPr>
          <p:sp>
            <p:nvSpPr>
              <p:cNvPr id="604" name="Freeform 6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05" name="Group 605"/>
            <p:cNvGrpSpPr/>
            <p:nvPr/>
          </p:nvGrpSpPr>
          <p:grpSpPr>
            <a:xfrm>
              <a:off x="9711498" y="9568185"/>
              <a:ext cx="82785" cy="82785"/>
              <a:chOff x="0" y="0"/>
              <a:chExt cx="1913890" cy="1913890"/>
            </a:xfrm>
          </p:grpSpPr>
          <p:sp>
            <p:nvSpPr>
              <p:cNvPr id="606" name="Freeform 6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07" name="Group 607"/>
            <p:cNvGrpSpPr/>
            <p:nvPr/>
          </p:nvGrpSpPr>
          <p:grpSpPr>
            <a:xfrm>
              <a:off x="12898878" y="0"/>
              <a:ext cx="82785" cy="82785"/>
              <a:chOff x="0" y="0"/>
              <a:chExt cx="1913890" cy="1913890"/>
            </a:xfrm>
          </p:grpSpPr>
          <p:sp>
            <p:nvSpPr>
              <p:cNvPr id="608" name="Freeform 6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09" name="Group 609"/>
            <p:cNvGrpSpPr/>
            <p:nvPr/>
          </p:nvGrpSpPr>
          <p:grpSpPr>
            <a:xfrm>
              <a:off x="12898878" y="6380485"/>
              <a:ext cx="82785" cy="82785"/>
              <a:chOff x="0" y="0"/>
              <a:chExt cx="1913890" cy="1913890"/>
            </a:xfrm>
          </p:grpSpPr>
          <p:sp>
            <p:nvSpPr>
              <p:cNvPr id="610" name="Freeform 6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11" name="Group 611"/>
            <p:cNvGrpSpPr/>
            <p:nvPr/>
          </p:nvGrpSpPr>
          <p:grpSpPr>
            <a:xfrm>
              <a:off x="12898878" y="3187700"/>
              <a:ext cx="82785" cy="82785"/>
              <a:chOff x="0" y="0"/>
              <a:chExt cx="1913890" cy="1913890"/>
            </a:xfrm>
          </p:grpSpPr>
          <p:sp>
            <p:nvSpPr>
              <p:cNvPr id="612" name="Freeform 6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13" name="Group 613"/>
            <p:cNvGrpSpPr/>
            <p:nvPr/>
          </p:nvGrpSpPr>
          <p:grpSpPr>
            <a:xfrm>
              <a:off x="12898878" y="9568185"/>
              <a:ext cx="82785" cy="82785"/>
              <a:chOff x="0" y="0"/>
              <a:chExt cx="1913890" cy="1913890"/>
            </a:xfrm>
          </p:grpSpPr>
          <p:sp>
            <p:nvSpPr>
              <p:cNvPr id="614" name="Freeform 6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15" name="Group 615"/>
            <p:cNvGrpSpPr/>
            <p:nvPr/>
          </p:nvGrpSpPr>
          <p:grpSpPr>
            <a:xfrm>
              <a:off x="10226" y="1618080"/>
              <a:ext cx="82785" cy="82785"/>
              <a:chOff x="0" y="0"/>
              <a:chExt cx="1913890" cy="1913890"/>
            </a:xfrm>
          </p:grpSpPr>
          <p:sp>
            <p:nvSpPr>
              <p:cNvPr id="616" name="Freeform 6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17" name="Group 617"/>
            <p:cNvGrpSpPr/>
            <p:nvPr/>
          </p:nvGrpSpPr>
          <p:grpSpPr>
            <a:xfrm>
              <a:off x="10226" y="7998564"/>
              <a:ext cx="82785" cy="82785"/>
              <a:chOff x="0" y="0"/>
              <a:chExt cx="1913890" cy="1913890"/>
            </a:xfrm>
          </p:grpSpPr>
          <p:sp>
            <p:nvSpPr>
              <p:cNvPr id="618" name="Freeform 6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19" name="Group 619"/>
            <p:cNvGrpSpPr/>
            <p:nvPr/>
          </p:nvGrpSpPr>
          <p:grpSpPr>
            <a:xfrm>
              <a:off x="10226" y="4805780"/>
              <a:ext cx="82785" cy="82785"/>
              <a:chOff x="0" y="0"/>
              <a:chExt cx="1913890" cy="1913890"/>
            </a:xfrm>
          </p:grpSpPr>
          <p:sp>
            <p:nvSpPr>
              <p:cNvPr id="620" name="Freeform 6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21" name="Group 621"/>
            <p:cNvGrpSpPr/>
            <p:nvPr/>
          </p:nvGrpSpPr>
          <p:grpSpPr>
            <a:xfrm>
              <a:off x="9711498" y="1618080"/>
              <a:ext cx="82785" cy="82785"/>
              <a:chOff x="0" y="0"/>
              <a:chExt cx="1913890" cy="1913890"/>
            </a:xfrm>
          </p:grpSpPr>
          <p:sp>
            <p:nvSpPr>
              <p:cNvPr id="622" name="Freeform 6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23" name="Group 623"/>
            <p:cNvGrpSpPr/>
            <p:nvPr/>
          </p:nvGrpSpPr>
          <p:grpSpPr>
            <a:xfrm>
              <a:off x="9711498" y="7998564"/>
              <a:ext cx="82785" cy="82785"/>
              <a:chOff x="0" y="0"/>
              <a:chExt cx="1913890" cy="1913890"/>
            </a:xfrm>
          </p:grpSpPr>
          <p:sp>
            <p:nvSpPr>
              <p:cNvPr id="624" name="Freeform 6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25" name="Group 625"/>
            <p:cNvGrpSpPr/>
            <p:nvPr/>
          </p:nvGrpSpPr>
          <p:grpSpPr>
            <a:xfrm>
              <a:off x="9711498" y="4805780"/>
              <a:ext cx="82785" cy="82785"/>
              <a:chOff x="0" y="0"/>
              <a:chExt cx="1913890" cy="1913890"/>
            </a:xfrm>
          </p:grpSpPr>
          <p:sp>
            <p:nvSpPr>
              <p:cNvPr id="626" name="Freeform 6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27" name="Group 627"/>
            <p:cNvGrpSpPr/>
            <p:nvPr/>
          </p:nvGrpSpPr>
          <p:grpSpPr>
            <a:xfrm>
              <a:off x="12898878" y="1618080"/>
              <a:ext cx="82785" cy="82785"/>
              <a:chOff x="0" y="0"/>
              <a:chExt cx="1913890" cy="1913890"/>
            </a:xfrm>
          </p:grpSpPr>
          <p:sp>
            <p:nvSpPr>
              <p:cNvPr id="628" name="Freeform 6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29" name="Group 629"/>
            <p:cNvGrpSpPr/>
            <p:nvPr/>
          </p:nvGrpSpPr>
          <p:grpSpPr>
            <a:xfrm>
              <a:off x="12898878" y="7998564"/>
              <a:ext cx="82785" cy="82785"/>
              <a:chOff x="0" y="0"/>
              <a:chExt cx="1913890" cy="1913890"/>
            </a:xfrm>
          </p:grpSpPr>
          <p:sp>
            <p:nvSpPr>
              <p:cNvPr id="630" name="Freeform 6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31" name="Group 631"/>
            <p:cNvGrpSpPr/>
            <p:nvPr/>
          </p:nvGrpSpPr>
          <p:grpSpPr>
            <a:xfrm>
              <a:off x="12898878" y="4805780"/>
              <a:ext cx="82785" cy="82785"/>
              <a:chOff x="0" y="0"/>
              <a:chExt cx="1913890" cy="1913890"/>
            </a:xfrm>
          </p:grpSpPr>
          <p:sp>
            <p:nvSpPr>
              <p:cNvPr id="632" name="Freeform 6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33" name="Group 633"/>
            <p:cNvGrpSpPr/>
            <p:nvPr/>
          </p:nvGrpSpPr>
          <p:grpSpPr>
            <a:xfrm>
              <a:off x="6465214" y="0"/>
              <a:ext cx="82785" cy="82785"/>
              <a:chOff x="0" y="0"/>
              <a:chExt cx="1913890" cy="1913890"/>
            </a:xfrm>
          </p:grpSpPr>
          <p:sp>
            <p:nvSpPr>
              <p:cNvPr id="634" name="Freeform 6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35" name="Group 635"/>
            <p:cNvGrpSpPr/>
            <p:nvPr/>
          </p:nvGrpSpPr>
          <p:grpSpPr>
            <a:xfrm>
              <a:off x="6465214" y="6380485"/>
              <a:ext cx="82785" cy="82785"/>
              <a:chOff x="0" y="0"/>
              <a:chExt cx="1913890" cy="1913890"/>
            </a:xfrm>
          </p:grpSpPr>
          <p:sp>
            <p:nvSpPr>
              <p:cNvPr id="636" name="Freeform 6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37" name="Group 637"/>
            <p:cNvGrpSpPr/>
            <p:nvPr/>
          </p:nvGrpSpPr>
          <p:grpSpPr>
            <a:xfrm>
              <a:off x="6465214" y="3187700"/>
              <a:ext cx="82785" cy="82785"/>
              <a:chOff x="0" y="0"/>
              <a:chExt cx="1913890" cy="1913890"/>
            </a:xfrm>
          </p:grpSpPr>
          <p:sp>
            <p:nvSpPr>
              <p:cNvPr id="638" name="Freeform 6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39" name="Group 639"/>
            <p:cNvGrpSpPr/>
            <p:nvPr/>
          </p:nvGrpSpPr>
          <p:grpSpPr>
            <a:xfrm>
              <a:off x="6465214" y="9568185"/>
              <a:ext cx="82785" cy="82785"/>
              <a:chOff x="0" y="0"/>
              <a:chExt cx="1913890" cy="1913890"/>
            </a:xfrm>
          </p:grpSpPr>
          <p:sp>
            <p:nvSpPr>
              <p:cNvPr id="640" name="Freeform 6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41" name="Group 641"/>
            <p:cNvGrpSpPr/>
            <p:nvPr/>
          </p:nvGrpSpPr>
          <p:grpSpPr>
            <a:xfrm>
              <a:off x="6465214" y="1618080"/>
              <a:ext cx="82785" cy="82785"/>
              <a:chOff x="0" y="0"/>
              <a:chExt cx="1913890" cy="1913890"/>
            </a:xfrm>
          </p:grpSpPr>
          <p:sp>
            <p:nvSpPr>
              <p:cNvPr id="642" name="Freeform 6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43" name="Group 643"/>
            <p:cNvGrpSpPr/>
            <p:nvPr/>
          </p:nvGrpSpPr>
          <p:grpSpPr>
            <a:xfrm>
              <a:off x="6465214" y="7998564"/>
              <a:ext cx="82785" cy="82785"/>
              <a:chOff x="0" y="0"/>
              <a:chExt cx="1913890" cy="1913890"/>
            </a:xfrm>
          </p:grpSpPr>
          <p:sp>
            <p:nvSpPr>
              <p:cNvPr id="644" name="Freeform 6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45" name="Group 645"/>
            <p:cNvGrpSpPr/>
            <p:nvPr/>
          </p:nvGrpSpPr>
          <p:grpSpPr>
            <a:xfrm>
              <a:off x="6465214" y="4805780"/>
              <a:ext cx="82785" cy="82785"/>
              <a:chOff x="0" y="0"/>
              <a:chExt cx="1913890" cy="1913890"/>
            </a:xfrm>
          </p:grpSpPr>
          <p:sp>
            <p:nvSpPr>
              <p:cNvPr id="646" name="Freeform 6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47" name="Group 647"/>
            <p:cNvGrpSpPr/>
            <p:nvPr/>
          </p:nvGrpSpPr>
          <p:grpSpPr>
            <a:xfrm>
              <a:off x="3756010" y="537155"/>
              <a:ext cx="82785" cy="82785"/>
              <a:chOff x="0" y="0"/>
              <a:chExt cx="1913890" cy="1913890"/>
            </a:xfrm>
          </p:grpSpPr>
          <p:sp>
            <p:nvSpPr>
              <p:cNvPr id="648" name="Freeform 6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49" name="Group 649"/>
            <p:cNvGrpSpPr/>
            <p:nvPr/>
          </p:nvGrpSpPr>
          <p:grpSpPr>
            <a:xfrm>
              <a:off x="3756010" y="6917640"/>
              <a:ext cx="82785" cy="82785"/>
              <a:chOff x="0" y="0"/>
              <a:chExt cx="1913890" cy="1913890"/>
            </a:xfrm>
          </p:grpSpPr>
          <p:sp>
            <p:nvSpPr>
              <p:cNvPr id="650" name="Freeform 6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51" name="Group 651"/>
            <p:cNvGrpSpPr/>
            <p:nvPr/>
          </p:nvGrpSpPr>
          <p:grpSpPr>
            <a:xfrm>
              <a:off x="3756010" y="3724855"/>
              <a:ext cx="82785" cy="82785"/>
              <a:chOff x="0" y="0"/>
              <a:chExt cx="1913890" cy="1913890"/>
            </a:xfrm>
          </p:grpSpPr>
          <p:sp>
            <p:nvSpPr>
              <p:cNvPr id="652" name="Freeform 6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53" name="Group 653"/>
            <p:cNvGrpSpPr/>
            <p:nvPr/>
          </p:nvGrpSpPr>
          <p:grpSpPr>
            <a:xfrm>
              <a:off x="3756010" y="10105340"/>
              <a:ext cx="82785" cy="82785"/>
              <a:chOff x="0" y="0"/>
              <a:chExt cx="1913890" cy="1913890"/>
            </a:xfrm>
          </p:grpSpPr>
          <p:sp>
            <p:nvSpPr>
              <p:cNvPr id="654" name="Freeform 6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55" name="Group 655"/>
            <p:cNvGrpSpPr/>
            <p:nvPr/>
          </p:nvGrpSpPr>
          <p:grpSpPr>
            <a:xfrm>
              <a:off x="3756010" y="2155235"/>
              <a:ext cx="82785" cy="82785"/>
              <a:chOff x="0" y="0"/>
              <a:chExt cx="1913890" cy="1913890"/>
            </a:xfrm>
          </p:grpSpPr>
          <p:sp>
            <p:nvSpPr>
              <p:cNvPr id="656" name="Freeform 6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57" name="Group 657"/>
            <p:cNvGrpSpPr/>
            <p:nvPr/>
          </p:nvGrpSpPr>
          <p:grpSpPr>
            <a:xfrm>
              <a:off x="3756010" y="8535719"/>
              <a:ext cx="82785" cy="82785"/>
              <a:chOff x="0" y="0"/>
              <a:chExt cx="1913890" cy="1913890"/>
            </a:xfrm>
          </p:grpSpPr>
          <p:sp>
            <p:nvSpPr>
              <p:cNvPr id="658" name="Freeform 6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59" name="Group 659"/>
            <p:cNvGrpSpPr/>
            <p:nvPr/>
          </p:nvGrpSpPr>
          <p:grpSpPr>
            <a:xfrm>
              <a:off x="3756010" y="5342935"/>
              <a:ext cx="82785" cy="82785"/>
              <a:chOff x="0" y="0"/>
              <a:chExt cx="1913890" cy="1913890"/>
            </a:xfrm>
          </p:grpSpPr>
          <p:sp>
            <p:nvSpPr>
              <p:cNvPr id="660" name="Freeform 6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61" name="Group 661"/>
            <p:cNvGrpSpPr/>
            <p:nvPr/>
          </p:nvGrpSpPr>
          <p:grpSpPr>
            <a:xfrm>
              <a:off x="548887" y="537155"/>
              <a:ext cx="82785" cy="82785"/>
              <a:chOff x="0" y="0"/>
              <a:chExt cx="1913890" cy="1913890"/>
            </a:xfrm>
          </p:grpSpPr>
          <p:sp>
            <p:nvSpPr>
              <p:cNvPr id="662" name="Freeform 6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63" name="Group 663"/>
            <p:cNvGrpSpPr/>
            <p:nvPr/>
          </p:nvGrpSpPr>
          <p:grpSpPr>
            <a:xfrm>
              <a:off x="548887" y="6917640"/>
              <a:ext cx="82785" cy="82785"/>
              <a:chOff x="0" y="0"/>
              <a:chExt cx="1913890" cy="1913890"/>
            </a:xfrm>
          </p:grpSpPr>
          <p:sp>
            <p:nvSpPr>
              <p:cNvPr id="664" name="Freeform 6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65" name="Group 665"/>
            <p:cNvGrpSpPr/>
            <p:nvPr/>
          </p:nvGrpSpPr>
          <p:grpSpPr>
            <a:xfrm>
              <a:off x="548887" y="3724855"/>
              <a:ext cx="82785" cy="82785"/>
              <a:chOff x="0" y="0"/>
              <a:chExt cx="1913890" cy="1913890"/>
            </a:xfrm>
          </p:grpSpPr>
          <p:sp>
            <p:nvSpPr>
              <p:cNvPr id="666" name="Freeform 6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67" name="Group 667"/>
            <p:cNvGrpSpPr/>
            <p:nvPr/>
          </p:nvGrpSpPr>
          <p:grpSpPr>
            <a:xfrm>
              <a:off x="548887" y="10105340"/>
              <a:ext cx="82785" cy="82785"/>
              <a:chOff x="0" y="0"/>
              <a:chExt cx="1913890" cy="1913890"/>
            </a:xfrm>
          </p:grpSpPr>
          <p:sp>
            <p:nvSpPr>
              <p:cNvPr id="668" name="Freeform 6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69" name="Group 669"/>
            <p:cNvGrpSpPr/>
            <p:nvPr/>
          </p:nvGrpSpPr>
          <p:grpSpPr>
            <a:xfrm>
              <a:off x="10250159" y="537155"/>
              <a:ext cx="82785" cy="82785"/>
              <a:chOff x="0" y="0"/>
              <a:chExt cx="1913890" cy="1913890"/>
            </a:xfrm>
          </p:grpSpPr>
          <p:sp>
            <p:nvSpPr>
              <p:cNvPr id="670" name="Freeform 6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71" name="Group 671"/>
            <p:cNvGrpSpPr/>
            <p:nvPr/>
          </p:nvGrpSpPr>
          <p:grpSpPr>
            <a:xfrm>
              <a:off x="10250159" y="6917640"/>
              <a:ext cx="82785" cy="82785"/>
              <a:chOff x="0" y="0"/>
              <a:chExt cx="1913890" cy="1913890"/>
            </a:xfrm>
          </p:grpSpPr>
          <p:sp>
            <p:nvSpPr>
              <p:cNvPr id="672" name="Freeform 6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73" name="Group 673"/>
            <p:cNvGrpSpPr/>
            <p:nvPr/>
          </p:nvGrpSpPr>
          <p:grpSpPr>
            <a:xfrm>
              <a:off x="10250159" y="3724855"/>
              <a:ext cx="82785" cy="82785"/>
              <a:chOff x="0" y="0"/>
              <a:chExt cx="1913890" cy="1913890"/>
            </a:xfrm>
          </p:grpSpPr>
          <p:sp>
            <p:nvSpPr>
              <p:cNvPr id="674" name="Freeform 6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75" name="Group 675"/>
            <p:cNvGrpSpPr/>
            <p:nvPr/>
          </p:nvGrpSpPr>
          <p:grpSpPr>
            <a:xfrm>
              <a:off x="10250159" y="10105340"/>
              <a:ext cx="82785" cy="82785"/>
              <a:chOff x="0" y="0"/>
              <a:chExt cx="1913890" cy="1913890"/>
            </a:xfrm>
          </p:grpSpPr>
          <p:sp>
            <p:nvSpPr>
              <p:cNvPr id="676" name="Freeform 6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77" name="Group 677"/>
            <p:cNvGrpSpPr/>
            <p:nvPr/>
          </p:nvGrpSpPr>
          <p:grpSpPr>
            <a:xfrm>
              <a:off x="548887" y="2155235"/>
              <a:ext cx="82785" cy="82785"/>
              <a:chOff x="0" y="0"/>
              <a:chExt cx="1913890" cy="1913890"/>
            </a:xfrm>
          </p:grpSpPr>
          <p:sp>
            <p:nvSpPr>
              <p:cNvPr id="678" name="Freeform 6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79" name="Group 679"/>
            <p:cNvGrpSpPr/>
            <p:nvPr/>
          </p:nvGrpSpPr>
          <p:grpSpPr>
            <a:xfrm>
              <a:off x="548887" y="8535719"/>
              <a:ext cx="82785" cy="82785"/>
              <a:chOff x="0" y="0"/>
              <a:chExt cx="1913890" cy="1913890"/>
            </a:xfrm>
          </p:grpSpPr>
          <p:sp>
            <p:nvSpPr>
              <p:cNvPr id="680" name="Freeform 6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81" name="Group 681"/>
            <p:cNvGrpSpPr/>
            <p:nvPr/>
          </p:nvGrpSpPr>
          <p:grpSpPr>
            <a:xfrm>
              <a:off x="548887" y="5342935"/>
              <a:ext cx="82785" cy="82785"/>
              <a:chOff x="0" y="0"/>
              <a:chExt cx="1913890" cy="1913890"/>
            </a:xfrm>
          </p:grpSpPr>
          <p:sp>
            <p:nvSpPr>
              <p:cNvPr id="682" name="Freeform 6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83" name="Group 683"/>
            <p:cNvGrpSpPr/>
            <p:nvPr/>
          </p:nvGrpSpPr>
          <p:grpSpPr>
            <a:xfrm>
              <a:off x="10250159" y="2155235"/>
              <a:ext cx="82785" cy="82785"/>
              <a:chOff x="0" y="0"/>
              <a:chExt cx="1913890" cy="1913890"/>
            </a:xfrm>
          </p:grpSpPr>
          <p:sp>
            <p:nvSpPr>
              <p:cNvPr id="684" name="Freeform 6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85" name="Group 685"/>
            <p:cNvGrpSpPr/>
            <p:nvPr/>
          </p:nvGrpSpPr>
          <p:grpSpPr>
            <a:xfrm>
              <a:off x="10250159" y="8535719"/>
              <a:ext cx="82785" cy="82785"/>
              <a:chOff x="0" y="0"/>
              <a:chExt cx="1913890" cy="1913890"/>
            </a:xfrm>
          </p:grpSpPr>
          <p:sp>
            <p:nvSpPr>
              <p:cNvPr id="686" name="Freeform 6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87" name="Group 687"/>
            <p:cNvGrpSpPr/>
            <p:nvPr/>
          </p:nvGrpSpPr>
          <p:grpSpPr>
            <a:xfrm>
              <a:off x="10250159" y="5342935"/>
              <a:ext cx="82785" cy="82785"/>
              <a:chOff x="0" y="0"/>
              <a:chExt cx="1913890" cy="1913890"/>
            </a:xfrm>
          </p:grpSpPr>
          <p:sp>
            <p:nvSpPr>
              <p:cNvPr id="688" name="Freeform 6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89" name="Group 689"/>
            <p:cNvGrpSpPr/>
            <p:nvPr/>
          </p:nvGrpSpPr>
          <p:grpSpPr>
            <a:xfrm>
              <a:off x="7003875" y="537155"/>
              <a:ext cx="82785" cy="82785"/>
              <a:chOff x="0" y="0"/>
              <a:chExt cx="1913890" cy="1913890"/>
            </a:xfrm>
          </p:grpSpPr>
          <p:sp>
            <p:nvSpPr>
              <p:cNvPr id="690" name="Freeform 6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91" name="Group 691"/>
            <p:cNvGrpSpPr/>
            <p:nvPr/>
          </p:nvGrpSpPr>
          <p:grpSpPr>
            <a:xfrm>
              <a:off x="7003875" y="6917640"/>
              <a:ext cx="82785" cy="82785"/>
              <a:chOff x="0" y="0"/>
              <a:chExt cx="1913890" cy="1913890"/>
            </a:xfrm>
          </p:grpSpPr>
          <p:sp>
            <p:nvSpPr>
              <p:cNvPr id="692" name="Freeform 6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93" name="Group 693"/>
            <p:cNvGrpSpPr/>
            <p:nvPr/>
          </p:nvGrpSpPr>
          <p:grpSpPr>
            <a:xfrm>
              <a:off x="7003875" y="3724855"/>
              <a:ext cx="82785" cy="82785"/>
              <a:chOff x="0" y="0"/>
              <a:chExt cx="1913890" cy="1913890"/>
            </a:xfrm>
          </p:grpSpPr>
          <p:sp>
            <p:nvSpPr>
              <p:cNvPr id="694" name="Freeform 6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95" name="Group 695"/>
            <p:cNvGrpSpPr/>
            <p:nvPr/>
          </p:nvGrpSpPr>
          <p:grpSpPr>
            <a:xfrm>
              <a:off x="7003875" y="10105340"/>
              <a:ext cx="82785" cy="82785"/>
              <a:chOff x="0" y="0"/>
              <a:chExt cx="1913890" cy="1913890"/>
            </a:xfrm>
          </p:grpSpPr>
          <p:sp>
            <p:nvSpPr>
              <p:cNvPr id="696" name="Freeform 6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97" name="Group 697"/>
            <p:cNvGrpSpPr/>
            <p:nvPr/>
          </p:nvGrpSpPr>
          <p:grpSpPr>
            <a:xfrm>
              <a:off x="7003875" y="2155235"/>
              <a:ext cx="82785" cy="82785"/>
              <a:chOff x="0" y="0"/>
              <a:chExt cx="1913890" cy="1913890"/>
            </a:xfrm>
          </p:grpSpPr>
          <p:sp>
            <p:nvSpPr>
              <p:cNvPr id="698" name="Freeform 6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699" name="Group 699"/>
            <p:cNvGrpSpPr/>
            <p:nvPr/>
          </p:nvGrpSpPr>
          <p:grpSpPr>
            <a:xfrm>
              <a:off x="7003875" y="8535719"/>
              <a:ext cx="82785" cy="82785"/>
              <a:chOff x="0" y="0"/>
              <a:chExt cx="1913890" cy="1913890"/>
            </a:xfrm>
          </p:grpSpPr>
          <p:sp>
            <p:nvSpPr>
              <p:cNvPr id="700" name="Freeform 7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701" name="Group 701"/>
            <p:cNvGrpSpPr/>
            <p:nvPr/>
          </p:nvGrpSpPr>
          <p:grpSpPr>
            <a:xfrm>
              <a:off x="7003875" y="5342935"/>
              <a:ext cx="82785" cy="82785"/>
              <a:chOff x="0" y="0"/>
              <a:chExt cx="1913890" cy="1913890"/>
            </a:xfrm>
          </p:grpSpPr>
          <p:sp>
            <p:nvSpPr>
              <p:cNvPr id="702" name="Freeform 7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703" name="Group 703"/>
            <p:cNvGrpSpPr>
              <a:grpSpLocks noChangeAspect="1"/>
            </p:cNvGrpSpPr>
            <p:nvPr/>
          </p:nvGrpSpPr>
          <p:grpSpPr>
            <a:xfrm>
              <a:off x="2128602" y="0"/>
              <a:ext cx="95594" cy="82785"/>
              <a:chOff x="0" y="0"/>
              <a:chExt cx="6350000" cy="5499100"/>
            </a:xfrm>
          </p:grpSpPr>
          <p:sp>
            <p:nvSpPr>
              <p:cNvPr id="704" name="Freeform 7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05" name="Group 705"/>
            <p:cNvGrpSpPr>
              <a:grpSpLocks noChangeAspect="1"/>
            </p:cNvGrpSpPr>
            <p:nvPr/>
          </p:nvGrpSpPr>
          <p:grpSpPr>
            <a:xfrm>
              <a:off x="2128602" y="6380485"/>
              <a:ext cx="95594" cy="82785"/>
              <a:chOff x="0" y="0"/>
              <a:chExt cx="6350000" cy="5499100"/>
            </a:xfrm>
          </p:grpSpPr>
          <p:sp>
            <p:nvSpPr>
              <p:cNvPr id="706" name="Freeform 7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07" name="Group 707"/>
            <p:cNvGrpSpPr>
              <a:grpSpLocks noChangeAspect="1"/>
            </p:cNvGrpSpPr>
            <p:nvPr/>
          </p:nvGrpSpPr>
          <p:grpSpPr>
            <a:xfrm>
              <a:off x="2128602" y="3187700"/>
              <a:ext cx="95594" cy="82785"/>
              <a:chOff x="0" y="0"/>
              <a:chExt cx="6350000" cy="5499100"/>
            </a:xfrm>
          </p:grpSpPr>
          <p:sp>
            <p:nvSpPr>
              <p:cNvPr id="708" name="Freeform 7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09" name="Group 709"/>
            <p:cNvGrpSpPr>
              <a:grpSpLocks noChangeAspect="1"/>
            </p:cNvGrpSpPr>
            <p:nvPr/>
          </p:nvGrpSpPr>
          <p:grpSpPr>
            <a:xfrm>
              <a:off x="2128602" y="9568185"/>
              <a:ext cx="95594" cy="82785"/>
              <a:chOff x="0" y="0"/>
              <a:chExt cx="6350000" cy="5499100"/>
            </a:xfrm>
          </p:grpSpPr>
          <p:sp>
            <p:nvSpPr>
              <p:cNvPr id="710" name="Freeform 7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11" name="Group 711"/>
            <p:cNvGrpSpPr>
              <a:grpSpLocks noChangeAspect="1"/>
            </p:cNvGrpSpPr>
            <p:nvPr/>
          </p:nvGrpSpPr>
          <p:grpSpPr>
            <a:xfrm>
              <a:off x="2128602" y="1618080"/>
              <a:ext cx="95594" cy="82785"/>
              <a:chOff x="0" y="0"/>
              <a:chExt cx="6350000" cy="5499100"/>
            </a:xfrm>
          </p:grpSpPr>
          <p:sp>
            <p:nvSpPr>
              <p:cNvPr id="712" name="Freeform 7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13" name="Group 713"/>
            <p:cNvGrpSpPr>
              <a:grpSpLocks noChangeAspect="1"/>
            </p:cNvGrpSpPr>
            <p:nvPr/>
          </p:nvGrpSpPr>
          <p:grpSpPr>
            <a:xfrm>
              <a:off x="2128602" y="7998564"/>
              <a:ext cx="95594" cy="82785"/>
              <a:chOff x="0" y="0"/>
              <a:chExt cx="6350000" cy="5499100"/>
            </a:xfrm>
          </p:grpSpPr>
          <p:sp>
            <p:nvSpPr>
              <p:cNvPr id="714" name="Freeform 7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15" name="Group 715"/>
            <p:cNvGrpSpPr>
              <a:grpSpLocks noChangeAspect="1"/>
            </p:cNvGrpSpPr>
            <p:nvPr/>
          </p:nvGrpSpPr>
          <p:grpSpPr>
            <a:xfrm>
              <a:off x="2128602" y="4805780"/>
              <a:ext cx="95594" cy="82785"/>
              <a:chOff x="0" y="0"/>
              <a:chExt cx="6350000" cy="5499100"/>
            </a:xfrm>
          </p:grpSpPr>
          <p:sp>
            <p:nvSpPr>
              <p:cNvPr id="716" name="Freeform 7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17" name="Group 717"/>
            <p:cNvGrpSpPr>
              <a:grpSpLocks noChangeAspect="1"/>
            </p:cNvGrpSpPr>
            <p:nvPr/>
          </p:nvGrpSpPr>
          <p:grpSpPr>
            <a:xfrm>
              <a:off x="8622751" y="0"/>
              <a:ext cx="95594" cy="82785"/>
              <a:chOff x="0" y="0"/>
              <a:chExt cx="6350000" cy="5499100"/>
            </a:xfrm>
          </p:grpSpPr>
          <p:sp>
            <p:nvSpPr>
              <p:cNvPr id="718" name="Freeform 7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19" name="Group 719"/>
            <p:cNvGrpSpPr>
              <a:grpSpLocks noChangeAspect="1"/>
            </p:cNvGrpSpPr>
            <p:nvPr/>
          </p:nvGrpSpPr>
          <p:grpSpPr>
            <a:xfrm>
              <a:off x="8622751" y="6380485"/>
              <a:ext cx="95594" cy="82785"/>
              <a:chOff x="0" y="0"/>
              <a:chExt cx="6350000" cy="5499100"/>
            </a:xfrm>
          </p:grpSpPr>
          <p:sp>
            <p:nvSpPr>
              <p:cNvPr id="720" name="Freeform 7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21" name="Group 721"/>
            <p:cNvGrpSpPr>
              <a:grpSpLocks noChangeAspect="1"/>
            </p:cNvGrpSpPr>
            <p:nvPr/>
          </p:nvGrpSpPr>
          <p:grpSpPr>
            <a:xfrm>
              <a:off x="8622751" y="3187700"/>
              <a:ext cx="95594" cy="82785"/>
              <a:chOff x="0" y="0"/>
              <a:chExt cx="6350000" cy="5499100"/>
            </a:xfrm>
          </p:grpSpPr>
          <p:sp>
            <p:nvSpPr>
              <p:cNvPr id="722" name="Freeform 7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23" name="Group 723"/>
            <p:cNvGrpSpPr>
              <a:grpSpLocks noChangeAspect="1"/>
            </p:cNvGrpSpPr>
            <p:nvPr/>
          </p:nvGrpSpPr>
          <p:grpSpPr>
            <a:xfrm>
              <a:off x="8622751" y="9568185"/>
              <a:ext cx="95594" cy="82785"/>
              <a:chOff x="0" y="0"/>
              <a:chExt cx="6350000" cy="5499100"/>
            </a:xfrm>
          </p:grpSpPr>
          <p:sp>
            <p:nvSpPr>
              <p:cNvPr id="724" name="Freeform 7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25" name="Group 725"/>
            <p:cNvGrpSpPr>
              <a:grpSpLocks noChangeAspect="1"/>
            </p:cNvGrpSpPr>
            <p:nvPr/>
          </p:nvGrpSpPr>
          <p:grpSpPr>
            <a:xfrm>
              <a:off x="11810131" y="0"/>
              <a:ext cx="95594" cy="82785"/>
              <a:chOff x="0" y="0"/>
              <a:chExt cx="6350000" cy="5499100"/>
            </a:xfrm>
          </p:grpSpPr>
          <p:sp>
            <p:nvSpPr>
              <p:cNvPr id="726" name="Freeform 7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27" name="Group 727"/>
            <p:cNvGrpSpPr>
              <a:grpSpLocks noChangeAspect="1"/>
            </p:cNvGrpSpPr>
            <p:nvPr/>
          </p:nvGrpSpPr>
          <p:grpSpPr>
            <a:xfrm>
              <a:off x="11810131" y="6380485"/>
              <a:ext cx="95594" cy="82785"/>
              <a:chOff x="0" y="0"/>
              <a:chExt cx="6350000" cy="5499100"/>
            </a:xfrm>
          </p:grpSpPr>
          <p:sp>
            <p:nvSpPr>
              <p:cNvPr id="728" name="Freeform 7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29" name="Group 729"/>
            <p:cNvGrpSpPr>
              <a:grpSpLocks noChangeAspect="1"/>
            </p:cNvGrpSpPr>
            <p:nvPr/>
          </p:nvGrpSpPr>
          <p:grpSpPr>
            <a:xfrm>
              <a:off x="11810131" y="3187700"/>
              <a:ext cx="95594" cy="82785"/>
              <a:chOff x="0" y="0"/>
              <a:chExt cx="6350000" cy="5499100"/>
            </a:xfrm>
          </p:grpSpPr>
          <p:sp>
            <p:nvSpPr>
              <p:cNvPr id="730" name="Freeform 7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31" name="Group 731"/>
            <p:cNvGrpSpPr>
              <a:grpSpLocks noChangeAspect="1"/>
            </p:cNvGrpSpPr>
            <p:nvPr/>
          </p:nvGrpSpPr>
          <p:grpSpPr>
            <a:xfrm>
              <a:off x="11810131" y="9568185"/>
              <a:ext cx="95594" cy="82785"/>
              <a:chOff x="0" y="0"/>
              <a:chExt cx="6350000" cy="5499100"/>
            </a:xfrm>
          </p:grpSpPr>
          <p:sp>
            <p:nvSpPr>
              <p:cNvPr id="732" name="Freeform 7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33" name="Group 733"/>
            <p:cNvGrpSpPr>
              <a:grpSpLocks noChangeAspect="1"/>
            </p:cNvGrpSpPr>
            <p:nvPr/>
          </p:nvGrpSpPr>
          <p:grpSpPr>
            <a:xfrm>
              <a:off x="8622751" y="1618080"/>
              <a:ext cx="95594" cy="82785"/>
              <a:chOff x="0" y="0"/>
              <a:chExt cx="6350000" cy="5499100"/>
            </a:xfrm>
          </p:grpSpPr>
          <p:sp>
            <p:nvSpPr>
              <p:cNvPr id="734" name="Freeform 7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35" name="Group 735"/>
            <p:cNvGrpSpPr>
              <a:grpSpLocks noChangeAspect="1"/>
            </p:cNvGrpSpPr>
            <p:nvPr/>
          </p:nvGrpSpPr>
          <p:grpSpPr>
            <a:xfrm>
              <a:off x="8622751" y="7998564"/>
              <a:ext cx="95594" cy="82785"/>
              <a:chOff x="0" y="0"/>
              <a:chExt cx="6350000" cy="5499100"/>
            </a:xfrm>
          </p:grpSpPr>
          <p:sp>
            <p:nvSpPr>
              <p:cNvPr id="736" name="Freeform 7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37" name="Group 737"/>
            <p:cNvGrpSpPr>
              <a:grpSpLocks noChangeAspect="1"/>
            </p:cNvGrpSpPr>
            <p:nvPr/>
          </p:nvGrpSpPr>
          <p:grpSpPr>
            <a:xfrm>
              <a:off x="8622751" y="4805780"/>
              <a:ext cx="95594" cy="82785"/>
              <a:chOff x="0" y="0"/>
              <a:chExt cx="6350000" cy="5499100"/>
            </a:xfrm>
          </p:grpSpPr>
          <p:sp>
            <p:nvSpPr>
              <p:cNvPr id="738" name="Freeform 7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39" name="Group 739"/>
            <p:cNvGrpSpPr>
              <a:grpSpLocks noChangeAspect="1"/>
            </p:cNvGrpSpPr>
            <p:nvPr/>
          </p:nvGrpSpPr>
          <p:grpSpPr>
            <a:xfrm>
              <a:off x="11810131" y="1618080"/>
              <a:ext cx="95594" cy="82785"/>
              <a:chOff x="0" y="0"/>
              <a:chExt cx="6350000" cy="5499100"/>
            </a:xfrm>
          </p:grpSpPr>
          <p:sp>
            <p:nvSpPr>
              <p:cNvPr id="740" name="Freeform 7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41" name="Group 741"/>
            <p:cNvGrpSpPr>
              <a:grpSpLocks noChangeAspect="1"/>
            </p:cNvGrpSpPr>
            <p:nvPr/>
          </p:nvGrpSpPr>
          <p:grpSpPr>
            <a:xfrm>
              <a:off x="11810131" y="7998564"/>
              <a:ext cx="95594" cy="82785"/>
              <a:chOff x="0" y="0"/>
              <a:chExt cx="6350000" cy="5499100"/>
            </a:xfrm>
          </p:grpSpPr>
          <p:sp>
            <p:nvSpPr>
              <p:cNvPr id="742" name="Freeform 7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43" name="Group 743"/>
            <p:cNvGrpSpPr>
              <a:grpSpLocks noChangeAspect="1"/>
            </p:cNvGrpSpPr>
            <p:nvPr/>
          </p:nvGrpSpPr>
          <p:grpSpPr>
            <a:xfrm>
              <a:off x="11810131" y="4805780"/>
              <a:ext cx="95594" cy="82785"/>
              <a:chOff x="0" y="0"/>
              <a:chExt cx="6350000" cy="5499100"/>
            </a:xfrm>
          </p:grpSpPr>
          <p:sp>
            <p:nvSpPr>
              <p:cNvPr id="744" name="Freeform 7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45" name="Group 745"/>
            <p:cNvGrpSpPr>
              <a:grpSpLocks noChangeAspect="1"/>
            </p:cNvGrpSpPr>
            <p:nvPr/>
          </p:nvGrpSpPr>
          <p:grpSpPr>
            <a:xfrm>
              <a:off x="5376467" y="0"/>
              <a:ext cx="95594" cy="82785"/>
              <a:chOff x="0" y="0"/>
              <a:chExt cx="6350000" cy="5499100"/>
            </a:xfrm>
          </p:grpSpPr>
          <p:sp>
            <p:nvSpPr>
              <p:cNvPr id="746" name="Freeform 7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47" name="Group 747"/>
            <p:cNvGrpSpPr>
              <a:grpSpLocks noChangeAspect="1"/>
            </p:cNvGrpSpPr>
            <p:nvPr/>
          </p:nvGrpSpPr>
          <p:grpSpPr>
            <a:xfrm>
              <a:off x="5376467" y="6380485"/>
              <a:ext cx="95594" cy="82785"/>
              <a:chOff x="0" y="0"/>
              <a:chExt cx="6350000" cy="5499100"/>
            </a:xfrm>
          </p:grpSpPr>
          <p:sp>
            <p:nvSpPr>
              <p:cNvPr id="748" name="Freeform 7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49" name="Group 749"/>
            <p:cNvGrpSpPr>
              <a:grpSpLocks noChangeAspect="1"/>
            </p:cNvGrpSpPr>
            <p:nvPr/>
          </p:nvGrpSpPr>
          <p:grpSpPr>
            <a:xfrm>
              <a:off x="5376467" y="3187700"/>
              <a:ext cx="95594" cy="82785"/>
              <a:chOff x="0" y="0"/>
              <a:chExt cx="6350000" cy="5499100"/>
            </a:xfrm>
          </p:grpSpPr>
          <p:sp>
            <p:nvSpPr>
              <p:cNvPr id="750" name="Freeform 7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51" name="Group 751"/>
            <p:cNvGrpSpPr>
              <a:grpSpLocks noChangeAspect="1"/>
            </p:cNvGrpSpPr>
            <p:nvPr/>
          </p:nvGrpSpPr>
          <p:grpSpPr>
            <a:xfrm>
              <a:off x="5376467" y="9568185"/>
              <a:ext cx="95594" cy="82785"/>
              <a:chOff x="0" y="0"/>
              <a:chExt cx="6350000" cy="5499100"/>
            </a:xfrm>
          </p:grpSpPr>
          <p:sp>
            <p:nvSpPr>
              <p:cNvPr id="752" name="Freeform 7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53" name="Group 753"/>
            <p:cNvGrpSpPr>
              <a:grpSpLocks noChangeAspect="1"/>
            </p:cNvGrpSpPr>
            <p:nvPr/>
          </p:nvGrpSpPr>
          <p:grpSpPr>
            <a:xfrm>
              <a:off x="5376467" y="1618080"/>
              <a:ext cx="95594" cy="82785"/>
              <a:chOff x="0" y="0"/>
              <a:chExt cx="6350000" cy="5499100"/>
            </a:xfrm>
          </p:grpSpPr>
          <p:sp>
            <p:nvSpPr>
              <p:cNvPr id="754" name="Freeform 7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55" name="Group 755"/>
            <p:cNvGrpSpPr>
              <a:grpSpLocks noChangeAspect="1"/>
            </p:cNvGrpSpPr>
            <p:nvPr/>
          </p:nvGrpSpPr>
          <p:grpSpPr>
            <a:xfrm>
              <a:off x="5376467" y="7998564"/>
              <a:ext cx="95594" cy="82785"/>
              <a:chOff x="0" y="0"/>
              <a:chExt cx="6350000" cy="5499100"/>
            </a:xfrm>
          </p:grpSpPr>
          <p:sp>
            <p:nvSpPr>
              <p:cNvPr id="756" name="Freeform 7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57" name="Group 757"/>
            <p:cNvGrpSpPr>
              <a:grpSpLocks noChangeAspect="1"/>
            </p:cNvGrpSpPr>
            <p:nvPr/>
          </p:nvGrpSpPr>
          <p:grpSpPr>
            <a:xfrm>
              <a:off x="5376467" y="4805780"/>
              <a:ext cx="95594" cy="82785"/>
              <a:chOff x="0" y="0"/>
              <a:chExt cx="6350000" cy="5499100"/>
            </a:xfrm>
          </p:grpSpPr>
          <p:sp>
            <p:nvSpPr>
              <p:cNvPr id="758" name="Freeform 7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59" name="Group 759"/>
            <p:cNvGrpSpPr>
              <a:grpSpLocks noChangeAspect="1"/>
            </p:cNvGrpSpPr>
            <p:nvPr/>
          </p:nvGrpSpPr>
          <p:grpSpPr>
            <a:xfrm>
              <a:off x="2667263" y="537155"/>
              <a:ext cx="95594" cy="82785"/>
              <a:chOff x="0" y="0"/>
              <a:chExt cx="6350000" cy="5499100"/>
            </a:xfrm>
          </p:grpSpPr>
          <p:sp>
            <p:nvSpPr>
              <p:cNvPr id="760" name="Freeform 7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61" name="Group 761"/>
            <p:cNvGrpSpPr>
              <a:grpSpLocks noChangeAspect="1"/>
            </p:cNvGrpSpPr>
            <p:nvPr/>
          </p:nvGrpSpPr>
          <p:grpSpPr>
            <a:xfrm>
              <a:off x="2667263" y="6917640"/>
              <a:ext cx="95594" cy="82785"/>
              <a:chOff x="0" y="0"/>
              <a:chExt cx="6350000" cy="5499100"/>
            </a:xfrm>
          </p:grpSpPr>
          <p:sp>
            <p:nvSpPr>
              <p:cNvPr id="762" name="Freeform 7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63" name="Group 763"/>
            <p:cNvGrpSpPr>
              <a:grpSpLocks noChangeAspect="1"/>
            </p:cNvGrpSpPr>
            <p:nvPr/>
          </p:nvGrpSpPr>
          <p:grpSpPr>
            <a:xfrm>
              <a:off x="2667263" y="3724855"/>
              <a:ext cx="95594" cy="82785"/>
              <a:chOff x="0" y="0"/>
              <a:chExt cx="6350000" cy="5499100"/>
            </a:xfrm>
          </p:grpSpPr>
          <p:sp>
            <p:nvSpPr>
              <p:cNvPr id="764" name="Freeform 7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65" name="Group 765"/>
            <p:cNvGrpSpPr>
              <a:grpSpLocks noChangeAspect="1"/>
            </p:cNvGrpSpPr>
            <p:nvPr/>
          </p:nvGrpSpPr>
          <p:grpSpPr>
            <a:xfrm>
              <a:off x="2667263" y="10105340"/>
              <a:ext cx="95594" cy="82785"/>
              <a:chOff x="0" y="0"/>
              <a:chExt cx="6350000" cy="5499100"/>
            </a:xfrm>
          </p:grpSpPr>
          <p:sp>
            <p:nvSpPr>
              <p:cNvPr id="766" name="Freeform 7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67" name="Group 767"/>
            <p:cNvGrpSpPr>
              <a:grpSpLocks noChangeAspect="1"/>
            </p:cNvGrpSpPr>
            <p:nvPr/>
          </p:nvGrpSpPr>
          <p:grpSpPr>
            <a:xfrm>
              <a:off x="2667263" y="2155235"/>
              <a:ext cx="95594" cy="82785"/>
              <a:chOff x="0" y="0"/>
              <a:chExt cx="6350000" cy="5499100"/>
            </a:xfrm>
          </p:grpSpPr>
          <p:sp>
            <p:nvSpPr>
              <p:cNvPr id="768" name="Freeform 7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69" name="Group 769"/>
            <p:cNvGrpSpPr>
              <a:grpSpLocks noChangeAspect="1"/>
            </p:cNvGrpSpPr>
            <p:nvPr/>
          </p:nvGrpSpPr>
          <p:grpSpPr>
            <a:xfrm>
              <a:off x="2667263" y="8535719"/>
              <a:ext cx="95594" cy="82785"/>
              <a:chOff x="0" y="0"/>
              <a:chExt cx="6350000" cy="5499100"/>
            </a:xfrm>
          </p:grpSpPr>
          <p:sp>
            <p:nvSpPr>
              <p:cNvPr id="770" name="Freeform 7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71" name="Group 771"/>
            <p:cNvGrpSpPr>
              <a:grpSpLocks noChangeAspect="1"/>
            </p:cNvGrpSpPr>
            <p:nvPr/>
          </p:nvGrpSpPr>
          <p:grpSpPr>
            <a:xfrm>
              <a:off x="2667263" y="5342935"/>
              <a:ext cx="95594" cy="82785"/>
              <a:chOff x="0" y="0"/>
              <a:chExt cx="6350000" cy="5499100"/>
            </a:xfrm>
          </p:grpSpPr>
          <p:sp>
            <p:nvSpPr>
              <p:cNvPr id="772" name="Freeform 7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73" name="Group 773"/>
            <p:cNvGrpSpPr>
              <a:grpSpLocks noChangeAspect="1"/>
            </p:cNvGrpSpPr>
            <p:nvPr/>
          </p:nvGrpSpPr>
          <p:grpSpPr>
            <a:xfrm>
              <a:off x="9161411" y="537155"/>
              <a:ext cx="95594" cy="82785"/>
              <a:chOff x="0" y="0"/>
              <a:chExt cx="6350000" cy="5499100"/>
            </a:xfrm>
          </p:grpSpPr>
          <p:sp>
            <p:nvSpPr>
              <p:cNvPr id="774" name="Freeform 7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75" name="Group 775"/>
            <p:cNvGrpSpPr>
              <a:grpSpLocks noChangeAspect="1"/>
            </p:cNvGrpSpPr>
            <p:nvPr/>
          </p:nvGrpSpPr>
          <p:grpSpPr>
            <a:xfrm>
              <a:off x="9161411" y="6917640"/>
              <a:ext cx="95594" cy="82785"/>
              <a:chOff x="0" y="0"/>
              <a:chExt cx="6350000" cy="5499100"/>
            </a:xfrm>
          </p:grpSpPr>
          <p:sp>
            <p:nvSpPr>
              <p:cNvPr id="776" name="Freeform 7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77" name="Group 777"/>
            <p:cNvGrpSpPr>
              <a:grpSpLocks noChangeAspect="1"/>
            </p:cNvGrpSpPr>
            <p:nvPr/>
          </p:nvGrpSpPr>
          <p:grpSpPr>
            <a:xfrm>
              <a:off x="9161411" y="3724855"/>
              <a:ext cx="95594" cy="82785"/>
              <a:chOff x="0" y="0"/>
              <a:chExt cx="6350000" cy="5499100"/>
            </a:xfrm>
          </p:grpSpPr>
          <p:sp>
            <p:nvSpPr>
              <p:cNvPr id="778" name="Freeform 7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79" name="Group 779"/>
            <p:cNvGrpSpPr>
              <a:grpSpLocks noChangeAspect="1"/>
            </p:cNvGrpSpPr>
            <p:nvPr/>
          </p:nvGrpSpPr>
          <p:grpSpPr>
            <a:xfrm>
              <a:off x="9161411" y="10105340"/>
              <a:ext cx="95594" cy="82785"/>
              <a:chOff x="0" y="0"/>
              <a:chExt cx="6350000" cy="5499100"/>
            </a:xfrm>
          </p:grpSpPr>
          <p:sp>
            <p:nvSpPr>
              <p:cNvPr id="780" name="Freeform 7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81" name="Group 781"/>
            <p:cNvGrpSpPr>
              <a:grpSpLocks noChangeAspect="1"/>
            </p:cNvGrpSpPr>
            <p:nvPr/>
          </p:nvGrpSpPr>
          <p:grpSpPr>
            <a:xfrm>
              <a:off x="12348792" y="537155"/>
              <a:ext cx="95594" cy="82785"/>
              <a:chOff x="0" y="0"/>
              <a:chExt cx="6350000" cy="5499100"/>
            </a:xfrm>
          </p:grpSpPr>
          <p:sp>
            <p:nvSpPr>
              <p:cNvPr id="782" name="Freeform 7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83" name="Group 783"/>
            <p:cNvGrpSpPr>
              <a:grpSpLocks noChangeAspect="1"/>
            </p:cNvGrpSpPr>
            <p:nvPr/>
          </p:nvGrpSpPr>
          <p:grpSpPr>
            <a:xfrm>
              <a:off x="12348792" y="6917640"/>
              <a:ext cx="95594" cy="82785"/>
              <a:chOff x="0" y="0"/>
              <a:chExt cx="6350000" cy="5499100"/>
            </a:xfrm>
          </p:grpSpPr>
          <p:sp>
            <p:nvSpPr>
              <p:cNvPr id="784" name="Freeform 7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85" name="Group 785"/>
            <p:cNvGrpSpPr>
              <a:grpSpLocks noChangeAspect="1"/>
            </p:cNvGrpSpPr>
            <p:nvPr/>
          </p:nvGrpSpPr>
          <p:grpSpPr>
            <a:xfrm>
              <a:off x="12348792" y="3724855"/>
              <a:ext cx="95594" cy="82785"/>
              <a:chOff x="0" y="0"/>
              <a:chExt cx="6350000" cy="5499100"/>
            </a:xfrm>
          </p:grpSpPr>
          <p:sp>
            <p:nvSpPr>
              <p:cNvPr id="786" name="Freeform 7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87" name="Group 787"/>
            <p:cNvGrpSpPr>
              <a:grpSpLocks noChangeAspect="1"/>
            </p:cNvGrpSpPr>
            <p:nvPr/>
          </p:nvGrpSpPr>
          <p:grpSpPr>
            <a:xfrm>
              <a:off x="12348792" y="10105340"/>
              <a:ext cx="95594" cy="82785"/>
              <a:chOff x="0" y="0"/>
              <a:chExt cx="6350000" cy="5499100"/>
            </a:xfrm>
          </p:grpSpPr>
          <p:sp>
            <p:nvSpPr>
              <p:cNvPr id="788" name="Freeform 7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89" name="Group 789"/>
            <p:cNvGrpSpPr>
              <a:grpSpLocks noChangeAspect="1"/>
            </p:cNvGrpSpPr>
            <p:nvPr/>
          </p:nvGrpSpPr>
          <p:grpSpPr>
            <a:xfrm>
              <a:off x="9161411" y="2155235"/>
              <a:ext cx="95594" cy="82785"/>
              <a:chOff x="0" y="0"/>
              <a:chExt cx="6350000" cy="5499100"/>
            </a:xfrm>
          </p:grpSpPr>
          <p:sp>
            <p:nvSpPr>
              <p:cNvPr id="790" name="Freeform 7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91" name="Group 791"/>
            <p:cNvGrpSpPr>
              <a:grpSpLocks noChangeAspect="1"/>
            </p:cNvGrpSpPr>
            <p:nvPr/>
          </p:nvGrpSpPr>
          <p:grpSpPr>
            <a:xfrm>
              <a:off x="9161411" y="8535719"/>
              <a:ext cx="95594" cy="82785"/>
              <a:chOff x="0" y="0"/>
              <a:chExt cx="6350000" cy="5499100"/>
            </a:xfrm>
          </p:grpSpPr>
          <p:sp>
            <p:nvSpPr>
              <p:cNvPr id="792" name="Freeform 7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93" name="Group 793"/>
            <p:cNvGrpSpPr>
              <a:grpSpLocks noChangeAspect="1"/>
            </p:cNvGrpSpPr>
            <p:nvPr/>
          </p:nvGrpSpPr>
          <p:grpSpPr>
            <a:xfrm>
              <a:off x="9161411" y="5342935"/>
              <a:ext cx="95594" cy="82785"/>
              <a:chOff x="0" y="0"/>
              <a:chExt cx="6350000" cy="5499100"/>
            </a:xfrm>
          </p:grpSpPr>
          <p:sp>
            <p:nvSpPr>
              <p:cNvPr id="794" name="Freeform 7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95" name="Group 795"/>
            <p:cNvGrpSpPr>
              <a:grpSpLocks noChangeAspect="1"/>
            </p:cNvGrpSpPr>
            <p:nvPr/>
          </p:nvGrpSpPr>
          <p:grpSpPr>
            <a:xfrm>
              <a:off x="12348792" y="2155235"/>
              <a:ext cx="95594" cy="82785"/>
              <a:chOff x="0" y="0"/>
              <a:chExt cx="6350000" cy="5499100"/>
            </a:xfrm>
          </p:grpSpPr>
          <p:sp>
            <p:nvSpPr>
              <p:cNvPr id="796" name="Freeform 7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97" name="Group 797"/>
            <p:cNvGrpSpPr>
              <a:grpSpLocks noChangeAspect="1"/>
            </p:cNvGrpSpPr>
            <p:nvPr/>
          </p:nvGrpSpPr>
          <p:grpSpPr>
            <a:xfrm>
              <a:off x="12348792" y="8535719"/>
              <a:ext cx="95594" cy="82785"/>
              <a:chOff x="0" y="0"/>
              <a:chExt cx="6350000" cy="5499100"/>
            </a:xfrm>
          </p:grpSpPr>
          <p:sp>
            <p:nvSpPr>
              <p:cNvPr id="798" name="Freeform 7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799" name="Group 799"/>
            <p:cNvGrpSpPr>
              <a:grpSpLocks noChangeAspect="1"/>
            </p:cNvGrpSpPr>
            <p:nvPr/>
          </p:nvGrpSpPr>
          <p:grpSpPr>
            <a:xfrm>
              <a:off x="12348792" y="5342935"/>
              <a:ext cx="95594" cy="82785"/>
              <a:chOff x="0" y="0"/>
              <a:chExt cx="6350000" cy="5499100"/>
            </a:xfrm>
          </p:grpSpPr>
          <p:sp>
            <p:nvSpPr>
              <p:cNvPr id="800" name="Freeform 8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01" name="Group 801"/>
            <p:cNvGrpSpPr>
              <a:grpSpLocks noChangeAspect="1"/>
            </p:cNvGrpSpPr>
            <p:nvPr/>
          </p:nvGrpSpPr>
          <p:grpSpPr>
            <a:xfrm>
              <a:off x="5915128" y="537155"/>
              <a:ext cx="95594" cy="82785"/>
              <a:chOff x="0" y="0"/>
              <a:chExt cx="6350000" cy="5499100"/>
            </a:xfrm>
          </p:grpSpPr>
          <p:sp>
            <p:nvSpPr>
              <p:cNvPr id="802" name="Freeform 8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03" name="Group 803"/>
            <p:cNvGrpSpPr>
              <a:grpSpLocks noChangeAspect="1"/>
            </p:cNvGrpSpPr>
            <p:nvPr/>
          </p:nvGrpSpPr>
          <p:grpSpPr>
            <a:xfrm>
              <a:off x="5915128" y="6917640"/>
              <a:ext cx="95594" cy="82785"/>
              <a:chOff x="0" y="0"/>
              <a:chExt cx="6350000" cy="5499100"/>
            </a:xfrm>
          </p:grpSpPr>
          <p:sp>
            <p:nvSpPr>
              <p:cNvPr id="804" name="Freeform 8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05" name="Group 805"/>
            <p:cNvGrpSpPr>
              <a:grpSpLocks noChangeAspect="1"/>
            </p:cNvGrpSpPr>
            <p:nvPr/>
          </p:nvGrpSpPr>
          <p:grpSpPr>
            <a:xfrm>
              <a:off x="5915128" y="3724855"/>
              <a:ext cx="95594" cy="82785"/>
              <a:chOff x="0" y="0"/>
              <a:chExt cx="6350000" cy="5499100"/>
            </a:xfrm>
          </p:grpSpPr>
          <p:sp>
            <p:nvSpPr>
              <p:cNvPr id="806" name="Freeform 8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07" name="Group 807"/>
            <p:cNvGrpSpPr>
              <a:grpSpLocks noChangeAspect="1"/>
            </p:cNvGrpSpPr>
            <p:nvPr/>
          </p:nvGrpSpPr>
          <p:grpSpPr>
            <a:xfrm>
              <a:off x="5915128" y="10105340"/>
              <a:ext cx="95594" cy="82785"/>
              <a:chOff x="0" y="0"/>
              <a:chExt cx="6350000" cy="5499100"/>
            </a:xfrm>
          </p:grpSpPr>
          <p:sp>
            <p:nvSpPr>
              <p:cNvPr id="808" name="Freeform 8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09" name="Group 809"/>
            <p:cNvGrpSpPr>
              <a:grpSpLocks noChangeAspect="1"/>
            </p:cNvGrpSpPr>
            <p:nvPr/>
          </p:nvGrpSpPr>
          <p:grpSpPr>
            <a:xfrm>
              <a:off x="5915128" y="2155235"/>
              <a:ext cx="95594" cy="82785"/>
              <a:chOff x="0" y="0"/>
              <a:chExt cx="6350000" cy="5499100"/>
            </a:xfrm>
          </p:grpSpPr>
          <p:sp>
            <p:nvSpPr>
              <p:cNvPr id="810" name="Freeform 8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11" name="Group 811"/>
            <p:cNvGrpSpPr>
              <a:grpSpLocks noChangeAspect="1"/>
            </p:cNvGrpSpPr>
            <p:nvPr/>
          </p:nvGrpSpPr>
          <p:grpSpPr>
            <a:xfrm>
              <a:off x="5915128" y="8535719"/>
              <a:ext cx="95594" cy="82785"/>
              <a:chOff x="0" y="0"/>
              <a:chExt cx="6350000" cy="5499100"/>
            </a:xfrm>
          </p:grpSpPr>
          <p:sp>
            <p:nvSpPr>
              <p:cNvPr id="812" name="Freeform 8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13" name="Group 813"/>
            <p:cNvGrpSpPr>
              <a:grpSpLocks noChangeAspect="1"/>
            </p:cNvGrpSpPr>
            <p:nvPr/>
          </p:nvGrpSpPr>
          <p:grpSpPr>
            <a:xfrm>
              <a:off x="5915128" y="5342935"/>
              <a:ext cx="95594" cy="82785"/>
              <a:chOff x="0" y="0"/>
              <a:chExt cx="6350000" cy="5499100"/>
            </a:xfrm>
          </p:grpSpPr>
          <p:sp>
            <p:nvSpPr>
              <p:cNvPr id="814" name="Freeform 8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15" name="Group 815"/>
            <p:cNvGrpSpPr>
              <a:grpSpLocks noChangeAspect="1"/>
            </p:cNvGrpSpPr>
            <p:nvPr/>
          </p:nvGrpSpPr>
          <p:grpSpPr>
            <a:xfrm>
              <a:off x="3207123" y="1075351"/>
              <a:ext cx="95594" cy="82785"/>
              <a:chOff x="0" y="0"/>
              <a:chExt cx="6350000" cy="5499100"/>
            </a:xfrm>
          </p:grpSpPr>
          <p:sp>
            <p:nvSpPr>
              <p:cNvPr id="816" name="Freeform 8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17" name="Group 817"/>
            <p:cNvGrpSpPr>
              <a:grpSpLocks noChangeAspect="1"/>
            </p:cNvGrpSpPr>
            <p:nvPr/>
          </p:nvGrpSpPr>
          <p:grpSpPr>
            <a:xfrm>
              <a:off x="3207123" y="7455836"/>
              <a:ext cx="95594" cy="82785"/>
              <a:chOff x="0" y="0"/>
              <a:chExt cx="6350000" cy="5499100"/>
            </a:xfrm>
          </p:grpSpPr>
          <p:sp>
            <p:nvSpPr>
              <p:cNvPr id="818" name="Freeform 8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19" name="Group 819"/>
            <p:cNvGrpSpPr>
              <a:grpSpLocks noChangeAspect="1"/>
            </p:cNvGrpSpPr>
            <p:nvPr/>
          </p:nvGrpSpPr>
          <p:grpSpPr>
            <a:xfrm>
              <a:off x="3207123" y="4263051"/>
              <a:ext cx="95594" cy="82785"/>
              <a:chOff x="0" y="0"/>
              <a:chExt cx="6350000" cy="5499100"/>
            </a:xfrm>
          </p:grpSpPr>
          <p:sp>
            <p:nvSpPr>
              <p:cNvPr id="820" name="Freeform 8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21" name="Group 821"/>
            <p:cNvGrpSpPr>
              <a:grpSpLocks noChangeAspect="1"/>
            </p:cNvGrpSpPr>
            <p:nvPr/>
          </p:nvGrpSpPr>
          <p:grpSpPr>
            <a:xfrm>
              <a:off x="3207123" y="10643536"/>
              <a:ext cx="95594" cy="82785"/>
              <a:chOff x="0" y="0"/>
              <a:chExt cx="6350000" cy="5499100"/>
            </a:xfrm>
          </p:grpSpPr>
          <p:sp>
            <p:nvSpPr>
              <p:cNvPr id="822" name="Freeform 8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23" name="Group 823"/>
            <p:cNvGrpSpPr>
              <a:grpSpLocks noChangeAspect="1"/>
            </p:cNvGrpSpPr>
            <p:nvPr/>
          </p:nvGrpSpPr>
          <p:grpSpPr>
            <a:xfrm>
              <a:off x="3207123" y="2693431"/>
              <a:ext cx="95594" cy="82785"/>
              <a:chOff x="0" y="0"/>
              <a:chExt cx="6350000" cy="5499100"/>
            </a:xfrm>
          </p:grpSpPr>
          <p:sp>
            <p:nvSpPr>
              <p:cNvPr id="824" name="Freeform 8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25" name="Group 825"/>
            <p:cNvGrpSpPr>
              <a:grpSpLocks noChangeAspect="1"/>
            </p:cNvGrpSpPr>
            <p:nvPr/>
          </p:nvGrpSpPr>
          <p:grpSpPr>
            <a:xfrm>
              <a:off x="3207123" y="9073915"/>
              <a:ext cx="95594" cy="82785"/>
              <a:chOff x="0" y="0"/>
              <a:chExt cx="6350000" cy="5499100"/>
            </a:xfrm>
          </p:grpSpPr>
          <p:sp>
            <p:nvSpPr>
              <p:cNvPr id="826" name="Freeform 8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27" name="Group 827"/>
            <p:cNvGrpSpPr>
              <a:grpSpLocks noChangeAspect="1"/>
            </p:cNvGrpSpPr>
            <p:nvPr/>
          </p:nvGrpSpPr>
          <p:grpSpPr>
            <a:xfrm>
              <a:off x="3207123" y="5881131"/>
              <a:ext cx="95594" cy="82785"/>
              <a:chOff x="0" y="0"/>
              <a:chExt cx="6350000" cy="5499100"/>
            </a:xfrm>
          </p:grpSpPr>
          <p:sp>
            <p:nvSpPr>
              <p:cNvPr id="828" name="Freeform 8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29" name="Group 829"/>
            <p:cNvGrpSpPr>
              <a:grpSpLocks noChangeAspect="1"/>
            </p:cNvGrpSpPr>
            <p:nvPr/>
          </p:nvGrpSpPr>
          <p:grpSpPr>
            <a:xfrm>
              <a:off x="0" y="1075351"/>
              <a:ext cx="95594" cy="82785"/>
              <a:chOff x="0" y="0"/>
              <a:chExt cx="6350000" cy="5499100"/>
            </a:xfrm>
          </p:grpSpPr>
          <p:sp>
            <p:nvSpPr>
              <p:cNvPr id="830" name="Freeform 8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31" name="Group 831"/>
            <p:cNvGrpSpPr>
              <a:grpSpLocks noChangeAspect="1"/>
            </p:cNvGrpSpPr>
            <p:nvPr/>
          </p:nvGrpSpPr>
          <p:grpSpPr>
            <a:xfrm>
              <a:off x="0" y="7455836"/>
              <a:ext cx="95594" cy="82785"/>
              <a:chOff x="0" y="0"/>
              <a:chExt cx="6350000" cy="5499100"/>
            </a:xfrm>
          </p:grpSpPr>
          <p:sp>
            <p:nvSpPr>
              <p:cNvPr id="832" name="Freeform 8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33" name="Group 833"/>
            <p:cNvGrpSpPr>
              <a:grpSpLocks noChangeAspect="1"/>
            </p:cNvGrpSpPr>
            <p:nvPr/>
          </p:nvGrpSpPr>
          <p:grpSpPr>
            <a:xfrm>
              <a:off x="0" y="4263051"/>
              <a:ext cx="95594" cy="82785"/>
              <a:chOff x="0" y="0"/>
              <a:chExt cx="6350000" cy="5499100"/>
            </a:xfrm>
          </p:grpSpPr>
          <p:sp>
            <p:nvSpPr>
              <p:cNvPr id="834" name="Freeform 8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35" name="Group 835"/>
            <p:cNvGrpSpPr>
              <a:grpSpLocks noChangeAspect="1"/>
            </p:cNvGrpSpPr>
            <p:nvPr/>
          </p:nvGrpSpPr>
          <p:grpSpPr>
            <a:xfrm>
              <a:off x="0" y="10643536"/>
              <a:ext cx="95594" cy="82785"/>
              <a:chOff x="0" y="0"/>
              <a:chExt cx="6350000" cy="5499100"/>
            </a:xfrm>
          </p:grpSpPr>
          <p:sp>
            <p:nvSpPr>
              <p:cNvPr id="836" name="Freeform 8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37" name="Group 837"/>
            <p:cNvGrpSpPr>
              <a:grpSpLocks noChangeAspect="1"/>
            </p:cNvGrpSpPr>
            <p:nvPr/>
          </p:nvGrpSpPr>
          <p:grpSpPr>
            <a:xfrm>
              <a:off x="9701272" y="1075351"/>
              <a:ext cx="95594" cy="82785"/>
              <a:chOff x="0" y="0"/>
              <a:chExt cx="6350000" cy="5499100"/>
            </a:xfrm>
          </p:grpSpPr>
          <p:sp>
            <p:nvSpPr>
              <p:cNvPr id="838" name="Freeform 8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39" name="Group 839"/>
            <p:cNvGrpSpPr>
              <a:grpSpLocks noChangeAspect="1"/>
            </p:cNvGrpSpPr>
            <p:nvPr/>
          </p:nvGrpSpPr>
          <p:grpSpPr>
            <a:xfrm>
              <a:off x="9701272" y="7455836"/>
              <a:ext cx="95594" cy="82785"/>
              <a:chOff x="0" y="0"/>
              <a:chExt cx="6350000" cy="5499100"/>
            </a:xfrm>
          </p:grpSpPr>
          <p:sp>
            <p:nvSpPr>
              <p:cNvPr id="840" name="Freeform 8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41" name="Group 841"/>
            <p:cNvGrpSpPr>
              <a:grpSpLocks noChangeAspect="1"/>
            </p:cNvGrpSpPr>
            <p:nvPr/>
          </p:nvGrpSpPr>
          <p:grpSpPr>
            <a:xfrm>
              <a:off x="9701272" y="4263051"/>
              <a:ext cx="95594" cy="82785"/>
              <a:chOff x="0" y="0"/>
              <a:chExt cx="6350000" cy="5499100"/>
            </a:xfrm>
          </p:grpSpPr>
          <p:sp>
            <p:nvSpPr>
              <p:cNvPr id="842" name="Freeform 8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43" name="Group 843"/>
            <p:cNvGrpSpPr>
              <a:grpSpLocks noChangeAspect="1"/>
            </p:cNvGrpSpPr>
            <p:nvPr/>
          </p:nvGrpSpPr>
          <p:grpSpPr>
            <a:xfrm>
              <a:off x="9701272" y="10643536"/>
              <a:ext cx="95594" cy="82785"/>
              <a:chOff x="0" y="0"/>
              <a:chExt cx="6350000" cy="5499100"/>
            </a:xfrm>
          </p:grpSpPr>
          <p:sp>
            <p:nvSpPr>
              <p:cNvPr id="844" name="Freeform 8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45" name="Group 845"/>
            <p:cNvGrpSpPr>
              <a:grpSpLocks noChangeAspect="1"/>
            </p:cNvGrpSpPr>
            <p:nvPr/>
          </p:nvGrpSpPr>
          <p:grpSpPr>
            <a:xfrm>
              <a:off x="12888652" y="1075351"/>
              <a:ext cx="95594" cy="82785"/>
              <a:chOff x="0" y="0"/>
              <a:chExt cx="6350000" cy="5499100"/>
            </a:xfrm>
          </p:grpSpPr>
          <p:sp>
            <p:nvSpPr>
              <p:cNvPr id="846" name="Freeform 8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47" name="Group 847"/>
            <p:cNvGrpSpPr>
              <a:grpSpLocks noChangeAspect="1"/>
            </p:cNvGrpSpPr>
            <p:nvPr/>
          </p:nvGrpSpPr>
          <p:grpSpPr>
            <a:xfrm>
              <a:off x="12888652" y="7455836"/>
              <a:ext cx="95594" cy="82785"/>
              <a:chOff x="0" y="0"/>
              <a:chExt cx="6350000" cy="5499100"/>
            </a:xfrm>
          </p:grpSpPr>
          <p:sp>
            <p:nvSpPr>
              <p:cNvPr id="848" name="Freeform 8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49" name="Group 849"/>
            <p:cNvGrpSpPr>
              <a:grpSpLocks noChangeAspect="1"/>
            </p:cNvGrpSpPr>
            <p:nvPr/>
          </p:nvGrpSpPr>
          <p:grpSpPr>
            <a:xfrm>
              <a:off x="12888652" y="4263051"/>
              <a:ext cx="95594" cy="82785"/>
              <a:chOff x="0" y="0"/>
              <a:chExt cx="6350000" cy="5499100"/>
            </a:xfrm>
          </p:grpSpPr>
          <p:sp>
            <p:nvSpPr>
              <p:cNvPr id="850" name="Freeform 8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51" name="Group 851"/>
            <p:cNvGrpSpPr>
              <a:grpSpLocks noChangeAspect="1"/>
            </p:cNvGrpSpPr>
            <p:nvPr/>
          </p:nvGrpSpPr>
          <p:grpSpPr>
            <a:xfrm>
              <a:off x="12888652" y="10643536"/>
              <a:ext cx="95594" cy="82785"/>
              <a:chOff x="0" y="0"/>
              <a:chExt cx="6350000" cy="5499100"/>
            </a:xfrm>
          </p:grpSpPr>
          <p:sp>
            <p:nvSpPr>
              <p:cNvPr id="852" name="Freeform 8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53" name="Group 853"/>
            <p:cNvGrpSpPr>
              <a:grpSpLocks noChangeAspect="1"/>
            </p:cNvGrpSpPr>
            <p:nvPr/>
          </p:nvGrpSpPr>
          <p:grpSpPr>
            <a:xfrm>
              <a:off x="0" y="2693431"/>
              <a:ext cx="95594" cy="82785"/>
              <a:chOff x="0" y="0"/>
              <a:chExt cx="6350000" cy="5499100"/>
            </a:xfrm>
          </p:grpSpPr>
          <p:sp>
            <p:nvSpPr>
              <p:cNvPr id="854" name="Freeform 8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55" name="Group 855"/>
            <p:cNvGrpSpPr>
              <a:grpSpLocks noChangeAspect="1"/>
            </p:cNvGrpSpPr>
            <p:nvPr/>
          </p:nvGrpSpPr>
          <p:grpSpPr>
            <a:xfrm>
              <a:off x="0" y="9073915"/>
              <a:ext cx="95594" cy="82785"/>
              <a:chOff x="0" y="0"/>
              <a:chExt cx="6350000" cy="5499100"/>
            </a:xfrm>
          </p:grpSpPr>
          <p:sp>
            <p:nvSpPr>
              <p:cNvPr id="856" name="Freeform 8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57" name="Group 857"/>
            <p:cNvGrpSpPr>
              <a:grpSpLocks noChangeAspect="1"/>
            </p:cNvGrpSpPr>
            <p:nvPr/>
          </p:nvGrpSpPr>
          <p:grpSpPr>
            <a:xfrm>
              <a:off x="0" y="5881131"/>
              <a:ext cx="95594" cy="82785"/>
              <a:chOff x="0" y="0"/>
              <a:chExt cx="6350000" cy="5499100"/>
            </a:xfrm>
          </p:grpSpPr>
          <p:sp>
            <p:nvSpPr>
              <p:cNvPr id="858" name="Freeform 8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59" name="Group 859"/>
            <p:cNvGrpSpPr>
              <a:grpSpLocks noChangeAspect="1"/>
            </p:cNvGrpSpPr>
            <p:nvPr/>
          </p:nvGrpSpPr>
          <p:grpSpPr>
            <a:xfrm>
              <a:off x="9701272" y="2693431"/>
              <a:ext cx="95594" cy="82785"/>
              <a:chOff x="0" y="0"/>
              <a:chExt cx="6350000" cy="5499100"/>
            </a:xfrm>
          </p:grpSpPr>
          <p:sp>
            <p:nvSpPr>
              <p:cNvPr id="860" name="Freeform 8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61" name="Group 861"/>
            <p:cNvGrpSpPr>
              <a:grpSpLocks noChangeAspect="1"/>
            </p:cNvGrpSpPr>
            <p:nvPr/>
          </p:nvGrpSpPr>
          <p:grpSpPr>
            <a:xfrm>
              <a:off x="9701272" y="9073915"/>
              <a:ext cx="95594" cy="82785"/>
              <a:chOff x="0" y="0"/>
              <a:chExt cx="6350000" cy="5499100"/>
            </a:xfrm>
          </p:grpSpPr>
          <p:sp>
            <p:nvSpPr>
              <p:cNvPr id="862" name="Freeform 8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63" name="Group 863"/>
            <p:cNvGrpSpPr>
              <a:grpSpLocks noChangeAspect="1"/>
            </p:cNvGrpSpPr>
            <p:nvPr/>
          </p:nvGrpSpPr>
          <p:grpSpPr>
            <a:xfrm>
              <a:off x="9701272" y="5881131"/>
              <a:ext cx="95594" cy="82785"/>
              <a:chOff x="0" y="0"/>
              <a:chExt cx="6350000" cy="5499100"/>
            </a:xfrm>
          </p:grpSpPr>
          <p:sp>
            <p:nvSpPr>
              <p:cNvPr id="864" name="Freeform 8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65" name="Group 865"/>
            <p:cNvGrpSpPr>
              <a:grpSpLocks noChangeAspect="1"/>
            </p:cNvGrpSpPr>
            <p:nvPr/>
          </p:nvGrpSpPr>
          <p:grpSpPr>
            <a:xfrm>
              <a:off x="12888652" y="2693431"/>
              <a:ext cx="95594" cy="82785"/>
              <a:chOff x="0" y="0"/>
              <a:chExt cx="6350000" cy="5499100"/>
            </a:xfrm>
          </p:grpSpPr>
          <p:sp>
            <p:nvSpPr>
              <p:cNvPr id="866" name="Freeform 8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67" name="Group 867"/>
            <p:cNvGrpSpPr>
              <a:grpSpLocks noChangeAspect="1"/>
            </p:cNvGrpSpPr>
            <p:nvPr/>
          </p:nvGrpSpPr>
          <p:grpSpPr>
            <a:xfrm>
              <a:off x="12888652" y="9073915"/>
              <a:ext cx="95594" cy="82785"/>
              <a:chOff x="0" y="0"/>
              <a:chExt cx="6350000" cy="5499100"/>
            </a:xfrm>
          </p:grpSpPr>
          <p:sp>
            <p:nvSpPr>
              <p:cNvPr id="868" name="Freeform 8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69" name="Group 869"/>
            <p:cNvGrpSpPr>
              <a:grpSpLocks noChangeAspect="1"/>
            </p:cNvGrpSpPr>
            <p:nvPr/>
          </p:nvGrpSpPr>
          <p:grpSpPr>
            <a:xfrm>
              <a:off x="12888652" y="5881131"/>
              <a:ext cx="95594" cy="82785"/>
              <a:chOff x="0" y="0"/>
              <a:chExt cx="6350000" cy="5499100"/>
            </a:xfrm>
          </p:grpSpPr>
          <p:sp>
            <p:nvSpPr>
              <p:cNvPr id="870" name="Freeform 8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71" name="Group 871"/>
            <p:cNvGrpSpPr>
              <a:grpSpLocks noChangeAspect="1"/>
            </p:cNvGrpSpPr>
            <p:nvPr/>
          </p:nvGrpSpPr>
          <p:grpSpPr>
            <a:xfrm>
              <a:off x="6454988" y="1075351"/>
              <a:ext cx="95594" cy="82785"/>
              <a:chOff x="0" y="0"/>
              <a:chExt cx="6350000" cy="5499100"/>
            </a:xfrm>
          </p:grpSpPr>
          <p:sp>
            <p:nvSpPr>
              <p:cNvPr id="872" name="Freeform 8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73" name="Group 873"/>
            <p:cNvGrpSpPr>
              <a:grpSpLocks noChangeAspect="1"/>
            </p:cNvGrpSpPr>
            <p:nvPr/>
          </p:nvGrpSpPr>
          <p:grpSpPr>
            <a:xfrm>
              <a:off x="6454988" y="7455836"/>
              <a:ext cx="95594" cy="82785"/>
              <a:chOff x="0" y="0"/>
              <a:chExt cx="6350000" cy="5499100"/>
            </a:xfrm>
          </p:grpSpPr>
          <p:sp>
            <p:nvSpPr>
              <p:cNvPr id="874" name="Freeform 8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75" name="Group 875"/>
            <p:cNvGrpSpPr>
              <a:grpSpLocks noChangeAspect="1"/>
            </p:cNvGrpSpPr>
            <p:nvPr/>
          </p:nvGrpSpPr>
          <p:grpSpPr>
            <a:xfrm>
              <a:off x="6454988" y="4263051"/>
              <a:ext cx="95594" cy="82785"/>
              <a:chOff x="0" y="0"/>
              <a:chExt cx="6350000" cy="5499100"/>
            </a:xfrm>
          </p:grpSpPr>
          <p:sp>
            <p:nvSpPr>
              <p:cNvPr id="876" name="Freeform 8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77" name="Group 877"/>
            <p:cNvGrpSpPr>
              <a:grpSpLocks noChangeAspect="1"/>
            </p:cNvGrpSpPr>
            <p:nvPr/>
          </p:nvGrpSpPr>
          <p:grpSpPr>
            <a:xfrm>
              <a:off x="6454988" y="10643536"/>
              <a:ext cx="95594" cy="82785"/>
              <a:chOff x="0" y="0"/>
              <a:chExt cx="6350000" cy="5499100"/>
            </a:xfrm>
          </p:grpSpPr>
          <p:sp>
            <p:nvSpPr>
              <p:cNvPr id="878" name="Freeform 8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79" name="Group 879"/>
            <p:cNvGrpSpPr>
              <a:grpSpLocks noChangeAspect="1"/>
            </p:cNvGrpSpPr>
            <p:nvPr/>
          </p:nvGrpSpPr>
          <p:grpSpPr>
            <a:xfrm>
              <a:off x="6454988" y="2693431"/>
              <a:ext cx="95594" cy="82785"/>
              <a:chOff x="0" y="0"/>
              <a:chExt cx="6350000" cy="5499100"/>
            </a:xfrm>
          </p:grpSpPr>
          <p:sp>
            <p:nvSpPr>
              <p:cNvPr id="880" name="Freeform 8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81" name="Group 881"/>
            <p:cNvGrpSpPr>
              <a:grpSpLocks noChangeAspect="1"/>
            </p:cNvGrpSpPr>
            <p:nvPr/>
          </p:nvGrpSpPr>
          <p:grpSpPr>
            <a:xfrm>
              <a:off x="6454988" y="9073915"/>
              <a:ext cx="95594" cy="82785"/>
              <a:chOff x="0" y="0"/>
              <a:chExt cx="6350000" cy="5499100"/>
            </a:xfrm>
          </p:grpSpPr>
          <p:sp>
            <p:nvSpPr>
              <p:cNvPr id="882" name="Freeform 8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83" name="Group 883"/>
            <p:cNvGrpSpPr>
              <a:grpSpLocks noChangeAspect="1"/>
            </p:cNvGrpSpPr>
            <p:nvPr/>
          </p:nvGrpSpPr>
          <p:grpSpPr>
            <a:xfrm>
              <a:off x="6454988" y="5881131"/>
              <a:ext cx="95594" cy="82785"/>
              <a:chOff x="0" y="0"/>
              <a:chExt cx="6350000" cy="5499100"/>
            </a:xfrm>
          </p:grpSpPr>
          <p:sp>
            <p:nvSpPr>
              <p:cNvPr id="884" name="Freeform 8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85" name="Group 885"/>
            <p:cNvGrpSpPr>
              <a:grpSpLocks noChangeAspect="1"/>
            </p:cNvGrpSpPr>
            <p:nvPr/>
          </p:nvGrpSpPr>
          <p:grpSpPr>
            <a:xfrm>
              <a:off x="1589863" y="1075351"/>
              <a:ext cx="95594" cy="82785"/>
              <a:chOff x="0" y="0"/>
              <a:chExt cx="6350000" cy="5499100"/>
            </a:xfrm>
          </p:grpSpPr>
          <p:sp>
            <p:nvSpPr>
              <p:cNvPr id="886" name="Freeform 8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87" name="Group 887"/>
            <p:cNvGrpSpPr>
              <a:grpSpLocks noChangeAspect="1"/>
            </p:cNvGrpSpPr>
            <p:nvPr/>
          </p:nvGrpSpPr>
          <p:grpSpPr>
            <a:xfrm>
              <a:off x="1589863" y="7455836"/>
              <a:ext cx="95594" cy="82785"/>
              <a:chOff x="0" y="0"/>
              <a:chExt cx="6350000" cy="5499100"/>
            </a:xfrm>
          </p:grpSpPr>
          <p:sp>
            <p:nvSpPr>
              <p:cNvPr id="888" name="Freeform 8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89" name="Group 889"/>
            <p:cNvGrpSpPr>
              <a:grpSpLocks noChangeAspect="1"/>
            </p:cNvGrpSpPr>
            <p:nvPr/>
          </p:nvGrpSpPr>
          <p:grpSpPr>
            <a:xfrm>
              <a:off x="1589863" y="4263051"/>
              <a:ext cx="95594" cy="82785"/>
              <a:chOff x="0" y="0"/>
              <a:chExt cx="6350000" cy="5499100"/>
            </a:xfrm>
          </p:grpSpPr>
          <p:sp>
            <p:nvSpPr>
              <p:cNvPr id="890" name="Freeform 8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91" name="Group 891"/>
            <p:cNvGrpSpPr>
              <a:grpSpLocks noChangeAspect="1"/>
            </p:cNvGrpSpPr>
            <p:nvPr/>
          </p:nvGrpSpPr>
          <p:grpSpPr>
            <a:xfrm>
              <a:off x="1589863" y="10643536"/>
              <a:ext cx="95594" cy="82785"/>
              <a:chOff x="0" y="0"/>
              <a:chExt cx="6350000" cy="5499100"/>
            </a:xfrm>
          </p:grpSpPr>
          <p:sp>
            <p:nvSpPr>
              <p:cNvPr id="892" name="Freeform 8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93" name="Group 893"/>
            <p:cNvGrpSpPr>
              <a:grpSpLocks noChangeAspect="1"/>
            </p:cNvGrpSpPr>
            <p:nvPr/>
          </p:nvGrpSpPr>
          <p:grpSpPr>
            <a:xfrm>
              <a:off x="1589863" y="2693431"/>
              <a:ext cx="95594" cy="82785"/>
              <a:chOff x="0" y="0"/>
              <a:chExt cx="6350000" cy="5499100"/>
            </a:xfrm>
          </p:grpSpPr>
          <p:sp>
            <p:nvSpPr>
              <p:cNvPr id="894" name="Freeform 8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95" name="Group 895"/>
            <p:cNvGrpSpPr>
              <a:grpSpLocks noChangeAspect="1"/>
            </p:cNvGrpSpPr>
            <p:nvPr/>
          </p:nvGrpSpPr>
          <p:grpSpPr>
            <a:xfrm>
              <a:off x="1589863" y="9073915"/>
              <a:ext cx="95594" cy="82785"/>
              <a:chOff x="0" y="0"/>
              <a:chExt cx="6350000" cy="5499100"/>
            </a:xfrm>
          </p:grpSpPr>
          <p:sp>
            <p:nvSpPr>
              <p:cNvPr id="896" name="Freeform 8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97" name="Group 897"/>
            <p:cNvGrpSpPr>
              <a:grpSpLocks noChangeAspect="1"/>
            </p:cNvGrpSpPr>
            <p:nvPr/>
          </p:nvGrpSpPr>
          <p:grpSpPr>
            <a:xfrm>
              <a:off x="1589863" y="5881131"/>
              <a:ext cx="95594" cy="82785"/>
              <a:chOff x="0" y="0"/>
              <a:chExt cx="6350000" cy="5499100"/>
            </a:xfrm>
          </p:grpSpPr>
          <p:sp>
            <p:nvSpPr>
              <p:cNvPr id="898" name="Freeform 8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899" name="Group 899"/>
            <p:cNvGrpSpPr>
              <a:grpSpLocks noChangeAspect="1"/>
            </p:cNvGrpSpPr>
            <p:nvPr/>
          </p:nvGrpSpPr>
          <p:grpSpPr>
            <a:xfrm>
              <a:off x="8084012" y="1075351"/>
              <a:ext cx="95594" cy="82785"/>
              <a:chOff x="0" y="0"/>
              <a:chExt cx="6350000" cy="5499100"/>
            </a:xfrm>
          </p:grpSpPr>
          <p:sp>
            <p:nvSpPr>
              <p:cNvPr id="900" name="Freeform 9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01" name="Group 901"/>
            <p:cNvGrpSpPr>
              <a:grpSpLocks noChangeAspect="1"/>
            </p:cNvGrpSpPr>
            <p:nvPr/>
          </p:nvGrpSpPr>
          <p:grpSpPr>
            <a:xfrm>
              <a:off x="8084012" y="7455836"/>
              <a:ext cx="95594" cy="82785"/>
              <a:chOff x="0" y="0"/>
              <a:chExt cx="6350000" cy="5499100"/>
            </a:xfrm>
          </p:grpSpPr>
          <p:sp>
            <p:nvSpPr>
              <p:cNvPr id="902" name="Freeform 9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03" name="Group 903"/>
            <p:cNvGrpSpPr>
              <a:grpSpLocks noChangeAspect="1"/>
            </p:cNvGrpSpPr>
            <p:nvPr/>
          </p:nvGrpSpPr>
          <p:grpSpPr>
            <a:xfrm>
              <a:off x="8084012" y="4263051"/>
              <a:ext cx="95594" cy="82785"/>
              <a:chOff x="0" y="0"/>
              <a:chExt cx="6350000" cy="5499100"/>
            </a:xfrm>
          </p:grpSpPr>
          <p:sp>
            <p:nvSpPr>
              <p:cNvPr id="904" name="Freeform 9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05" name="Group 905"/>
            <p:cNvGrpSpPr>
              <a:grpSpLocks noChangeAspect="1"/>
            </p:cNvGrpSpPr>
            <p:nvPr/>
          </p:nvGrpSpPr>
          <p:grpSpPr>
            <a:xfrm>
              <a:off x="8084012" y="10643536"/>
              <a:ext cx="95594" cy="82785"/>
              <a:chOff x="0" y="0"/>
              <a:chExt cx="6350000" cy="5499100"/>
            </a:xfrm>
          </p:grpSpPr>
          <p:sp>
            <p:nvSpPr>
              <p:cNvPr id="906" name="Freeform 9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07" name="Group 907"/>
            <p:cNvGrpSpPr>
              <a:grpSpLocks noChangeAspect="1"/>
            </p:cNvGrpSpPr>
            <p:nvPr/>
          </p:nvGrpSpPr>
          <p:grpSpPr>
            <a:xfrm>
              <a:off x="11271392" y="1075351"/>
              <a:ext cx="95594" cy="82785"/>
              <a:chOff x="0" y="0"/>
              <a:chExt cx="6350000" cy="5499100"/>
            </a:xfrm>
          </p:grpSpPr>
          <p:sp>
            <p:nvSpPr>
              <p:cNvPr id="908" name="Freeform 9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09" name="Group 909"/>
            <p:cNvGrpSpPr>
              <a:grpSpLocks noChangeAspect="1"/>
            </p:cNvGrpSpPr>
            <p:nvPr/>
          </p:nvGrpSpPr>
          <p:grpSpPr>
            <a:xfrm>
              <a:off x="11271392" y="7455836"/>
              <a:ext cx="95594" cy="82785"/>
              <a:chOff x="0" y="0"/>
              <a:chExt cx="6350000" cy="5499100"/>
            </a:xfrm>
          </p:grpSpPr>
          <p:sp>
            <p:nvSpPr>
              <p:cNvPr id="910" name="Freeform 9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11" name="Group 911"/>
            <p:cNvGrpSpPr>
              <a:grpSpLocks noChangeAspect="1"/>
            </p:cNvGrpSpPr>
            <p:nvPr/>
          </p:nvGrpSpPr>
          <p:grpSpPr>
            <a:xfrm>
              <a:off x="11271392" y="4263051"/>
              <a:ext cx="95594" cy="82785"/>
              <a:chOff x="0" y="0"/>
              <a:chExt cx="6350000" cy="5499100"/>
            </a:xfrm>
          </p:grpSpPr>
          <p:sp>
            <p:nvSpPr>
              <p:cNvPr id="912" name="Freeform 9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13" name="Group 913"/>
            <p:cNvGrpSpPr>
              <a:grpSpLocks noChangeAspect="1"/>
            </p:cNvGrpSpPr>
            <p:nvPr/>
          </p:nvGrpSpPr>
          <p:grpSpPr>
            <a:xfrm>
              <a:off x="11271392" y="10643536"/>
              <a:ext cx="95594" cy="82785"/>
              <a:chOff x="0" y="0"/>
              <a:chExt cx="6350000" cy="5499100"/>
            </a:xfrm>
          </p:grpSpPr>
          <p:sp>
            <p:nvSpPr>
              <p:cNvPr id="914" name="Freeform 9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15" name="Group 915"/>
            <p:cNvGrpSpPr>
              <a:grpSpLocks noChangeAspect="1"/>
            </p:cNvGrpSpPr>
            <p:nvPr/>
          </p:nvGrpSpPr>
          <p:grpSpPr>
            <a:xfrm>
              <a:off x="8084012" y="2693431"/>
              <a:ext cx="95594" cy="82785"/>
              <a:chOff x="0" y="0"/>
              <a:chExt cx="6350000" cy="5499100"/>
            </a:xfrm>
          </p:grpSpPr>
          <p:sp>
            <p:nvSpPr>
              <p:cNvPr id="916" name="Freeform 9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17" name="Group 917"/>
            <p:cNvGrpSpPr>
              <a:grpSpLocks noChangeAspect="1"/>
            </p:cNvGrpSpPr>
            <p:nvPr/>
          </p:nvGrpSpPr>
          <p:grpSpPr>
            <a:xfrm>
              <a:off x="8084012" y="9073915"/>
              <a:ext cx="95594" cy="82785"/>
              <a:chOff x="0" y="0"/>
              <a:chExt cx="6350000" cy="5499100"/>
            </a:xfrm>
          </p:grpSpPr>
          <p:sp>
            <p:nvSpPr>
              <p:cNvPr id="918" name="Freeform 9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19" name="Group 919"/>
            <p:cNvGrpSpPr>
              <a:grpSpLocks noChangeAspect="1"/>
            </p:cNvGrpSpPr>
            <p:nvPr/>
          </p:nvGrpSpPr>
          <p:grpSpPr>
            <a:xfrm>
              <a:off x="8084012" y="5881131"/>
              <a:ext cx="95594" cy="82785"/>
              <a:chOff x="0" y="0"/>
              <a:chExt cx="6350000" cy="5499100"/>
            </a:xfrm>
          </p:grpSpPr>
          <p:sp>
            <p:nvSpPr>
              <p:cNvPr id="920" name="Freeform 9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21" name="Group 921"/>
            <p:cNvGrpSpPr>
              <a:grpSpLocks noChangeAspect="1"/>
            </p:cNvGrpSpPr>
            <p:nvPr/>
          </p:nvGrpSpPr>
          <p:grpSpPr>
            <a:xfrm>
              <a:off x="11271392" y="2693431"/>
              <a:ext cx="95594" cy="82785"/>
              <a:chOff x="0" y="0"/>
              <a:chExt cx="6350000" cy="5499100"/>
            </a:xfrm>
          </p:grpSpPr>
          <p:sp>
            <p:nvSpPr>
              <p:cNvPr id="922" name="Freeform 9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23" name="Group 923"/>
            <p:cNvGrpSpPr>
              <a:grpSpLocks noChangeAspect="1"/>
            </p:cNvGrpSpPr>
            <p:nvPr/>
          </p:nvGrpSpPr>
          <p:grpSpPr>
            <a:xfrm>
              <a:off x="11271392" y="9073915"/>
              <a:ext cx="95594" cy="82785"/>
              <a:chOff x="0" y="0"/>
              <a:chExt cx="6350000" cy="5499100"/>
            </a:xfrm>
          </p:grpSpPr>
          <p:sp>
            <p:nvSpPr>
              <p:cNvPr id="924" name="Freeform 9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25" name="Group 925"/>
            <p:cNvGrpSpPr>
              <a:grpSpLocks noChangeAspect="1"/>
            </p:cNvGrpSpPr>
            <p:nvPr/>
          </p:nvGrpSpPr>
          <p:grpSpPr>
            <a:xfrm>
              <a:off x="11271392" y="5881131"/>
              <a:ext cx="95594" cy="82785"/>
              <a:chOff x="0" y="0"/>
              <a:chExt cx="6350000" cy="5499100"/>
            </a:xfrm>
          </p:grpSpPr>
          <p:sp>
            <p:nvSpPr>
              <p:cNvPr id="926" name="Freeform 9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27" name="Group 927"/>
            <p:cNvGrpSpPr>
              <a:grpSpLocks noChangeAspect="1"/>
            </p:cNvGrpSpPr>
            <p:nvPr/>
          </p:nvGrpSpPr>
          <p:grpSpPr>
            <a:xfrm>
              <a:off x="4837728" y="1075351"/>
              <a:ext cx="95594" cy="82785"/>
              <a:chOff x="0" y="0"/>
              <a:chExt cx="6350000" cy="5499100"/>
            </a:xfrm>
          </p:grpSpPr>
          <p:sp>
            <p:nvSpPr>
              <p:cNvPr id="928" name="Freeform 9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29" name="Group 929"/>
            <p:cNvGrpSpPr>
              <a:grpSpLocks noChangeAspect="1"/>
            </p:cNvGrpSpPr>
            <p:nvPr/>
          </p:nvGrpSpPr>
          <p:grpSpPr>
            <a:xfrm>
              <a:off x="4837728" y="7455836"/>
              <a:ext cx="95594" cy="82785"/>
              <a:chOff x="0" y="0"/>
              <a:chExt cx="6350000" cy="5499100"/>
            </a:xfrm>
          </p:grpSpPr>
          <p:sp>
            <p:nvSpPr>
              <p:cNvPr id="930" name="Freeform 9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31" name="Group 931"/>
            <p:cNvGrpSpPr>
              <a:grpSpLocks noChangeAspect="1"/>
            </p:cNvGrpSpPr>
            <p:nvPr/>
          </p:nvGrpSpPr>
          <p:grpSpPr>
            <a:xfrm>
              <a:off x="4837728" y="4263051"/>
              <a:ext cx="95594" cy="82785"/>
              <a:chOff x="0" y="0"/>
              <a:chExt cx="6350000" cy="5499100"/>
            </a:xfrm>
          </p:grpSpPr>
          <p:sp>
            <p:nvSpPr>
              <p:cNvPr id="932" name="Freeform 9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33" name="Group 933"/>
            <p:cNvGrpSpPr>
              <a:grpSpLocks noChangeAspect="1"/>
            </p:cNvGrpSpPr>
            <p:nvPr/>
          </p:nvGrpSpPr>
          <p:grpSpPr>
            <a:xfrm>
              <a:off x="4837728" y="10643536"/>
              <a:ext cx="95594" cy="82785"/>
              <a:chOff x="0" y="0"/>
              <a:chExt cx="6350000" cy="5499100"/>
            </a:xfrm>
          </p:grpSpPr>
          <p:sp>
            <p:nvSpPr>
              <p:cNvPr id="934" name="Freeform 9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35" name="Group 935"/>
            <p:cNvGrpSpPr>
              <a:grpSpLocks noChangeAspect="1"/>
            </p:cNvGrpSpPr>
            <p:nvPr/>
          </p:nvGrpSpPr>
          <p:grpSpPr>
            <a:xfrm>
              <a:off x="4837728" y="2693431"/>
              <a:ext cx="95594" cy="82785"/>
              <a:chOff x="0" y="0"/>
              <a:chExt cx="6350000" cy="5499100"/>
            </a:xfrm>
          </p:grpSpPr>
          <p:sp>
            <p:nvSpPr>
              <p:cNvPr id="936" name="Freeform 9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37" name="Group 937"/>
            <p:cNvGrpSpPr>
              <a:grpSpLocks noChangeAspect="1"/>
            </p:cNvGrpSpPr>
            <p:nvPr/>
          </p:nvGrpSpPr>
          <p:grpSpPr>
            <a:xfrm>
              <a:off x="4837728" y="9073915"/>
              <a:ext cx="95594" cy="82785"/>
              <a:chOff x="0" y="0"/>
              <a:chExt cx="6350000" cy="5499100"/>
            </a:xfrm>
          </p:grpSpPr>
          <p:sp>
            <p:nvSpPr>
              <p:cNvPr id="938" name="Freeform 9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39" name="Group 939"/>
            <p:cNvGrpSpPr>
              <a:grpSpLocks noChangeAspect="1"/>
            </p:cNvGrpSpPr>
            <p:nvPr/>
          </p:nvGrpSpPr>
          <p:grpSpPr>
            <a:xfrm>
              <a:off x="4837728" y="5881131"/>
              <a:ext cx="95594" cy="82785"/>
              <a:chOff x="0" y="0"/>
              <a:chExt cx="6350000" cy="5499100"/>
            </a:xfrm>
          </p:grpSpPr>
          <p:sp>
            <p:nvSpPr>
              <p:cNvPr id="940" name="Freeform 9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41" name="Group 941"/>
            <p:cNvGrpSpPr>
              <a:grpSpLocks noChangeAspect="1"/>
            </p:cNvGrpSpPr>
            <p:nvPr/>
          </p:nvGrpSpPr>
          <p:grpSpPr>
            <a:xfrm>
              <a:off x="3756088" y="0"/>
              <a:ext cx="95594" cy="82785"/>
              <a:chOff x="0" y="0"/>
              <a:chExt cx="6350000" cy="5499100"/>
            </a:xfrm>
          </p:grpSpPr>
          <p:sp>
            <p:nvSpPr>
              <p:cNvPr id="942" name="Freeform 9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43" name="Group 943"/>
            <p:cNvGrpSpPr>
              <a:grpSpLocks noChangeAspect="1"/>
            </p:cNvGrpSpPr>
            <p:nvPr/>
          </p:nvGrpSpPr>
          <p:grpSpPr>
            <a:xfrm>
              <a:off x="3756088" y="6380485"/>
              <a:ext cx="95594" cy="82785"/>
              <a:chOff x="0" y="0"/>
              <a:chExt cx="6350000" cy="5499100"/>
            </a:xfrm>
          </p:grpSpPr>
          <p:sp>
            <p:nvSpPr>
              <p:cNvPr id="944" name="Freeform 9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45" name="Group 945"/>
            <p:cNvGrpSpPr>
              <a:grpSpLocks noChangeAspect="1"/>
            </p:cNvGrpSpPr>
            <p:nvPr/>
          </p:nvGrpSpPr>
          <p:grpSpPr>
            <a:xfrm>
              <a:off x="3756088" y="3187700"/>
              <a:ext cx="95594" cy="82785"/>
              <a:chOff x="0" y="0"/>
              <a:chExt cx="6350000" cy="5499100"/>
            </a:xfrm>
          </p:grpSpPr>
          <p:sp>
            <p:nvSpPr>
              <p:cNvPr id="946" name="Freeform 9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47" name="Group 947"/>
            <p:cNvGrpSpPr>
              <a:grpSpLocks noChangeAspect="1"/>
            </p:cNvGrpSpPr>
            <p:nvPr/>
          </p:nvGrpSpPr>
          <p:grpSpPr>
            <a:xfrm>
              <a:off x="3756088" y="9568185"/>
              <a:ext cx="95594" cy="82785"/>
              <a:chOff x="0" y="0"/>
              <a:chExt cx="6350000" cy="5499100"/>
            </a:xfrm>
          </p:grpSpPr>
          <p:sp>
            <p:nvSpPr>
              <p:cNvPr id="948" name="Freeform 9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49" name="Group 949"/>
            <p:cNvGrpSpPr>
              <a:grpSpLocks noChangeAspect="1"/>
            </p:cNvGrpSpPr>
            <p:nvPr/>
          </p:nvGrpSpPr>
          <p:grpSpPr>
            <a:xfrm>
              <a:off x="3756088" y="1618080"/>
              <a:ext cx="95594" cy="82785"/>
              <a:chOff x="0" y="0"/>
              <a:chExt cx="6350000" cy="5499100"/>
            </a:xfrm>
          </p:grpSpPr>
          <p:sp>
            <p:nvSpPr>
              <p:cNvPr id="950" name="Freeform 9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51" name="Group 951"/>
            <p:cNvGrpSpPr>
              <a:grpSpLocks noChangeAspect="1"/>
            </p:cNvGrpSpPr>
            <p:nvPr/>
          </p:nvGrpSpPr>
          <p:grpSpPr>
            <a:xfrm>
              <a:off x="3756088" y="7998564"/>
              <a:ext cx="95594" cy="82785"/>
              <a:chOff x="0" y="0"/>
              <a:chExt cx="6350000" cy="5499100"/>
            </a:xfrm>
          </p:grpSpPr>
          <p:sp>
            <p:nvSpPr>
              <p:cNvPr id="952" name="Freeform 9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53" name="Group 953"/>
            <p:cNvGrpSpPr>
              <a:grpSpLocks noChangeAspect="1"/>
            </p:cNvGrpSpPr>
            <p:nvPr/>
          </p:nvGrpSpPr>
          <p:grpSpPr>
            <a:xfrm>
              <a:off x="3756088" y="4805780"/>
              <a:ext cx="95594" cy="82785"/>
              <a:chOff x="0" y="0"/>
              <a:chExt cx="6350000" cy="5499100"/>
            </a:xfrm>
          </p:grpSpPr>
          <p:sp>
            <p:nvSpPr>
              <p:cNvPr id="954" name="Freeform 9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55" name="Group 955"/>
            <p:cNvGrpSpPr>
              <a:grpSpLocks noChangeAspect="1"/>
            </p:cNvGrpSpPr>
            <p:nvPr/>
          </p:nvGrpSpPr>
          <p:grpSpPr>
            <a:xfrm>
              <a:off x="548965" y="0"/>
              <a:ext cx="95594" cy="82785"/>
              <a:chOff x="0" y="0"/>
              <a:chExt cx="6350000" cy="5499100"/>
            </a:xfrm>
          </p:grpSpPr>
          <p:sp>
            <p:nvSpPr>
              <p:cNvPr id="956" name="Freeform 9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57" name="Group 957"/>
            <p:cNvGrpSpPr>
              <a:grpSpLocks noChangeAspect="1"/>
            </p:cNvGrpSpPr>
            <p:nvPr/>
          </p:nvGrpSpPr>
          <p:grpSpPr>
            <a:xfrm>
              <a:off x="548965" y="6380485"/>
              <a:ext cx="95594" cy="82785"/>
              <a:chOff x="0" y="0"/>
              <a:chExt cx="6350000" cy="5499100"/>
            </a:xfrm>
          </p:grpSpPr>
          <p:sp>
            <p:nvSpPr>
              <p:cNvPr id="958" name="Freeform 9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59" name="Group 959"/>
            <p:cNvGrpSpPr>
              <a:grpSpLocks noChangeAspect="1"/>
            </p:cNvGrpSpPr>
            <p:nvPr/>
          </p:nvGrpSpPr>
          <p:grpSpPr>
            <a:xfrm>
              <a:off x="548965" y="3187700"/>
              <a:ext cx="95594" cy="82785"/>
              <a:chOff x="0" y="0"/>
              <a:chExt cx="6350000" cy="5499100"/>
            </a:xfrm>
          </p:grpSpPr>
          <p:sp>
            <p:nvSpPr>
              <p:cNvPr id="960" name="Freeform 9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61" name="Group 961"/>
            <p:cNvGrpSpPr>
              <a:grpSpLocks noChangeAspect="1"/>
            </p:cNvGrpSpPr>
            <p:nvPr/>
          </p:nvGrpSpPr>
          <p:grpSpPr>
            <a:xfrm>
              <a:off x="548965" y="9568185"/>
              <a:ext cx="95594" cy="82785"/>
              <a:chOff x="0" y="0"/>
              <a:chExt cx="6350000" cy="5499100"/>
            </a:xfrm>
          </p:grpSpPr>
          <p:sp>
            <p:nvSpPr>
              <p:cNvPr id="962" name="Freeform 9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63" name="Group 963"/>
            <p:cNvGrpSpPr>
              <a:grpSpLocks noChangeAspect="1"/>
            </p:cNvGrpSpPr>
            <p:nvPr/>
          </p:nvGrpSpPr>
          <p:grpSpPr>
            <a:xfrm>
              <a:off x="10250237" y="0"/>
              <a:ext cx="95594" cy="82785"/>
              <a:chOff x="0" y="0"/>
              <a:chExt cx="6350000" cy="5499100"/>
            </a:xfrm>
          </p:grpSpPr>
          <p:sp>
            <p:nvSpPr>
              <p:cNvPr id="964" name="Freeform 9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65" name="Group 965"/>
            <p:cNvGrpSpPr>
              <a:grpSpLocks noChangeAspect="1"/>
            </p:cNvGrpSpPr>
            <p:nvPr/>
          </p:nvGrpSpPr>
          <p:grpSpPr>
            <a:xfrm>
              <a:off x="10250237" y="6380485"/>
              <a:ext cx="95594" cy="82785"/>
              <a:chOff x="0" y="0"/>
              <a:chExt cx="6350000" cy="5499100"/>
            </a:xfrm>
          </p:grpSpPr>
          <p:sp>
            <p:nvSpPr>
              <p:cNvPr id="966" name="Freeform 9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67" name="Group 967"/>
            <p:cNvGrpSpPr>
              <a:grpSpLocks noChangeAspect="1"/>
            </p:cNvGrpSpPr>
            <p:nvPr/>
          </p:nvGrpSpPr>
          <p:grpSpPr>
            <a:xfrm>
              <a:off x="10250237" y="3187700"/>
              <a:ext cx="95594" cy="82785"/>
              <a:chOff x="0" y="0"/>
              <a:chExt cx="6350000" cy="5499100"/>
            </a:xfrm>
          </p:grpSpPr>
          <p:sp>
            <p:nvSpPr>
              <p:cNvPr id="968" name="Freeform 9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69" name="Group 969"/>
            <p:cNvGrpSpPr>
              <a:grpSpLocks noChangeAspect="1"/>
            </p:cNvGrpSpPr>
            <p:nvPr/>
          </p:nvGrpSpPr>
          <p:grpSpPr>
            <a:xfrm>
              <a:off x="10250237" y="9568185"/>
              <a:ext cx="95594" cy="82785"/>
              <a:chOff x="0" y="0"/>
              <a:chExt cx="6350000" cy="5499100"/>
            </a:xfrm>
          </p:grpSpPr>
          <p:sp>
            <p:nvSpPr>
              <p:cNvPr id="970" name="Freeform 9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71" name="Group 971"/>
            <p:cNvGrpSpPr>
              <a:grpSpLocks noChangeAspect="1"/>
            </p:cNvGrpSpPr>
            <p:nvPr/>
          </p:nvGrpSpPr>
          <p:grpSpPr>
            <a:xfrm>
              <a:off x="548965" y="1618080"/>
              <a:ext cx="95594" cy="82785"/>
              <a:chOff x="0" y="0"/>
              <a:chExt cx="6350000" cy="5499100"/>
            </a:xfrm>
          </p:grpSpPr>
          <p:sp>
            <p:nvSpPr>
              <p:cNvPr id="972" name="Freeform 9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73" name="Group 973"/>
            <p:cNvGrpSpPr>
              <a:grpSpLocks noChangeAspect="1"/>
            </p:cNvGrpSpPr>
            <p:nvPr/>
          </p:nvGrpSpPr>
          <p:grpSpPr>
            <a:xfrm>
              <a:off x="548965" y="7998564"/>
              <a:ext cx="95594" cy="82785"/>
              <a:chOff x="0" y="0"/>
              <a:chExt cx="6350000" cy="5499100"/>
            </a:xfrm>
          </p:grpSpPr>
          <p:sp>
            <p:nvSpPr>
              <p:cNvPr id="974" name="Freeform 9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75" name="Group 975"/>
            <p:cNvGrpSpPr>
              <a:grpSpLocks noChangeAspect="1"/>
            </p:cNvGrpSpPr>
            <p:nvPr/>
          </p:nvGrpSpPr>
          <p:grpSpPr>
            <a:xfrm>
              <a:off x="548965" y="4805780"/>
              <a:ext cx="95594" cy="82785"/>
              <a:chOff x="0" y="0"/>
              <a:chExt cx="6350000" cy="5499100"/>
            </a:xfrm>
          </p:grpSpPr>
          <p:sp>
            <p:nvSpPr>
              <p:cNvPr id="976" name="Freeform 9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77" name="Group 977"/>
            <p:cNvGrpSpPr>
              <a:grpSpLocks noChangeAspect="1"/>
            </p:cNvGrpSpPr>
            <p:nvPr/>
          </p:nvGrpSpPr>
          <p:grpSpPr>
            <a:xfrm>
              <a:off x="10250237" y="1618080"/>
              <a:ext cx="95594" cy="82785"/>
              <a:chOff x="0" y="0"/>
              <a:chExt cx="6350000" cy="5499100"/>
            </a:xfrm>
          </p:grpSpPr>
          <p:sp>
            <p:nvSpPr>
              <p:cNvPr id="978" name="Freeform 9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79" name="Group 979"/>
            <p:cNvGrpSpPr>
              <a:grpSpLocks noChangeAspect="1"/>
            </p:cNvGrpSpPr>
            <p:nvPr/>
          </p:nvGrpSpPr>
          <p:grpSpPr>
            <a:xfrm>
              <a:off x="10250237" y="7998564"/>
              <a:ext cx="95594" cy="82785"/>
              <a:chOff x="0" y="0"/>
              <a:chExt cx="6350000" cy="5499100"/>
            </a:xfrm>
          </p:grpSpPr>
          <p:sp>
            <p:nvSpPr>
              <p:cNvPr id="980" name="Freeform 9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81" name="Group 981"/>
            <p:cNvGrpSpPr>
              <a:grpSpLocks noChangeAspect="1"/>
            </p:cNvGrpSpPr>
            <p:nvPr/>
          </p:nvGrpSpPr>
          <p:grpSpPr>
            <a:xfrm>
              <a:off x="10250237" y="4805780"/>
              <a:ext cx="95594" cy="82785"/>
              <a:chOff x="0" y="0"/>
              <a:chExt cx="6350000" cy="5499100"/>
            </a:xfrm>
          </p:grpSpPr>
          <p:sp>
            <p:nvSpPr>
              <p:cNvPr id="982" name="Freeform 9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83" name="Group 983"/>
            <p:cNvGrpSpPr>
              <a:grpSpLocks noChangeAspect="1"/>
            </p:cNvGrpSpPr>
            <p:nvPr/>
          </p:nvGrpSpPr>
          <p:grpSpPr>
            <a:xfrm>
              <a:off x="7003953" y="0"/>
              <a:ext cx="95594" cy="82785"/>
              <a:chOff x="0" y="0"/>
              <a:chExt cx="6350000" cy="5499100"/>
            </a:xfrm>
          </p:grpSpPr>
          <p:sp>
            <p:nvSpPr>
              <p:cNvPr id="984" name="Freeform 9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85" name="Group 985"/>
            <p:cNvGrpSpPr>
              <a:grpSpLocks noChangeAspect="1"/>
            </p:cNvGrpSpPr>
            <p:nvPr/>
          </p:nvGrpSpPr>
          <p:grpSpPr>
            <a:xfrm>
              <a:off x="7003953" y="6380485"/>
              <a:ext cx="95594" cy="82785"/>
              <a:chOff x="0" y="0"/>
              <a:chExt cx="6350000" cy="5499100"/>
            </a:xfrm>
          </p:grpSpPr>
          <p:sp>
            <p:nvSpPr>
              <p:cNvPr id="986" name="Freeform 9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87" name="Group 987"/>
            <p:cNvGrpSpPr>
              <a:grpSpLocks noChangeAspect="1"/>
            </p:cNvGrpSpPr>
            <p:nvPr/>
          </p:nvGrpSpPr>
          <p:grpSpPr>
            <a:xfrm>
              <a:off x="7003953" y="3187700"/>
              <a:ext cx="95594" cy="82785"/>
              <a:chOff x="0" y="0"/>
              <a:chExt cx="6350000" cy="5499100"/>
            </a:xfrm>
          </p:grpSpPr>
          <p:sp>
            <p:nvSpPr>
              <p:cNvPr id="988" name="Freeform 9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89" name="Group 989"/>
            <p:cNvGrpSpPr>
              <a:grpSpLocks noChangeAspect="1"/>
            </p:cNvGrpSpPr>
            <p:nvPr/>
          </p:nvGrpSpPr>
          <p:grpSpPr>
            <a:xfrm>
              <a:off x="7003953" y="9568185"/>
              <a:ext cx="95594" cy="82785"/>
              <a:chOff x="0" y="0"/>
              <a:chExt cx="6350000" cy="5499100"/>
            </a:xfrm>
          </p:grpSpPr>
          <p:sp>
            <p:nvSpPr>
              <p:cNvPr id="990" name="Freeform 9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91" name="Group 991"/>
            <p:cNvGrpSpPr>
              <a:grpSpLocks noChangeAspect="1"/>
            </p:cNvGrpSpPr>
            <p:nvPr/>
          </p:nvGrpSpPr>
          <p:grpSpPr>
            <a:xfrm>
              <a:off x="7003953" y="1618080"/>
              <a:ext cx="95594" cy="82785"/>
              <a:chOff x="0" y="0"/>
              <a:chExt cx="6350000" cy="5499100"/>
            </a:xfrm>
          </p:grpSpPr>
          <p:sp>
            <p:nvSpPr>
              <p:cNvPr id="992" name="Freeform 9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93" name="Group 993"/>
            <p:cNvGrpSpPr>
              <a:grpSpLocks noChangeAspect="1"/>
            </p:cNvGrpSpPr>
            <p:nvPr/>
          </p:nvGrpSpPr>
          <p:grpSpPr>
            <a:xfrm>
              <a:off x="7003953" y="7998564"/>
              <a:ext cx="95594" cy="82785"/>
              <a:chOff x="0" y="0"/>
              <a:chExt cx="6350000" cy="5499100"/>
            </a:xfrm>
          </p:grpSpPr>
          <p:sp>
            <p:nvSpPr>
              <p:cNvPr id="994" name="Freeform 9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95" name="Group 995"/>
            <p:cNvGrpSpPr>
              <a:grpSpLocks noChangeAspect="1"/>
            </p:cNvGrpSpPr>
            <p:nvPr/>
          </p:nvGrpSpPr>
          <p:grpSpPr>
            <a:xfrm>
              <a:off x="7003953" y="4805780"/>
              <a:ext cx="95594" cy="82785"/>
              <a:chOff x="0" y="0"/>
              <a:chExt cx="6350000" cy="5499100"/>
            </a:xfrm>
          </p:grpSpPr>
          <p:sp>
            <p:nvSpPr>
              <p:cNvPr id="996" name="Freeform 9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97" name="Group 997"/>
            <p:cNvGrpSpPr>
              <a:grpSpLocks noChangeAspect="1"/>
            </p:cNvGrpSpPr>
            <p:nvPr/>
          </p:nvGrpSpPr>
          <p:grpSpPr>
            <a:xfrm>
              <a:off x="1044719" y="537155"/>
              <a:ext cx="95594" cy="82785"/>
              <a:chOff x="0" y="0"/>
              <a:chExt cx="6350000" cy="5499100"/>
            </a:xfrm>
          </p:grpSpPr>
          <p:sp>
            <p:nvSpPr>
              <p:cNvPr id="998" name="Freeform 9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999" name="Group 999"/>
            <p:cNvGrpSpPr>
              <a:grpSpLocks noChangeAspect="1"/>
            </p:cNvGrpSpPr>
            <p:nvPr/>
          </p:nvGrpSpPr>
          <p:grpSpPr>
            <a:xfrm>
              <a:off x="1044719" y="6917640"/>
              <a:ext cx="95594" cy="82785"/>
              <a:chOff x="0" y="0"/>
              <a:chExt cx="6350000" cy="5499100"/>
            </a:xfrm>
          </p:grpSpPr>
          <p:sp>
            <p:nvSpPr>
              <p:cNvPr id="1000" name="Freeform 10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001" name="Group 1001"/>
            <p:cNvGrpSpPr>
              <a:grpSpLocks noChangeAspect="1"/>
            </p:cNvGrpSpPr>
            <p:nvPr/>
          </p:nvGrpSpPr>
          <p:grpSpPr>
            <a:xfrm>
              <a:off x="1044719" y="3724855"/>
              <a:ext cx="95594" cy="82785"/>
              <a:chOff x="0" y="0"/>
              <a:chExt cx="6350000" cy="5499100"/>
            </a:xfrm>
          </p:grpSpPr>
          <p:sp>
            <p:nvSpPr>
              <p:cNvPr id="1002" name="Freeform 10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003" name="Group 1003"/>
            <p:cNvGrpSpPr>
              <a:grpSpLocks noChangeAspect="1"/>
            </p:cNvGrpSpPr>
            <p:nvPr/>
          </p:nvGrpSpPr>
          <p:grpSpPr>
            <a:xfrm>
              <a:off x="1044719" y="10105340"/>
              <a:ext cx="95594" cy="82785"/>
              <a:chOff x="0" y="0"/>
              <a:chExt cx="6350000" cy="5499100"/>
            </a:xfrm>
          </p:grpSpPr>
          <p:sp>
            <p:nvSpPr>
              <p:cNvPr id="1004" name="Freeform 10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005" name="Group 1005"/>
            <p:cNvGrpSpPr>
              <a:grpSpLocks noChangeAspect="1"/>
            </p:cNvGrpSpPr>
            <p:nvPr/>
          </p:nvGrpSpPr>
          <p:grpSpPr>
            <a:xfrm>
              <a:off x="1044719" y="2155235"/>
              <a:ext cx="95594" cy="82785"/>
              <a:chOff x="0" y="0"/>
              <a:chExt cx="6350000" cy="5499100"/>
            </a:xfrm>
          </p:grpSpPr>
          <p:sp>
            <p:nvSpPr>
              <p:cNvPr id="1006" name="Freeform 10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007" name="Group 1007"/>
            <p:cNvGrpSpPr>
              <a:grpSpLocks noChangeAspect="1"/>
            </p:cNvGrpSpPr>
            <p:nvPr/>
          </p:nvGrpSpPr>
          <p:grpSpPr>
            <a:xfrm>
              <a:off x="1044719" y="8535719"/>
              <a:ext cx="95594" cy="82785"/>
              <a:chOff x="0" y="0"/>
              <a:chExt cx="6350000" cy="5499100"/>
            </a:xfrm>
          </p:grpSpPr>
          <p:sp>
            <p:nvSpPr>
              <p:cNvPr id="1008" name="Freeform 10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009" name="Group 1009"/>
            <p:cNvGrpSpPr>
              <a:grpSpLocks noChangeAspect="1"/>
            </p:cNvGrpSpPr>
            <p:nvPr/>
          </p:nvGrpSpPr>
          <p:grpSpPr>
            <a:xfrm>
              <a:off x="1044719" y="5342935"/>
              <a:ext cx="95594" cy="82785"/>
              <a:chOff x="0" y="0"/>
              <a:chExt cx="6350000" cy="5499100"/>
            </a:xfrm>
          </p:grpSpPr>
          <p:sp>
            <p:nvSpPr>
              <p:cNvPr id="1010" name="Freeform 10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011" name="Group 1011"/>
            <p:cNvGrpSpPr>
              <a:grpSpLocks noChangeAspect="1"/>
            </p:cNvGrpSpPr>
            <p:nvPr/>
          </p:nvGrpSpPr>
          <p:grpSpPr>
            <a:xfrm>
              <a:off x="7538868" y="537155"/>
              <a:ext cx="95594" cy="82785"/>
              <a:chOff x="0" y="0"/>
              <a:chExt cx="6350000" cy="5499100"/>
            </a:xfrm>
          </p:grpSpPr>
          <p:sp>
            <p:nvSpPr>
              <p:cNvPr id="1012" name="Freeform 10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013" name="Group 1013"/>
            <p:cNvGrpSpPr>
              <a:grpSpLocks noChangeAspect="1"/>
            </p:cNvGrpSpPr>
            <p:nvPr/>
          </p:nvGrpSpPr>
          <p:grpSpPr>
            <a:xfrm>
              <a:off x="7538868" y="6917640"/>
              <a:ext cx="95594" cy="82785"/>
              <a:chOff x="0" y="0"/>
              <a:chExt cx="6350000" cy="5499100"/>
            </a:xfrm>
          </p:grpSpPr>
          <p:sp>
            <p:nvSpPr>
              <p:cNvPr id="1014" name="Freeform 10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015" name="Group 1015"/>
            <p:cNvGrpSpPr>
              <a:grpSpLocks noChangeAspect="1"/>
            </p:cNvGrpSpPr>
            <p:nvPr/>
          </p:nvGrpSpPr>
          <p:grpSpPr>
            <a:xfrm>
              <a:off x="7538868" y="3724855"/>
              <a:ext cx="95594" cy="82785"/>
              <a:chOff x="0" y="0"/>
              <a:chExt cx="6350000" cy="5499100"/>
            </a:xfrm>
          </p:grpSpPr>
          <p:sp>
            <p:nvSpPr>
              <p:cNvPr id="1016" name="Freeform 10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017" name="Group 1017"/>
            <p:cNvGrpSpPr>
              <a:grpSpLocks noChangeAspect="1"/>
            </p:cNvGrpSpPr>
            <p:nvPr/>
          </p:nvGrpSpPr>
          <p:grpSpPr>
            <a:xfrm>
              <a:off x="7538868" y="10105340"/>
              <a:ext cx="95594" cy="82785"/>
              <a:chOff x="0" y="0"/>
              <a:chExt cx="6350000" cy="5499100"/>
            </a:xfrm>
          </p:grpSpPr>
          <p:sp>
            <p:nvSpPr>
              <p:cNvPr id="1018" name="Freeform 10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019" name="Group 1019"/>
            <p:cNvGrpSpPr>
              <a:grpSpLocks noChangeAspect="1"/>
            </p:cNvGrpSpPr>
            <p:nvPr/>
          </p:nvGrpSpPr>
          <p:grpSpPr>
            <a:xfrm>
              <a:off x="10726248" y="537155"/>
              <a:ext cx="95594" cy="82785"/>
              <a:chOff x="0" y="0"/>
              <a:chExt cx="6350000" cy="5499100"/>
            </a:xfrm>
          </p:grpSpPr>
          <p:sp>
            <p:nvSpPr>
              <p:cNvPr id="1020" name="Freeform 10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021" name="Group 1021"/>
            <p:cNvGrpSpPr>
              <a:grpSpLocks noChangeAspect="1"/>
            </p:cNvGrpSpPr>
            <p:nvPr/>
          </p:nvGrpSpPr>
          <p:grpSpPr>
            <a:xfrm>
              <a:off x="10726248" y="6917640"/>
              <a:ext cx="95594" cy="82785"/>
              <a:chOff x="0" y="0"/>
              <a:chExt cx="6350000" cy="5499100"/>
            </a:xfrm>
          </p:grpSpPr>
          <p:sp>
            <p:nvSpPr>
              <p:cNvPr id="1022" name="Freeform 10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023" name="Group 1023"/>
            <p:cNvGrpSpPr>
              <a:grpSpLocks noChangeAspect="1"/>
            </p:cNvGrpSpPr>
            <p:nvPr/>
          </p:nvGrpSpPr>
          <p:grpSpPr>
            <a:xfrm>
              <a:off x="10726248" y="3724855"/>
              <a:ext cx="95594" cy="82785"/>
              <a:chOff x="0" y="0"/>
              <a:chExt cx="6350000" cy="5499100"/>
            </a:xfrm>
          </p:grpSpPr>
          <p:sp>
            <p:nvSpPr>
              <p:cNvPr id="1024" name="Freeform 10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025" name="Group 1025"/>
            <p:cNvGrpSpPr>
              <a:grpSpLocks noChangeAspect="1"/>
            </p:cNvGrpSpPr>
            <p:nvPr/>
          </p:nvGrpSpPr>
          <p:grpSpPr>
            <a:xfrm>
              <a:off x="10726248" y="10105340"/>
              <a:ext cx="95594" cy="82785"/>
              <a:chOff x="0" y="0"/>
              <a:chExt cx="6350000" cy="5499100"/>
            </a:xfrm>
          </p:grpSpPr>
          <p:sp>
            <p:nvSpPr>
              <p:cNvPr id="1026" name="Freeform 10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027" name="Group 1027"/>
            <p:cNvGrpSpPr>
              <a:grpSpLocks noChangeAspect="1"/>
            </p:cNvGrpSpPr>
            <p:nvPr/>
          </p:nvGrpSpPr>
          <p:grpSpPr>
            <a:xfrm>
              <a:off x="7538868" y="2155235"/>
              <a:ext cx="95594" cy="82785"/>
              <a:chOff x="0" y="0"/>
              <a:chExt cx="6350000" cy="5499100"/>
            </a:xfrm>
          </p:grpSpPr>
          <p:sp>
            <p:nvSpPr>
              <p:cNvPr id="1028" name="Freeform 10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029" name="Group 1029"/>
            <p:cNvGrpSpPr>
              <a:grpSpLocks noChangeAspect="1"/>
            </p:cNvGrpSpPr>
            <p:nvPr/>
          </p:nvGrpSpPr>
          <p:grpSpPr>
            <a:xfrm>
              <a:off x="7538868" y="8535719"/>
              <a:ext cx="95594" cy="82785"/>
              <a:chOff x="0" y="0"/>
              <a:chExt cx="6350000" cy="5499100"/>
            </a:xfrm>
          </p:grpSpPr>
          <p:sp>
            <p:nvSpPr>
              <p:cNvPr id="1030" name="Freeform 10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031" name="Group 1031"/>
            <p:cNvGrpSpPr>
              <a:grpSpLocks noChangeAspect="1"/>
            </p:cNvGrpSpPr>
            <p:nvPr/>
          </p:nvGrpSpPr>
          <p:grpSpPr>
            <a:xfrm>
              <a:off x="7538868" y="5342935"/>
              <a:ext cx="95594" cy="82785"/>
              <a:chOff x="0" y="0"/>
              <a:chExt cx="6350000" cy="5499100"/>
            </a:xfrm>
          </p:grpSpPr>
          <p:sp>
            <p:nvSpPr>
              <p:cNvPr id="1032" name="Freeform 10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033" name="Group 1033"/>
            <p:cNvGrpSpPr>
              <a:grpSpLocks noChangeAspect="1"/>
            </p:cNvGrpSpPr>
            <p:nvPr/>
          </p:nvGrpSpPr>
          <p:grpSpPr>
            <a:xfrm>
              <a:off x="10726248" y="2155235"/>
              <a:ext cx="95594" cy="82785"/>
              <a:chOff x="0" y="0"/>
              <a:chExt cx="6350000" cy="5499100"/>
            </a:xfrm>
          </p:grpSpPr>
          <p:sp>
            <p:nvSpPr>
              <p:cNvPr id="1034" name="Freeform 10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035" name="Group 1035"/>
            <p:cNvGrpSpPr>
              <a:grpSpLocks noChangeAspect="1"/>
            </p:cNvGrpSpPr>
            <p:nvPr/>
          </p:nvGrpSpPr>
          <p:grpSpPr>
            <a:xfrm>
              <a:off x="10726248" y="8535719"/>
              <a:ext cx="95594" cy="82785"/>
              <a:chOff x="0" y="0"/>
              <a:chExt cx="6350000" cy="5499100"/>
            </a:xfrm>
          </p:grpSpPr>
          <p:sp>
            <p:nvSpPr>
              <p:cNvPr id="1036" name="Freeform 10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037" name="Group 1037"/>
            <p:cNvGrpSpPr>
              <a:grpSpLocks noChangeAspect="1"/>
            </p:cNvGrpSpPr>
            <p:nvPr/>
          </p:nvGrpSpPr>
          <p:grpSpPr>
            <a:xfrm>
              <a:off x="10726248" y="5342935"/>
              <a:ext cx="95594" cy="82785"/>
              <a:chOff x="0" y="0"/>
              <a:chExt cx="6350000" cy="5499100"/>
            </a:xfrm>
          </p:grpSpPr>
          <p:sp>
            <p:nvSpPr>
              <p:cNvPr id="1038" name="Freeform 10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039" name="Group 1039"/>
            <p:cNvGrpSpPr>
              <a:grpSpLocks noChangeAspect="1"/>
            </p:cNvGrpSpPr>
            <p:nvPr/>
          </p:nvGrpSpPr>
          <p:grpSpPr>
            <a:xfrm>
              <a:off x="4292584" y="537155"/>
              <a:ext cx="95594" cy="82785"/>
              <a:chOff x="0" y="0"/>
              <a:chExt cx="6350000" cy="5499100"/>
            </a:xfrm>
          </p:grpSpPr>
          <p:sp>
            <p:nvSpPr>
              <p:cNvPr id="1040" name="Freeform 10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041" name="Group 1041"/>
            <p:cNvGrpSpPr>
              <a:grpSpLocks noChangeAspect="1"/>
            </p:cNvGrpSpPr>
            <p:nvPr/>
          </p:nvGrpSpPr>
          <p:grpSpPr>
            <a:xfrm>
              <a:off x="4292584" y="6917640"/>
              <a:ext cx="95594" cy="82785"/>
              <a:chOff x="0" y="0"/>
              <a:chExt cx="6350000" cy="5499100"/>
            </a:xfrm>
          </p:grpSpPr>
          <p:sp>
            <p:nvSpPr>
              <p:cNvPr id="1042" name="Freeform 10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043" name="Group 1043"/>
            <p:cNvGrpSpPr>
              <a:grpSpLocks noChangeAspect="1"/>
            </p:cNvGrpSpPr>
            <p:nvPr/>
          </p:nvGrpSpPr>
          <p:grpSpPr>
            <a:xfrm>
              <a:off x="4292584" y="3724855"/>
              <a:ext cx="95594" cy="82785"/>
              <a:chOff x="0" y="0"/>
              <a:chExt cx="6350000" cy="5499100"/>
            </a:xfrm>
          </p:grpSpPr>
          <p:sp>
            <p:nvSpPr>
              <p:cNvPr id="1044" name="Freeform 10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045" name="Group 1045"/>
            <p:cNvGrpSpPr>
              <a:grpSpLocks noChangeAspect="1"/>
            </p:cNvGrpSpPr>
            <p:nvPr/>
          </p:nvGrpSpPr>
          <p:grpSpPr>
            <a:xfrm>
              <a:off x="4292584" y="10105340"/>
              <a:ext cx="95594" cy="82785"/>
              <a:chOff x="0" y="0"/>
              <a:chExt cx="6350000" cy="5499100"/>
            </a:xfrm>
          </p:grpSpPr>
          <p:sp>
            <p:nvSpPr>
              <p:cNvPr id="1046" name="Freeform 10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047" name="Group 1047"/>
            <p:cNvGrpSpPr>
              <a:grpSpLocks noChangeAspect="1"/>
            </p:cNvGrpSpPr>
            <p:nvPr/>
          </p:nvGrpSpPr>
          <p:grpSpPr>
            <a:xfrm>
              <a:off x="4292584" y="2155235"/>
              <a:ext cx="95594" cy="82785"/>
              <a:chOff x="0" y="0"/>
              <a:chExt cx="6350000" cy="5499100"/>
            </a:xfrm>
          </p:grpSpPr>
          <p:sp>
            <p:nvSpPr>
              <p:cNvPr id="1048" name="Freeform 10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049" name="Group 1049"/>
            <p:cNvGrpSpPr>
              <a:grpSpLocks noChangeAspect="1"/>
            </p:cNvGrpSpPr>
            <p:nvPr/>
          </p:nvGrpSpPr>
          <p:grpSpPr>
            <a:xfrm>
              <a:off x="4292584" y="8535719"/>
              <a:ext cx="95594" cy="82785"/>
              <a:chOff x="0" y="0"/>
              <a:chExt cx="6350000" cy="5499100"/>
            </a:xfrm>
          </p:grpSpPr>
          <p:sp>
            <p:nvSpPr>
              <p:cNvPr id="1050" name="Freeform 10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051" name="Group 1051"/>
            <p:cNvGrpSpPr>
              <a:grpSpLocks noChangeAspect="1"/>
            </p:cNvGrpSpPr>
            <p:nvPr/>
          </p:nvGrpSpPr>
          <p:grpSpPr>
            <a:xfrm>
              <a:off x="4292584" y="5342935"/>
              <a:ext cx="95594" cy="82785"/>
              <a:chOff x="0" y="0"/>
              <a:chExt cx="6350000" cy="5499100"/>
            </a:xfrm>
          </p:grpSpPr>
          <p:sp>
            <p:nvSpPr>
              <p:cNvPr id="1052" name="Freeform 10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grpSp>
        <p:nvGrpSpPr>
          <p:cNvPr id="1053" name="Group 1053"/>
          <p:cNvGrpSpPr/>
          <p:nvPr/>
        </p:nvGrpSpPr>
        <p:grpSpPr>
          <a:xfrm>
            <a:off x="7491573" y="645091"/>
            <a:ext cx="8483086" cy="5162635"/>
            <a:chOff x="0" y="0"/>
            <a:chExt cx="11310781" cy="5393981"/>
          </a:xfrm>
        </p:grpSpPr>
        <p:sp>
          <p:nvSpPr>
            <p:cNvPr id="1054" name="AutoShape 1054"/>
            <p:cNvSpPr/>
            <p:nvPr/>
          </p:nvSpPr>
          <p:spPr>
            <a:xfrm>
              <a:off x="0" y="0"/>
              <a:ext cx="11310781" cy="4312491"/>
            </a:xfrm>
            <a:prstGeom prst="rect">
              <a:avLst/>
            </a:prstGeom>
            <a:solidFill>
              <a:srgbClr val="FEBA3D"/>
            </a:solidFill>
          </p:spPr>
          <p:txBody>
            <a:bodyPr/>
            <a:lstStyle/>
            <a:p>
              <a:endParaRPr lang="es-ES_tradnl" dirty="0"/>
            </a:p>
          </p:txBody>
        </p:sp>
        <p:sp>
          <p:nvSpPr>
            <p:cNvPr id="1055" name="TextBox 1055"/>
            <p:cNvSpPr txBox="1"/>
            <p:nvPr/>
          </p:nvSpPr>
          <p:spPr>
            <a:xfrm>
              <a:off x="174451" y="572149"/>
              <a:ext cx="10961878" cy="4821832"/>
            </a:xfrm>
            <a:prstGeom prst="rect">
              <a:avLst/>
            </a:prstGeom>
          </p:spPr>
          <p:txBody>
            <a:bodyPr lIns="0" tIns="0" rIns="0" bIns="0" rtlCol="0" anchor="t">
              <a:spAutoFit/>
            </a:bodyPr>
            <a:lstStyle/>
            <a:p>
              <a:pPr>
                <a:lnSpc>
                  <a:spcPts val="9375"/>
                </a:lnSpc>
              </a:pPr>
              <a:r>
                <a:rPr lang="es-ES_tradnl" sz="7500" dirty="0">
                  <a:solidFill>
                    <a:srgbClr val="1B1B1B"/>
                  </a:solidFill>
                  <a:latin typeface="League Spartan Bold"/>
                </a:rPr>
                <a:t>¿Es obligatorio usar ambas escalas?</a:t>
              </a:r>
            </a:p>
          </p:txBody>
        </p:sp>
      </p:grpSp>
      <p:grpSp>
        <p:nvGrpSpPr>
          <p:cNvPr id="1056" name="Group 1056"/>
          <p:cNvGrpSpPr/>
          <p:nvPr/>
        </p:nvGrpSpPr>
        <p:grpSpPr>
          <a:xfrm>
            <a:off x="7490755" y="4554629"/>
            <a:ext cx="8483086" cy="2505963"/>
            <a:chOff x="0" y="0"/>
            <a:chExt cx="11310781" cy="2725219"/>
          </a:xfrm>
        </p:grpSpPr>
        <p:sp>
          <p:nvSpPr>
            <p:cNvPr id="1057" name="AutoShape 1057"/>
            <p:cNvSpPr/>
            <p:nvPr/>
          </p:nvSpPr>
          <p:spPr>
            <a:xfrm>
              <a:off x="0" y="0"/>
              <a:ext cx="11310781" cy="2725219"/>
            </a:xfrm>
            <a:prstGeom prst="rect">
              <a:avLst/>
            </a:prstGeom>
            <a:solidFill>
              <a:srgbClr val="FEBA3D"/>
            </a:solidFill>
          </p:spPr>
          <p:txBody>
            <a:bodyPr/>
            <a:lstStyle/>
            <a:p>
              <a:endParaRPr lang="es-ES_tradnl" dirty="0"/>
            </a:p>
          </p:txBody>
        </p:sp>
        <p:sp>
          <p:nvSpPr>
            <p:cNvPr id="1058" name="TextBox 1058"/>
            <p:cNvSpPr txBox="1"/>
            <p:nvPr/>
          </p:nvSpPr>
          <p:spPr>
            <a:xfrm>
              <a:off x="174451" y="572149"/>
              <a:ext cx="10961878" cy="952537"/>
            </a:xfrm>
            <a:prstGeom prst="rect">
              <a:avLst/>
            </a:prstGeom>
          </p:spPr>
          <p:txBody>
            <a:bodyPr lIns="0" tIns="0" rIns="0" bIns="0" rtlCol="0" anchor="t">
              <a:spAutoFit/>
            </a:bodyPr>
            <a:lstStyle/>
            <a:p>
              <a:pPr>
                <a:lnSpc>
                  <a:spcPts val="9375"/>
                </a:lnSpc>
              </a:pPr>
              <a:r>
                <a:rPr lang="es-ES_tradnl" sz="7500" dirty="0">
                  <a:solidFill>
                    <a:srgbClr val="FFFFFF"/>
                  </a:solidFill>
                  <a:latin typeface="League Spartan Bold"/>
                </a:rPr>
                <a:t>No.</a:t>
              </a:r>
            </a:p>
          </p:txBody>
        </p:sp>
      </p:grpSp>
      <p:pic>
        <p:nvPicPr>
          <p:cNvPr id="1059" name="Picture 1059"/>
          <p:cNvPicPr>
            <a:picLocks noChangeAspect="1"/>
          </p:cNvPicPr>
          <p:nvPr/>
        </p:nvPicPr>
        <p:blipFill>
          <a:blip r:embed="rId3"/>
          <a:srcRect/>
          <a:stretch>
            <a:fillRect/>
          </a:stretch>
        </p:blipFill>
        <p:spPr>
          <a:xfrm>
            <a:off x="0" y="0"/>
            <a:ext cx="6862286" cy="10287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838200" y="5143500"/>
            <a:ext cx="7559026" cy="1692771"/>
            <a:chOff x="-11074401" y="5313792"/>
            <a:chExt cx="10078702" cy="2257028"/>
          </a:xfrm>
        </p:grpSpPr>
        <p:sp>
          <p:nvSpPr>
            <p:cNvPr id="3" name="TextBox 3"/>
            <p:cNvSpPr txBox="1"/>
            <p:nvPr/>
          </p:nvSpPr>
          <p:spPr>
            <a:xfrm>
              <a:off x="-11074401" y="5313792"/>
              <a:ext cx="10078702" cy="1607277"/>
            </a:xfrm>
            <a:prstGeom prst="rect">
              <a:avLst/>
            </a:prstGeom>
          </p:spPr>
          <p:txBody>
            <a:bodyPr lIns="0" tIns="0" rIns="0" bIns="0" rtlCol="0" anchor="t">
              <a:spAutoFit/>
            </a:bodyPr>
            <a:lstStyle/>
            <a:p>
              <a:pPr>
                <a:lnSpc>
                  <a:spcPts val="9375"/>
                </a:lnSpc>
              </a:pPr>
              <a:r>
                <a:rPr lang="es-ES_tradnl" sz="7500" dirty="0">
                  <a:solidFill>
                    <a:srgbClr val="FFFFFF"/>
                  </a:solidFill>
                  <a:latin typeface="League Spartan Bold"/>
                </a:rPr>
                <a:t>Video</a:t>
              </a:r>
            </a:p>
          </p:txBody>
        </p:sp>
        <p:sp>
          <p:nvSpPr>
            <p:cNvPr id="4" name="TextBox 4"/>
            <p:cNvSpPr txBox="1"/>
            <p:nvPr/>
          </p:nvSpPr>
          <p:spPr>
            <a:xfrm>
              <a:off x="-11074401" y="6921069"/>
              <a:ext cx="10078702" cy="649751"/>
            </a:xfrm>
            <a:prstGeom prst="rect">
              <a:avLst/>
            </a:prstGeom>
          </p:spPr>
          <p:txBody>
            <a:bodyPr lIns="0" tIns="0" rIns="0" bIns="0" rtlCol="0" anchor="t">
              <a:spAutoFit/>
            </a:bodyPr>
            <a:lstStyle/>
            <a:p>
              <a:pPr>
                <a:lnSpc>
                  <a:spcPts val="3750"/>
                </a:lnSpc>
              </a:pPr>
              <a:r>
                <a:rPr lang="es-ES_tradnl" sz="3000" dirty="0">
                  <a:solidFill>
                    <a:srgbClr val="1B1B1B"/>
                  </a:solidFill>
                  <a:latin typeface="League Spartan Bold"/>
                </a:rPr>
                <a:t>Diapositiva para el video</a:t>
              </a:r>
            </a:p>
          </p:txBody>
        </p:sp>
      </p:grpSp>
      <p:sp>
        <p:nvSpPr>
          <p:cNvPr id="638" name="AutoShape 638"/>
          <p:cNvSpPr/>
          <p:nvPr/>
        </p:nvSpPr>
        <p:spPr>
          <a:xfrm>
            <a:off x="838200" y="8853437"/>
            <a:ext cx="3396585" cy="595363"/>
          </a:xfrm>
          <a:prstGeom prst="rect">
            <a:avLst/>
          </a:prstGeom>
          <a:solidFill>
            <a:srgbClr val="FEBA3D"/>
          </a:solidFill>
        </p:spPr>
        <p:txBody>
          <a:bodyPr/>
          <a:lstStyle/>
          <a:p>
            <a:endParaRPr lang="es-ES_tradnl" dirty="0"/>
          </a:p>
        </p:txBody>
      </p:sp>
    </p:spTree>
    <p:extLst>
      <p:ext uri="{BB962C8B-B14F-4D97-AF65-F5344CB8AC3E}">
        <p14:creationId xmlns:p14="http://schemas.microsoft.com/office/powerpoint/2010/main" val="2300045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618984" y="1549093"/>
            <a:ext cx="6830816" cy="2626883"/>
            <a:chOff x="0" y="-19050"/>
            <a:chExt cx="8084805" cy="3502510"/>
          </a:xfrm>
        </p:grpSpPr>
        <p:sp>
          <p:nvSpPr>
            <p:cNvPr id="3" name="TextBox 3"/>
            <p:cNvSpPr txBox="1"/>
            <p:nvPr/>
          </p:nvSpPr>
          <p:spPr>
            <a:xfrm>
              <a:off x="0" y="-19050"/>
              <a:ext cx="8084805" cy="541173"/>
            </a:xfrm>
            <a:prstGeom prst="rect">
              <a:avLst/>
            </a:prstGeom>
          </p:spPr>
          <p:txBody>
            <a:bodyPr lIns="0" tIns="0" rIns="0" bIns="0" rtlCol="0" anchor="t">
              <a:spAutoFit/>
            </a:bodyPr>
            <a:lstStyle/>
            <a:p>
              <a:pPr>
                <a:lnSpc>
                  <a:spcPts val="3125"/>
                </a:lnSpc>
              </a:pPr>
              <a:r>
                <a:rPr lang="es-ES_tradnl" sz="2800" b="1" dirty="0">
                  <a:solidFill>
                    <a:srgbClr val="1B1B1B"/>
                  </a:solidFill>
                  <a:latin typeface="League Spartan" panose="020B0604020202020204" charset="0"/>
                </a:rPr>
                <a:t>Escala de 5 puntos</a:t>
              </a:r>
            </a:p>
          </p:txBody>
        </p:sp>
        <p:sp>
          <p:nvSpPr>
            <p:cNvPr id="4" name="TextBox 4"/>
            <p:cNvSpPr txBox="1"/>
            <p:nvPr/>
          </p:nvSpPr>
          <p:spPr>
            <a:xfrm>
              <a:off x="0" y="713471"/>
              <a:ext cx="8084805" cy="2769989"/>
            </a:xfrm>
            <a:prstGeom prst="rect">
              <a:avLst/>
            </a:prstGeom>
          </p:spPr>
          <p:txBody>
            <a:bodyPr lIns="0" tIns="0" rIns="0" bIns="0" rtlCol="0" anchor="t">
              <a:spAutoFit/>
            </a:bodyPr>
            <a:lstStyle/>
            <a:p>
              <a:pPr>
                <a:lnSpc>
                  <a:spcPts val="2659"/>
                </a:lnSpc>
              </a:pPr>
              <a:r>
                <a:rPr lang="es-ES_tradnl" sz="2400" dirty="0">
                  <a:solidFill>
                    <a:srgbClr val="1B1B1B"/>
                  </a:solidFill>
                  <a:latin typeface="League Spartan" panose="020B0604020202020204" charset="0"/>
                </a:rPr>
                <a:t>Nada difícil (0 puntos)</a:t>
              </a:r>
            </a:p>
            <a:p>
              <a:pPr>
                <a:lnSpc>
                  <a:spcPts val="2659"/>
                </a:lnSpc>
              </a:pPr>
              <a:r>
                <a:rPr lang="es-ES_tradnl" sz="2400" dirty="0">
                  <a:solidFill>
                    <a:srgbClr val="1B1B1B"/>
                  </a:solidFill>
                  <a:latin typeface="League Spartan" panose="020B0604020202020204" charset="0"/>
                </a:rPr>
                <a:t>Difícil (1 punto)</a:t>
              </a:r>
            </a:p>
            <a:p>
              <a:pPr>
                <a:lnSpc>
                  <a:spcPts val="2659"/>
                </a:lnSpc>
              </a:pPr>
              <a:r>
                <a:rPr lang="es-ES_tradnl" sz="2400" dirty="0">
                  <a:solidFill>
                    <a:srgbClr val="1B1B1B"/>
                  </a:solidFill>
                  <a:latin typeface="League Spartan" panose="020B0604020202020204" charset="0"/>
                </a:rPr>
                <a:t>Un poco difícil (2 puntos)</a:t>
              </a:r>
            </a:p>
            <a:p>
              <a:pPr>
                <a:lnSpc>
                  <a:spcPts val="2659"/>
                </a:lnSpc>
              </a:pPr>
              <a:r>
                <a:rPr lang="es-ES_tradnl" sz="2400" dirty="0">
                  <a:solidFill>
                    <a:srgbClr val="1B1B1B"/>
                  </a:solidFill>
                  <a:latin typeface="League Spartan" panose="020B0604020202020204" charset="0"/>
                </a:rPr>
                <a:t>Muy difícil (3 puntos)</a:t>
              </a:r>
            </a:p>
            <a:p>
              <a:pPr>
                <a:lnSpc>
                  <a:spcPts val="2659"/>
                </a:lnSpc>
              </a:pPr>
              <a:r>
                <a:rPr lang="es-ES_tradnl" sz="2400" dirty="0">
                  <a:solidFill>
                    <a:srgbClr val="1B1B1B"/>
                  </a:solidFill>
                  <a:latin typeface="League Spartan" panose="020B0604020202020204" charset="0"/>
                </a:rPr>
                <a:t>Tan difícil que no puedo hacerlo con frecuencia (4 puntos)</a:t>
              </a:r>
            </a:p>
          </p:txBody>
        </p:sp>
      </p:grpSp>
      <p:sp>
        <p:nvSpPr>
          <p:cNvPr id="5" name="TextBox 5"/>
          <p:cNvSpPr txBox="1"/>
          <p:nvPr/>
        </p:nvSpPr>
        <p:spPr>
          <a:xfrm>
            <a:off x="9448801" y="1602505"/>
            <a:ext cx="907392" cy="392415"/>
          </a:xfrm>
          <a:prstGeom prst="rect">
            <a:avLst/>
          </a:prstGeom>
        </p:spPr>
        <p:txBody>
          <a:bodyPr wrap="square" lIns="0" tIns="0" rIns="0" bIns="0" rtlCol="0" anchor="t">
            <a:spAutoFit/>
          </a:bodyPr>
          <a:lstStyle/>
          <a:p>
            <a:pPr>
              <a:lnSpc>
                <a:spcPts val="2750"/>
              </a:lnSpc>
            </a:pPr>
            <a:r>
              <a:rPr lang="es-ES_tradnl" sz="3200" dirty="0">
                <a:solidFill>
                  <a:srgbClr val="1B1B1B"/>
                </a:solidFill>
                <a:latin typeface="League Spartan Bold"/>
              </a:rPr>
              <a:t>01</a:t>
            </a:r>
          </a:p>
        </p:txBody>
      </p:sp>
      <p:sp>
        <p:nvSpPr>
          <p:cNvPr id="6" name="TextBox 6"/>
          <p:cNvSpPr txBox="1"/>
          <p:nvPr/>
        </p:nvSpPr>
        <p:spPr>
          <a:xfrm>
            <a:off x="10618983" y="4533900"/>
            <a:ext cx="6624274" cy="803425"/>
          </a:xfrm>
          <a:prstGeom prst="rect">
            <a:avLst/>
          </a:prstGeom>
        </p:spPr>
        <p:txBody>
          <a:bodyPr wrap="square" lIns="0" tIns="0" rIns="0" bIns="0" rtlCol="0" anchor="t">
            <a:spAutoFit/>
          </a:bodyPr>
          <a:lstStyle/>
          <a:p>
            <a:pPr>
              <a:lnSpc>
                <a:spcPts val="3125"/>
              </a:lnSpc>
            </a:pPr>
            <a:r>
              <a:rPr lang="es-ES_tradnl" sz="2800" b="1" dirty="0">
                <a:solidFill>
                  <a:srgbClr val="1B1B1B"/>
                </a:solidFill>
                <a:latin typeface="League Spartan" panose="020B0604020202020204" charset="0"/>
              </a:rPr>
              <a:t>Asigne el puntaje que corresponda a cada una de las 10 preguntas</a:t>
            </a:r>
          </a:p>
        </p:txBody>
      </p:sp>
      <p:sp>
        <p:nvSpPr>
          <p:cNvPr id="7" name="TextBox 7"/>
          <p:cNvSpPr txBox="1"/>
          <p:nvPr/>
        </p:nvSpPr>
        <p:spPr>
          <a:xfrm>
            <a:off x="9427795" y="4625112"/>
            <a:ext cx="907392" cy="392415"/>
          </a:xfrm>
          <a:prstGeom prst="rect">
            <a:avLst/>
          </a:prstGeom>
        </p:spPr>
        <p:txBody>
          <a:bodyPr wrap="square" lIns="0" tIns="0" rIns="0" bIns="0" rtlCol="0" anchor="t">
            <a:spAutoFit/>
          </a:bodyPr>
          <a:lstStyle/>
          <a:p>
            <a:pPr>
              <a:lnSpc>
                <a:spcPts val="2750"/>
              </a:lnSpc>
            </a:pPr>
            <a:r>
              <a:rPr lang="es-ES_tradnl" sz="3200" dirty="0">
                <a:solidFill>
                  <a:srgbClr val="1B1B1B"/>
                </a:solidFill>
                <a:latin typeface="League Spartan Bold"/>
              </a:rPr>
              <a:t>02</a:t>
            </a:r>
          </a:p>
        </p:txBody>
      </p:sp>
      <p:grpSp>
        <p:nvGrpSpPr>
          <p:cNvPr id="8" name="Group 8"/>
          <p:cNvGrpSpPr/>
          <p:nvPr/>
        </p:nvGrpSpPr>
        <p:grpSpPr>
          <a:xfrm>
            <a:off x="10618983" y="5829300"/>
            <a:ext cx="6830815" cy="3325152"/>
            <a:chOff x="0" y="-19051"/>
            <a:chExt cx="8084805" cy="4433537"/>
          </a:xfrm>
        </p:grpSpPr>
        <p:sp>
          <p:nvSpPr>
            <p:cNvPr id="9" name="TextBox 9"/>
            <p:cNvSpPr txBox="1"/>
            <p:nvPr/>
          </p:nvSpPr>
          <p:spPr>
            <a:xfrm>
              <a:off x="0" y="-19051"/>
              <a:ext cx="8084805" cy="541173"/>
            </a:xfrm>
            <a:prstGeom prst="rect">
              <a:avLst/>
            </a:prstGeom>
          </p:spPr>
          <p:txBody>
            <a:bodyPr lIns="0" tIns="0" rIns="0" bIns="0" rtlCol="0" anchor="t">
              <a:spAutoFit/>
            </a:bodyPr>
            <a:lstStyle/>
            <a:p>
              <a:pPr>
                <a:lnSpc>
                  <a:spcPts val="3125"/>
                </a:lnSpc>
              </a:pPr>
              <a:r>
                <a:rPr lang="es-ES_tradnl" sz="2800" b="1" dirty="0">
                  <a:solidFill>
                    <a:srgbClr val="1B1B1B"/>
                  </a:solidFill>
                  <a:latin typeface="League Spartan" panose="020B0604020202020204" charset="0"/>
                </a:rPr>
                <a:t>Divida el total entre 10</a:t>
              </a:r>
            </a:p>
          </p:txBody>
        </p:sp>
        <p:sp>
          <p:nvSpPr>
            <p:cNvPr id="10" name="TextBox 10"/>
            <p:cNvSpPr txBox="1"/>
            <p:nvPr/>
          </p:nvSpPr>
          <p:spPr>
            <a:xfrm>
              <a:off x="0" y="713472"/>
              <a:ext cx="8084805" cy="3701014"/>
            </a:xfrm>
            <a:prstGeom prst="rect">
              <a:avLst/>
            </a:prstGeom>
          </p:spPr>
          <p:txBody>
            <a:bodyPr lIns="0" tIns="0" rIns="0" bIns="0" rtlCol="0" anchor="t">
              <a:spAutoFit/>
            </a:bodyPr>
            <a:lstStyle/>
            <a:p>
              <a:pPr>
                <a:lnSpc>
                  <a:spcPts val="2659"/>
                </a:lnSpc>
              </a:pPr>
              <a:r>
                <a:rPr lang="es-ES_tradnl" sz="2400" dirty="0">
                  <a:solidFill>
                    <a:srgbClr val="1B1B1B"/>
                  </a:solidFill>
                  <a:latin typeface="League Spartan" panose="020B0604020202020204" charset="0"/>
                </a:rPr>
                <a:t>Si la sobreviviente no contestó una o más preguntas del cuestionario, sume los puntos de todas las preguntas que haya contestado y divida por el número total de preguntas respondidas.</a:t>
              </a:r>
            </a:p>
            <a:p>
              <a:pPr>
                <a:lnSpc>
                  <a:spcPts val="2659"/>
                </a:lnSpc>
              </a:pPr>
              <a:endParaRPr lang="es-ES_tradnl" sz="2400" dirty="0">
                <a:solidFill>
                  <a:srgbClr val="1B1B1B"/>
                </a:solidFill>
                <a:latin typeface="League Spartan" panose="020B0604020202020204" charset="0"/>
              </a:endParaRPr>
            </a:p>
            <a:p>
              <a:pPr>
                <a:lnSpc>
                  <a:spcPts val="2659"/>
                </a:lnSpc>
              </a:pPr>
              <a:r>
                <a:rPr lang="es-ES_tradnl" sz="2400" dirty="0">
                  <a:solidFill>
                    <a:srgbClr val="1B1B1B"/>
                  </a:solidFill>
                  <a:latin typeface="League Spartan" panose="020B0604020202020204" charset="0"/>
                </a:rPr>
                <a:t>Por ejemplo, si contestó 8 preguntas, divida el puntaje total por 8. </a:t>
              </a:r>
            </a:p>
          </p:txBody>
        </p:sp>
      </p:grpSp>
      <p:sp>
        <p:nvSpPr>
          <p:cNvPr id="11" name="TextBox 11"/>
          <p:cNvSpPr txBox="1"/>
          <p:nvPr/>
        </p:nvSpPr>
        <p:spPr>
          <a:xfrm>
            <a:off x="9448801" y="5884399"/>
            <a:ext cx="907392" cy="392415"/>
          </a:xfrm>
          <a:prstGeom prst="rect">
            <a:avLst/>
          </a:prstGeom>
        </p:spPr>
        <p:txBody>
          <a:bodyPr wrap="square" lIns="0" tIns="0" rIns="0" bIns="0" rtlCol="0" anchor="t">
            <a:spAutoFit/>
          </a:bodyPr>
          <a:lstStyle/>
          <a:p>
            <a:pPr>
              <a:lnSpc>
                <a:spcPts val="2750"/>
              </a:lnSpc>
            </a:pPr>
            <a:r>
              <a:rPr lang="es-ES_tradnl" sz="3200" dirty="0">
                <a:solidFill>
                  <a:srgbClr val="1B1B1B"/>
                </a:solidFill>
                <a:latin typeface="League Spartan Bold"/>
              </a:rPr>
              <a:t>03</a:t>
            </a:r>
          </a:p>
        </p:txBody>
      </p:sp>
      <p:sp>
        <p:nvSpPr>
          <p:cNvPr id="12" name="TextBox 12"/>
          <p:cNvSpPr txBox="1"/>
          <p:nvPr/>
        </p:nvSpPr>
        <p:spPr>
          <a:xfrm>
            <a:off x="1028700" y="1534806"/>
            <a:ext cx="8115300" cy="3545842"/>
          </a:xfrm>
          <a:prstGeom prst="rect">
            <a:avLst/>
          </a:prstGeom>
        </p:spPr>
        <p:txBody>
          <a:bodyPr lIns="0" tIns="0" rIns="0" bIns="0" rtlCol="0" anchor="t">
            <a:spAutoFit/>
          </a:bodyPr>
          <a:lstStyle/>
          <a:p>
            <a:pPr>
              <a:lnSpc>
                <a:spcPts val="9375"/>
              </a:lnSpc>
            </a:pPr>
            <a:r>
              <a:rPr lang="es-ES_tradnl" sz="6000" dirty="0">
                <a:solidFill>
                  <a:srgbClr val="FEBA3D"/>
                </a:solidFill>
                <a:latin typeface="League Spartan Bold"/>
              </a:rPr>
              <a:t>Escala de bienestar psicosocial: </a:t>
            </a:r>
            <a:r>
              <a:rPr lang="es-ES_tradnl" sz="6000" dirty="0">
                <a:solidFill>
                  <a:srgbClr val="1B1B1B"/>
                </a:solidFill>
                <a:latin typeface="League Spartan Bold"/>
              </a:rPr>
              <a:t>Cómo calcular el puntaje</a:t>
            </a:r>
          </a:p>
        </p:txBody>
      </p:sp>
      <p:grpSp>
        <p:nvGrpSpPr>
          <p:cNvPr id="13" name="Group 13"/>
          <p:cNvGrpSpPr/>
          <p:nvPr/>
        </p:nvGrpSpPr>
        <p:grpSpPr>
          <a:xfrm>
            <a:off x="1028700" y="5624408"/>
            <a:ext cx="5755220" cy="3633892"/>
            <a:chOff x="0" y="0"/>
            <a:chExt cx="7673626" cy="4845190"/>
          </a:xfrm>
        </p:grpSpPr>
        <p:grpSp>
          <p:nvGrpSpPr>
            <p:cNvPr id="14" name="Group 14"/>
            <p:cNvGrpSpPr/>
            <p:nvPr/>
          </p:nvGrpSpPr>
          <p:grpSpPr>
            <a:xfrm>
              <a:off x="6405" y="499354"/>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6" name="Group 16"/>
            <p:cNvGrpSpPr/>
            <p:nvPr/>
          </p:nvGrpSpPr>
          <p:grpSpPr>
            <a:xfrm>
              <a:off x="6405" y="368705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8" name="Group 18"/>
            <p:cNvGrpSpPr/>
            <p:nvPr/>
          </p:nvGrpSpPr>
          <p:grpSpPr>
            <a:xfrm>
              <a:off x="6405" y="2117434"/>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0" name="Group 20"/>
            <p:cNvGrpSpPr/>
            <p:nvPr/>
          </p:nvGrpSpPr>
          <p:grpSpPr>
            <a:xfrm>
              <a:off x="6500554" y="499354"/>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2" name="Group 22"/>
            <p:cNvGrpSpPr/>
            <p:nvPr/>
          </p:nvGrpSpPr>
          <p:grpSpPr>
            <a:xfrm>
              <a:off x="6500554" y="3687054"/>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4" name="Group 24"/>
            <p:cNvGrpSpPr/>
            <p:nvPr/>
          </p:nvGrpSpPr>
          <p:grpSpPr>
            <a:xfrm>
              <a:off x="6500554" y="2117434"/>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6" name="Group 26"/>
            <p:cNvGrpSpPr/>
            <p:nvPr/>
          </p:nvGrpSpPr>
          <p:grpSpPr>
            <a:xfrm>
              <a:off x="3254270" y="499354"/>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8" name="Group 28"/>
            <p:cNvGrpSpPr/>
            <p:nvPr/>
          </p:nvGrpSpPr>
          <p:grpSpPr>
            <a:xfrm>
              <a:off x="3254270" y="3687054"/>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0" name="Group 30"/>
            <p:cNvGrpSpPr/>
            <p:nvPr/>
          </p:nvGrpSpPr>
          <p:grpSpPr>
            <a:xfrm>
              <a:off x="3254270" y="211743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2" name="Group 32"/>
            <p:cNvGrpSpPr/>
            <p:nvPr/>
          </p:nvGrpSpPr>
          <p:grpSpPr>
            <a:xfrm>
              <a:off x="545066" y="1036509"/>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4" name="Group 34"/>
            <p:cNvGrpSpPr/>
            <p:nvPr/>
          </p:nvGrpSpPr>
          <p:grpSpPr>
            <a:xfrm>
              <a:off x="545066" y="4224209"/>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6" name="Group 36"/>
            <p:cNvGrpSpPr/>
            <p:nvPr/>
          </p:nvGrpSpPr>
          <p:grpSpPr>
            <a:xfrm>
              <a:off x="545066" y="2654589"/>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8" name="Group 38"/>
            <p:cNvGrpSpPr/>
            <p:nvPr/>
          </p:nvGrpSpPr>
          <p:grpSpPr>
            <a:xfrm>
              <a:off x="7039214" y="1036509"/>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0" name="Group 40"/>
            <p:cNvGrpSpPr/>
            <p:nvPr/>
          </p:nvGrpSpPr>
          <p:grpSpPr>
            <a:xfrm>
              <a:off x="7039214" y="4224209"/>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2" name="Group 42"/>
            <p:cNvGrpSpPr/>
            <p:nvPr/>
          </p:nvGrpSpPr>
          <p:grpSpPr>
            <a:xfrm>
              <a:off x="7039214" y="2654589"/>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4" name="Group 44"/>
            <p:cNvGrpSpPr/>
            <p:nvPr/>
          </p:nvGrpSpPr>
          <p:grpSpPr>
            <a:xfrm>
              <a:off x="3792930" y="1036509"/>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6" name="Group 46"/>
            <p:cNvGrpSpPr/>
            <p:nvPr/>
          </p:nvGrpSpPr>
          <p:grpSpPr>
            <a:xfrm>
              <a:off x="3792930" y="4224209"/>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8" name="Group 48"/>
            <p:cNvGrpSpPr/>
            <p:nvPr/>
          </p:nvGrpSpPr>
          <p:grpSpPr>
            <a:xfrm>
              <a:off x="3792930" y="2654589"/>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0" name="Group 50"/>
            <p:cNvGrpSpPr/>
            <p:nvPr/>
          </p:nvGrpSpPr>
          <p:grpSpPr>
            <a:xfrm>
              <a:off x="1084926" y="1574705"/>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2" name="Group 52"/>
            <p:cNvGrpSpPr/>
            <p:nvPr/>
          </p:nvGrpSpPr>
          <p:grpSpPr>
            <a:xfrm>
              <a:off x="1084926" y="476240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4" name="Group 54"/>
            <p:cNvGrpSpPr/>
            <p:nvPr/>
          </p:nvGrpSpPr>
          <p:grpSpPr>
            <a:xfrm>
              <a:off x="1084926" y="3192785"/>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6" name="Group 56"/>
            <p:cNvGrpSpPr/>
            <p:nvPr/>
          </p:nvGrpSpPr>
          <p:grpSpPr>
            <a:xfrm>
              <a:off x="1084926" y="0"/>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8" name="Group 58"/>
            <p:cNvGrpSpPr/>
            <p:nvPr/>
          </p:nvGrpSpPr>
          <p:grpSpPr>
            <a:xfrm>
              <a:off x="7579075" y="1574705"/>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0" name="Group 60"/>
            <p:cNvGrpSpPr/>
            <p:nvPr/>
          </p:nvGrpSpPr>
          <p:grpSpPr>
            <a:xfrm>
              <a:off x="7579075" y="476240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2" name="Group 62"/>
            <p:cNvGrpSpPr/>
            <p:nvPr/>
          </p:nvGrpSpPr>
          <p:grpSpPr>
            <a:xfrm>
              <a:off x="7579075" y="319278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4" name="Group 64"/>
            <p:cNvGrpSpPr/>
            <p:nvPr/>
          </p:nvGrpSpPr>
          <p:grpSpPr>
            <a:xfrm>
              <a:off x="7579075" y="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6" name="Group 66"/>
            <p:cNvGrpSpPr/>
            <p:nvPr/>
          </p:nvGrpSpPr>
          <p:grpSpPr>
            <a:xfrm>
              <a:off x="4332791" y="157470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8" name="Group 68"/>
            <p:cNvGrpSpPr/>
            <p:nvPr/>
          </p:nvGrpSpPr>
          <p:grpSpPr>
            <a:xfrm>
              <a:off x="4332791" y="4762405"/>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0" name="Group 70"/>
            <p:cNvGrpSpPr/>
            <p:nvPr/>
          </p:nvGrpSpPr>
          <p:grpSpPr>
            <a:xfrm>
              <a:off x="4332791" y="319278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2" name="Group 72"/>
            <p:cNvGrpSpPr/>
            <p:nvPr/>
          </p:nvGrpSpPr>
          <p:grpSpPr>
            <a:xfrm>
              <a:off x="4332791" y="0"/>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4" name="Group 74"/>
            <p:cNvGrpSpPr/>
            <p:nvPr/>
          </p:nvGrpSpPr>
          <p:grpSpPr>
            <a:xfrm>
              <a:off x="1633891" y="499354"/>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6" name="Group 76"/>
            <p:cNvGrpSpPr/>
            <p:nvPr/>
          </p:nvGrpSpPr>
          <p:grpSpPr>
            <a:xfrm>
              <a:off x="1633891" y="3687054"/>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8" name="Group 78"/>
            <p:cNvGrpSpPr/>
            <p:nvPr/>
          </p:nvGrpSpPr>
          <p:grpSpPr>
            <a:xfrm>
              <a:off x="1633891" y="2117434"/>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0" name="Group 80"/>
            <p:cNvGrpSpPr/>
            <p:nvPr/>
          </p:nvGrpSpPr>
          <p:grpSpPr>
            <a:xfrm>
              <a:off x="4881756" y="499354"/>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2" name="Group 82"/>
            <p:cNvGrpSpPr/>
            <p:nvPr/>
          </p:nvGrpSpPr>
          <p:grpSpPr>
            <a:xfrm>
              <a:off x="4881756" y="3687054"/>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4" name="Group 84"/>
            <p:cNvGrpSpPr/>
            <p:nvPr/>
          </p:nvGrpSpPr>
          <p:grpSpPr>
            <a:xfrm>
              <a:off x="4881756" y="2117434"/>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6" name="Group 86"/>
            <p:cNvGrpSpPr/>
            <p:nvPr/>
          </p:nvGrpSpPr>
          <p:grpSpPr>
            <a:xfrm>
              <a:off x="2172552" y="103650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8" name="Group 88"/>
            <p:cNvGrpSpPr/>
            <p:nvPr/>
          </p:nvGrpSpPr>
          <p:grpSpPr>
            <a:xfrm>
              <a:off x="2172552" y="4224209"/>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0" name="Group 90"/>
            <p:cNvGrpSpPr/>
            <p:nvPr/>
          </p:nvGrpSpPr>
          <p:grpSpPr>
            <a:xfrm>
              <a:off x="2172552" y="2654589"/>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2" name="Group 92"/>
            <p:cNvGrpSpPr/>
            <p:nvPr/>
          </p:nvGrpSpPr>
          <p:grpSpPr>
            <a:xfrm>
              <a:off x="5420417" y="1036509"/>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4" name="Group 94"/>
            <p:cNvGrpSpPr/>
            <p:nvPr/>
          </p:nvGrpSpPr>
          <p:grpSpPr>
            <a:xfrm>
              <a:off x="5420417" y="4224209"/>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6" name="Group 96"/>
            <p:cNvGrpSpPr/>
            <p:nvPr/>
          </p:nvGrpSpPr>
          <p:grpSpPr>
            <a:xfrm>
              <a:off x="5420417" y="2654589"/>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8" name="Group 98"/>
            <p:cNvGrpSpPr/>
            <p:nvPr/>
          </p:nvGrpSpPr>
          <p:grpSpPr>
            <a:xfrm>
              <a:off x="2712413" y="1574705"/>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0" name="Group 100"/>
            <p:cNvGrpSpPr/>
            <p:nvPr/>
          </p:nvGrpSpPr>
          <p:grpSpPr>
            <a:xfrm>
              <a:off x="2712413" y="476240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2" name="Group 102"/>
            <p:cNvGrpSpPr/>
            <p:nvPr/>
          </p:nvGrpSpPr>
          <p:grpSpPr>
            <a:xfrm>
              <a:off x="2712413" y="3192785"/>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4" name="Group 104"/>
            <p:cNvGrpSpPr/>
            <p:nvPr/>
          </p:nvGrpSpPr>
          <p:grpSpPr>
            <a:xfrm>
              <a:off x="2712413" y="0"/>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6" name="Group 106"/>
            <p:cNvGrpSpPr/>
            <p:nvPr/>
          </p:nvGrpSpPr>
          <p:grpSpPr>
            <a:xfrm>
              <a:off x="5960278" y="1574705"/>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8" name="Group 108"/>
            <p:cNvGrpSpPr/>
            <p:nvPr/>
          </p:nvGrpSpPr>
          <p:grpSpPr>
            <a:xfrm>
              <a:off x="5960278" y="4762405"/>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0" name="Group 110"/>
            <p:cNvGrpSpPr/>
            <p:nvPr/>
          </p:nvGrpSpPr>
          <p:grpSpPr>
            <a:xfrm>
              <a:off x="5960278" y="3192785"/>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2" name="Group 112"/>
            <p:cNvGrpSpPr/>
            <p:nvPr/>
          </p:nvGrpSpPr>
          <p:grpSpPr>
            <a:xfrm>
              <a:off x="5960278" y="0"/>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4" name="Group 114"/>
            <p:cNvGrpSpPr/>
            <p:nvPr/>
          </p:nvGrpSpPr>
          <p:grpSpPr>
            <a:xfrm>
              <a:off x="545144" y="499354"/>
              <a:ext cx="82785" cy="82785"/>
              <a:chOff x="0" y="0"/>
              <a:chExt cx="1913890" cy="1913890"/>
            </a:xfrm>
          </p:grpSpPr>
          <p:sp>
            <p:nvSpPr>
              <p:cNvPr id="115" name="Freeform 1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6" name="Group 116"/>
            <p:cNvGrpSpPr/>
            <p:nvPr/>
          </p:nvGrpSpPr>
          <p:grpSpPr>
            <a:xfrm>
              <a:off x="545144" y="3687054"/>
              <a:ext cx="82785" cy="82785"/>
              <a:chOff x="0" y="0"/>
              <a:chExt cx="1913890" cy="1913890"/>
            </a:xfrm>
          </p:grpSpPr>
          <p:sp>
            <p:nvSpPr>
              <p:cNvPr id="117" name="Freeform 1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8" name="Group 118"/>
            <p:cNvGrpSpPr/>
            <p:nvPr/>
          </p:nvGrpSpPr>
          <p:grpSpPr>
            <a:xfrm>
              <a:off x="545144" y="2117434"/>
              <a:ext cx="82785" cy="82785"/>
              <a:chOff x="0" y="0"/>
              <a:chExt cx="1913890" cy="1913890"/>
            </a:xfrm>
          </p:grpSpPr>
          <p:sp>
            <p:nvSpPr>
              <p:cNvPr id="119" name="Freeform 1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0" name="Group 120"/>
            <p:cNvGrpSpPr/>
            <p:nvPr/>
          </p:nvGrpSpPr>
          <p:grpSpPr>
            <a:xfrm>
              <a:off x="7039293" y="499354"/>
              <a:ext cx="82785" cy="82785"/>
              <a:chOff x="0" y="0"/>
              <a:chExt cx="1913890" cy="1913890"/>
            </a:xfrm>
          </p:grpSpPr>
          <p:sp>
            <p:nvSpPr>
              <p:cNvPr id="121" name="Freeform 1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2" name="Group 122"/>
            <p:cNvGrpSpPr/>
            <p:nvPr/>
          </p:nvGrpSpPr>
          <p:grpSpPr>
            <a:xfrm>
              <a:off x="7039293" y="3687054"/>
              <a:ext cx="82785" cy="82785"/>
              <a:chOff x="0" y="0"/>
              <a:chExt cx="1913890" cy="1913890"/>
            </a:xfrm>
          </p:grpSpPr>
          <p:sp>
            <p:nvSpPr>
              <p:cNvPr id="123" name="Freeform 1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4" name="Group 124"/>
            <p:cNvGrpSpPr/>
            <p:nvPr/>
          </p:nvGrpSpPr>
          <p:grpSpPr>
            <a:xfrm>
              <a:off x="7039293" y="2117434"/>
              <a:ext cx="82785" cy="82785"/>
              <a:chOff x="0" y="0"/>
              <a:chExt cx="1913890" cy="1913890"/>
            </a:xfrm>
          </p:grpSpPr>
          <p:sp>
            <p:nvSpPr>
              <p:cNvPr id="125" name="Freeform 1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6" name="Group 126"/>
            <p:cNvGrpSpPr/>
            <p:nvPr/>
          </p:nvGrpSpPr>
          <p:grpSpPr>
            <a:xfrm>
              <a:off x="3793009" y="499354"/>
              <a:ext cx="82785" cy="82785"/>
              <a:chOff x="0" y="0"/>
              <a:chExt cx="1913890" cy="1913890"/>
            </a:xfrm>
          </p:grpSpPr>
          <p:sp>
            <p:nvSpPr>
              <p:cNvPr id="127" name="Freeform 1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8" name="Group 128"/>
            <p:cNvGrpSpPr/>
            <p:nvPr/>
          </p:nvGrpSpPr>
          <p:grpSpPr>
            <a:xfrm>
              <a:off x="3793009" y="3687054"/>
              <a:ext cx="82785" cy="82785"/>
              <a:chOff x="0" y="0"/>
              <a:chExt cx="1913890" cy="1913890"/>
            </a:xfrm>
          </p:grpSpPr>
          <p:sp>
            <p:nvSpPr>
              <p:cNvPr id="129" name="Freeform 1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0" name="Group 130"/>
            <p:cNvGrpSpPr/>
            <p:nvPr/>
          </p:nvGrpSpPr>
          <p:grpSpPr>
            <a:xfrm>
              <a:off x="3793009" y="2117434"/>
              <a:ext cx="82785" cy="82785"/>
              <a:chOff x="0" y="0"/>
              <a:chExt cx="1913890" cy="1913890"/>
            </a:xfrm>
          </p:grpSpPr>
          <p:sp>
            <p:nvSpPr>
              <p:cNvPr id="131" name="Freeform 1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2" name="Group 132"/>
            <p:cNvGrpSpPr/>
            <p:nvPr/>
          </p:nvGrpSpPr>
          <p:grpSpPr>
            <a:xfrm>
              <a:off x="1083805" y="1036509"/>
              <a:ext cx="82785" cy="82785"/>
              <a:chOff x="0" y="0"/>
              <a:chExt cx="1913890" cy="1913890"/>
            </a:xfrm>
          </p:grpSpPr>
          <p:sp>
            <p:nvSpPr>
              <p:cNvPr id="133" name="Freeform 1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4" name="Group 134"/>
            <p:cNvGrpSpPr/>
            <p:nvPr/>
          </p:nvGrpSpPr>
          <p:grpSpPr>
            <a:xfrm>
              <a:off x="1083805" y="4224209"/>
              <a:ext cx="82785" cy="82785"/>
              <a:chOff x="0" y="0"/>
              <a:chExt cx="1913890" cy="1913890"/>
            </a:xfrm>
          </p:grpSpPr>
          <p:sp>
            <p:nvSpPr>
              <p:cNvPr id="135" name="Freeform 1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6" name="Group 136"/>
            <p:cNvGrpSpPr/>
            <p:nvPr/>
          </p:nvGrpSpPr>
          <p:grpSpPr>
            <a:xfrm>
              <a:off x="1083805" y="2654589"/>
              <a:ext cx="82785" cy="82785"/>
              <a:chOff x="0" y="0"/>
              <a:chExt cx="1913890" cy="1913890"/>
            </a:xfrm>
          </p:grpSpPr>
          <p:sp>
            <p:nvSpPr>
              <p:cNvPr id="137" name="Freeform 1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8" name="Group 138"/>
            <p:cNvGrpSpPr/>
            <p:nvPr/>
          </p:nvGrpSpPr>
          <p:grpSpPr>
            <a:xfrm>
              <a:off x="7577954" y="1036509"/>
              <a:ext cx="82785" cy="82785"/>
              <a:chOff x="0" y="0"/>
              <a:chExt cx="1913890" cy="1913890"/>
            </a:xfrm>
          </p:grpSpPr>
          <p:sp>
            <p:nvSpPr>
              <p:cNvPr id="139" name="Freeform 1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0" name="Group 140"/>
            <p:cNvGrpSpPr/>
            <p:nvPr/>
          </p:nvGrpSpPr>
          <p:grpSpPr>
            <a:xfrm>
              <a:off x="7577954" y="4224209"/>
              <a:ext cx="82785" cy="82785"/>
              <a:chOff x="0" y="0"/>
              <a:chExt cx="1913890" cy="1913890"/>
            </a:xfrm>
          </p:grpSpPr>
          <p:sp>
            <p:nvSpPr>
              <p:cNvPr id="141" name="Freeform 1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2" name="Group 142"/>
            <p:cNvGrpSpPr/>
            <p:nvPr/>
          </p:nvGrpSpPr>
          <p:grpSpPr>
            <a:xfrm>
              <a:off x="7577954" y="2654589"/>
              <a:ext cx="82785" cy="82785"/>
              <a:chOff x="0" y="0"/>
              <a:chExt cx="1913890" cy="1913890"/>
            </a:xfrm>
          </p:grpSpPr>
          <p:sp>
            <p:nvSpPr>
              <p:cNvPr id="143" name="Freeform 1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4" name="Group 144"/>
            <p:cNvGrpSpPr/>
            <p:nvPr/>
          </p:nvGrpSpPr>
          <p:grpSpPr>
            <a:xfrm>
              <a:off x="4331670" y="1036509"/>
              <a:ext cx="82785" cy="82785"/>
              <a:chOff x="0" y="0"/>
              <a:chExt cx="1913890" cy="1913890"/>
            </a:xfrm>
          </p:grpSpPr>
          <p:sp>
            <p:nvSpPr>
              <p:cNvPr id="145" name="Freeform 1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6" name="Group 146"/>
            <p:cNvGrpSpPr/>
            <p:nvPr/>
          </p:nvGrpSpPr>
          <p:grpSpPr>
            <a:xfrm>
              <a:off x="4331670" y="4224209"/>
              <a:ext cx="82785" cy="82785"/>
              <a:chOff x="0" y="0"/>
              <a:chExt cx="1913890" cy="1913890"/>
            </a:xfrm>
          </p:grpSpPr>
          <p:sp>
            <p:nvSpPr>
              <p:cNvPr id="147" name="Freeform 1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8" name="Group 148"/>
            <p:cNvGrpSpPr/>
            <p:nvPr/>
          </p:nvGrpSpPr>
          <p:grpSpPr>
            <a:xfrm>
              <a:off x="4331670" y="2654589"/>
              <a:ext cx="82785" cy="82785"/>
              <a:chOff x="0" y="0"/>
              <a:chExt cx="1913890" cy="1913890"/>
            </a:xfrm>
          </p:grpSpPr>
          <p:sp>
            <p:nvSpPr>
              <p:cNvPr id="149" name="Freeform 1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0" name="Group 150"/>
            <p:cNvGrpSpPr/>
            <p:nvPr/>
          </p:nvGrpSpPr>
          <p:grpSpPr>
            <a:xfrm>
              <a:off x="1623665" y="1574705"/>
              <a:ext cx="82785" cy="82785"/>
              <a:chOff x="0" y="0"/>
              <a:chExt cx="1913890" cy="1913890"/>
            </a:xfrm>
          </p:grpSpPr>
          <p:sp>
            <p:nvSpPr>
              <p:cNvPr id="151" name="Freeform 1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2" name="Group 152"/>
            <p:cNvGrpSpPr/>
            <p:nvPr/>
          </p:nvGrpSpPr>
          <p:grpSpPr>
            <a:xfrm>
              <a:off x="1623665" y="4762405"/>
              <a:ext cx="82785" cy="82785"/>
              <a:chOff x="0" y="0"/>
              <a:chExt cx="1913890" cy="1913890"/>
            </a:xfrm>
          </p:grpSpPr>
          <p:sp>
            <p:nvSpPr>
              <p:cNvPr id="153" name="Freeform 1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4" name="Group 154"/>
            <p:cNvGrpSpPr/>
            <p:nvPr/>
          </p:nvGrpSpPr>
          <p:grpSpPr>
            <a:xfrm>
              <a:off x="1623665" y="3192785"/>
              <a:ext cx="82785" cy="82785"/>
              <a:chOff x="0" y="0"/>
              <a:chExt cx="1913890" cy="1913890"/>
            </a:xfrm>
          </p:grpSpPr>
          <p:sp>
            <p:nvSpPr>
              <p:cNvPr id="155" name="Freeform 1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6" name="Group 156"/>
            <p:cNvGrpSpPr/>
            <p:nvPr/>
          </p:nvGrpSpPr>
          <p:grpSpPr>
            <a:xfrm>
              <a:off x="1623665" y="0"/>
              <a:ext cx="82785" cy="82785"/>
              <a:chOff x="0" y="0"/>
              <a:chExt cx="1913890" cy="1913890"/>
            </a:xfrm>
          </p:grpSpPr>
          <p:sp>
            <p:nvSpPr>
              <p:cNvPr id="157" name="Freeform 1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8" name="Group 158"/>
            <p:cNvGrpSpPr/>
            <p:nvPr/>
          </p:nvGrpSpPr>
          <p:grpSpPr>
            <a:xfrm>
              <a:off x="4871530" y="1574705"/>
              <a:ext cx="82785" cy="82785"/>
              <a:chOff x="0" y="0"/>
              <a:chExt cx="1913890" cy="1913890"/>
            </a:xfrm>
          </p:grpSpPr>
          <p:sp>
            <p:nvSpPr>
              <p:cNvPr id="159" name="Freeform 1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0" name="Group 160"/>
            <p:cNvGrpSpPr/>
            <p:nvPr/>
          </p:nvGrpSpPr>
          <p:grpSpPr>
            <a:xfrm>
              <a:off x="4871530" y="4762405"/>
              <a:ext cx="82785" cy="82785"/>
              <a:chOff x="0" y="0"/>
              <a:chExt cx="1913890" cy="1913890"/>
            </a:xfrm>
          </p:grpSpPr>
          <p:sp>
            <p:nvSpPr>
              <p:cNvPr id="161" name="Freeform 1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2" name="Group 162"/>
            <p:cNvGrpSpPr/>
            <p:nvPr/>
          </p:nvGrpSpPr>
          <p:grpSpPr>
            <a:xfrm>
              <a:off x="4871530" y="3192785"/>
              <a:ext cx="82785" cy="82785"/>
              <a:chOff x="0" y="0"/>
              <a:chExt cx="1913890" cy="1913890"/>
            </a:xfrm>
          </p:grpSpPr>
          <p:sp>
            <p:nvSpPr>
              <p:cNvPr id="163" name="Freeform 1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4" name="Group 164"/>
            <p:cNvGrpSpPr/>
            <p:nvPr/>
          </p:nvGrpSpPr>
          <p:grpSpPr>
            <a:xfrm>
              <a:off x="4871530" y="0"/>
              <a:ext cx="82785" cy="82785"/>
              <a:chOff x="0" y="0"/>
              <a:chExt cx="1913890" cy="1913890"/>
            </a:xfrm>
          </p:grpSpPr>
          <p:sp>
            <p:nvSpPr>
              <p:cNvPr id="165" name="Freeform 1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6" name="Group 166"/>
            <p:cNvGrpSpPr/>
            <p:nvPr/>
          </p:nvGrpSpPr>
          <p:grpSpPr>
            <a:xfrm>
              <a:off x="6405" y="1574705"/>
              <a:ext cx="82785" cy="82785"/>
              <a:chOff x="0" y="0"/>
              <a:chExt cx="1913890" cy="1913890"/>
            </a:xfrm>
          </p:grpSpPr>
          <p:sp>
            <p:nvSpPr>
              <p:cNvPr id="167" name="Freeform 1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8" name="Group 168"/>
            <p:cNvGrpSpPr/>
            <p:nvPr/>
          </p:nvGrpSpPr>
          <p:grpSpPr>
            <a:xfrm>
              <a:off x="6405" y="4762405"/>
              <a:ext cx="82785" cy="82785"/>
              <a:chOff x="0" y="0"/>
              <a:chExt cx="1913890" cy="1913890"/>
            </a:xfrm>
          </p:grpSpPr>
          <p:sp>
            <p:nvSpPr>
              <p:cNvPr id="169" name="Freeform 1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0" name="Group 170"/>
            <p:cNvGrpSpPr/>
            <p:nvPr/>
          </p:nvGrpSpPr>
          <p:grpSpPr>
            <a:xfrm>
              <a:off x="6405" y="3192785"/>
              <a:ext cx="82785" cy="82785"/>
              <a:chOff x="0" y="0"/>
              <a:chExt cx="1913890" cy="1913890"/>
            </a:xfrm>
          </p:grpSpPr>
          <p:sp>
            <p:nvSpPr>
              <p:cNvPr id="171" name="Freeform 1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2" name="Group 172"/>
            <p:cNvGrpSpPr/>
            <p:nvPr/>
          </p:nvGrpSpPr>
          <p:grpSpPr>
            <a:xfrm>
              <a:off x="6405" y="0"/>
              <a:ext cx="82785" cy="82785"/>
              <a:chOff x="0" y="0"/>
              <a:chExt cx="1913890" cy="1913890"/>
            </a:xfrm>
          </p:grpSpPr>
          <p:sp>
            <p:nvSpPr>
              <p:cNvPr id="173" name="Freeform 1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4" name="Group 174"/>
            <p:cNvGrpSpPr/>
            <p:nvPr/>
          </p:nvGrpSpPr>
          <p:grpSpPr>
            <a:xfrm>
              <a:off x="6500554" y="1574705"/>
              <a:ext cx="82785" cy="82785"/>
              <a:chOff x="0" y="0"/>
              <a:chExt cx="1913890" cy="1913890"/>
            </a:xfrm>
          </p:grpSpPr>
          <p:sp>
            <p:nvSpPr>
              <p:cNvPr id="175" name="Freeform 1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6" name="Group 176"/>
            <p:cNvGrpSpPr/>
            <p:nvPr/>
          </p:nvGrpSpPr>
          <p:grpSpPr>
            <a:xfrm>
              <a:off x="6500554" y="4762405"/>
              <a:ext cx="82785" cy="82785"/>
              <a:chOff x="0" y="0"/>
              <a:chExt cx="1913890" cy="1913890"/>
            </a:xfrm>
          </p:grpSpPr>
          <p:sp>
            <p:nvSpPr>
              <p:cNvPr id="177" name="Freeform 1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8" name="Group 178"/>
            <p:cNvGrpSpPr/>
            <p:nvPr/>
          </p:nvGrpSpPr>
          <p:grpSpPr>
            <a:xfrm>
              <a:off x="6500554" y="3192785"/>
              <a:ext cx="82785" cy="82785"/>
              <a:chOff x="0" y="0"/>
              <a:chExt cx="1913890" cy="1913890"/>
            </a:xfrm>
          </p:grpSpPr>
          <p:sp>
            <p:nvSpPr>
              <p:cNvPr id="179" name="Freeform 1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0" name="Group 180"/>
            <p:cNvGrpSpPr/>
            <p:nvPr/>
          </p:nvGrpSpPr>
          <p:grpSpPr>
            <a:xfrm>
              <a:off x="6500554" y="0"/>
              <a:ext cx="82785" cy="82785"/>
              <a:chOff x="0" y="0"/>
              <a:chExt cx="1913890" cy="1913890"/>
            </a:xfrm>
          </p:grpSpPr>
          <p:sp>
            <p:nvSpPr>
              <p:cNvPr id="181" name="Freeform 1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2" name="Group 182"/>
            <p:cNvGrpSpPr/>
            <p:nvPr/>
          </p:nvGrpSpPr>
          <p:grpSpPr>
            <a:xfrm>
              <a:off x="3254270" y="1574705"/>
              <a:ext cx="82785" cy="82785"/>
              <a:chOff x="0" y="0"/>
              <a:chExt cx="1913890" cy="1913890"/>
            </a:xfrm>
          </p:grpSpPr>
          <p:sp>
            <p:nvSpPr>
              <p:cNvPr id="183" name="Freeform 1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4" name="Group 184"/>
            <p:cNvGrpSpPr/>
            <p:nvPr/>
          </p:nvGrpSpPr>
          <p:grpSpPr>
            <a:xfrm>
              <a:off x="3254270" y="4762405"/>
              <a:ext cx="82785" cy="82785"/>
              <a:chOff x="0" y="0"/>
              <a:chExt cx="1913890" cy="1913890"/>
            </a:xfrm>
          </p:grpSpPr>
          <p:sp>
            <p:nvSpPr>
              <p:cNvPr id="185" name="Freeform 1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6" name="Group 186"/>
            <p:cNvGrpSpPr/>
            <p:nvPr/>
          </p:nvGrpSpPr>
          <p:grpSpPr>
            <a:xfrm>
              <a:off x="3254270" y="3192785"/>
              <a:ext cx="82785" cy="82785"/>
              <a:chOff x="0" y="0"/>
              <a:chExt cx="1913890" cy="1913890"/>
            </a:xfrm>
          </p:grpSpPr>
          <p:sp>
            <p:nvSpPr>
              <p:cNvPr id="187" name="Freeform 1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8" name="Group 188"/>
            <p:cNvGrpSpPr/>
            <p:nvPr/>
          </p:nvGrpSpPr>
          <p:grpSpPr>
            <a:xfrm>
              <a:off x="3254270" y="0"/>
              <a:ext cx="82785" cy="82785"/>
              <a:chOff x="0" y="0"/>
              <a:chExt cx="1913890" cy="1913890"/>
            </a:xfrm>
          </p:grpSpPr>
          <p:sp>
            <p:nvSpPr>
              <p:cNvPr id="189" name="Freeform 1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0" name="Group 190"/>
            <p:cNvGrpSpPr/>
            <p:nvPr/>
          </p:nvGrpSpPr>
          <p:grpSpPr>
            <a:xfrm>
              <a:off x="2172630" y="499354"/>
              <a:ext cx="82785" cy="82785"/>
              <a:chOff x="0" y="0"/>
              <a:chExt cx="1913890" cy="1913890"/>
            </a:xfrm>
          </p:grpSpPr>
          <p:sp>
            <p:nvSpPr>
              <p:cNvPr id="191" name="Freeform 1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2" name="Group 192"/>
            <p:cNvGrpSpPr/>
            <p:nvPr/>
          </p:nvGrpSpPr>
          <p:grpSpPr>
            <a:xfrm>
              <a:off x="2172630" y="3687054"/>
              <a:ext cx="82785" cy="82785"/>
              <a:chOff x="0" y="0"/>
              <a:chExt cx="1913890" cy="1913890"/>
            </a:xfrm>
          </p:grpSpPr>
          <p:sp>
            <p:nvSpPr>
              <p:cNvPr id="193" name="Freeform 1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4" name="Group 194"/>
            <p:cNvGrpSpPr/>
            <p:nvPr/>
          </p:nvGrpSpPr>
          <p:grpSpPr>
            <a:xfrm>
              <a:off x="2172630" y="2117434"/>
              <a:ext cx="82785" cy="82785"/>
              <a:chOff x="0" y="0"/>
              <a:chExt cx="1913890" cy="1913890"/>
            </a:xfrm>
          </p:grpSpPr>
          <p:sp>
            <p:nvSpPr>
              <p:cNvPr id="195" name="Freeform 1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6" name="Group 196"/>
            <p:cNvGrpSpPr/>
            <p:nvPr/>
          </p:nvGrpSpPr>
          <p:grpSpPr>
            <a:xfrm>
              <a:off x="5420495" y="499354"/>
              <a:ext cx="82785" cy="82785"/>
              <a:chOff x="0" y="0"/>
              <a:chExt cx="1913890" cy="1913890"/>
            </a:xfrm>
          </p:grpSpPr>
          <p:sp>
            <p:nvSpPr>
              <p:cNvPr id="197" name="Freeform 1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8" name="Group 198"/>
            <p:cNvGrpSpPr/>
            <p:nvPr/>
          </p:nvGrpSpPr>
          <p:grpSpPr>
            <a:xfrm>
              <a:off x="5420495" y="3687054"/>
              <a:ext cx="82785" cy="82785"/>
              <a:chOff x="0" y="0"/>
              <a:chExt cx="1913890" cy="1913890"/>
            </a:xfrm>
          </p:grpSpPr>
          <p:sp>
            <p:nvSpPr>
              <p:cNvPr id="199" name="Freeform 1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0" name="Group 200"/>
            <p:cNvGrpSpPr/>
            <p:nvPr/>
          </p:nvGrpSpPr>
          <p:grpSpPr>
            <a:xfrm>
              <a:off x="5420495" y="2117434"/>
              <a:ext cx="82785" cy="82785"/>
              <a:chOff x="0" y="0"/>
              <a:chExt cx="1913890" cy="1913890"/>
            </a:xfrm>
          </p:grpSpPr>
          <p:sp>
            <p:nvSpPr>
              <p:cNvPr id="201" name="Freeform 2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2" name="Group 202"/>
            <p:cNvGrpSpPr/>
            <p:nvPr/>
          </p:nvGrpSpPr>
          <p:grpSpPr>
            <a:xfrm>
              <a:off x="2711291" y="1036509"/>
              <a:ext cx="82785" cy="82785"/>
              <a:chOff x="0" y="0"/>
              <a:chExt cx="1913890" cy="1913890"/>
            </a:xfrm>
          </p:grpSpPr>
          <p:sp>
            <p:nvSpPr>
              <p:cNvPr id="203" name="Freeform 2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4" name="Group 204"/>
            <p:cNvGrpSpPr/>
            <p:nvPr/>
          </p:nvGrpSpPr>
          <p:grpSpPr>
            <a:xfrm>
              <a:off x="2711291" y="4224209"/>
              <a:ext cx="82785" cy="82785"/>
              <a:chOff x="0" y="0"/>
              <a:chExt cx="1913890" cy="1913890"/>
            </a:xfrm>
          </p:grpSpPr>
          <p:sp>
            <p:nvSpPr>
              <p:cNvPr id="205" name="Freeform 2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6" name="Group 206"/>
            <p:cNvGrpSpPr/>
            <p:nvPr/>
          </p:nvGrpSpPr>
          <p:grpSpPr>
            <a:xfrm>
              <a:off x="2711291" y="2654589"/>
              <a:ext cx="82785" cy="82785"/>
              <a:chOff x="0" y="0"/>
              <a:chExt cx="1913890" cy="1913890"/>
            </a:xfrm>
          </p:grpSpPr>
          <p:sp>
            <p:nvSpPr>
              <p:cNvPr id="207" name="Freeform 2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8" name="Group 208"/>
            <p:cNvGrpSpPr/>
            <p:nvPr/>
          </p:nvGrpSpPr>
          <p:grpSpPr>
            <a:xfrm>
              <a:off x="5959156" y="1036509"/>
              <a:ext cx="82785" cy="82785"/>
              <a:chOff x="0" y="0"/>
              <a:chExt cx="1913890" cy="1913890"/>
            </a:xfrm>
          </p:grpSpPr>
          <p:sp>
            <p:nvSpPr>
              <p:cNvPr id="209" name="Freeform 2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0" name="Group 210"/>
            <p:cNvGrpSpPr/>
            <p:nvPr/>
          </p:nvGrpSpPr>
          <p:grpSpPr>
            <a:xfrm>
              <a:off x="5959156" y="4224209"/>
              <a:ext cx="82785" cy="82785"/>
              <a:chOff x="0" y="0"/>
              <a:chExt cx="1913890" cy="1913890"/>
            </a:xfrm>
          </p:grpSpPr>
          <p:sp>
            <p:nvSpPr>
              <p:cNvPr id="211" name="Freeform 2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2" name="Group 212"/>
            <p:cNvGrpSpPr/>
            <p:nvPr/>
          </p:nvGrpSpPr>
          <p:grpSpPr>
            <a:xfrm>
              <a:off x="5959156" y="2654589"/>
              <a:ext cx="82785" cy="82785"/>
              <a:chOff x="0" y="0"/>
              <a:chExt cx="1913890" cy="1913890"/>
            </a:xfrm>
          </p:grpSpPr>
          <p:sp>
            <p:nvSpPr>
              <p:cNvPr id="213" name="Freeform 2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4" name="Group 214"/>
            <p:cNvGrpSpPr>
              <a:grpSpLocks noChangeAspect="1"/>
            </p:cNvGrpSpPr>
            <p:nvPr/>
          </p:nvGrpSpPr>
          <p:grpSpPr>
            <a:xfrm>
              <a:off x="1083883" y="499354"/>
              <a:ext cx="95594" cy="82785"/>
              <a:chOff x="0" y="0"/>
              <a:chExt cx="6350000" cy="5499100"/>
            </a:xfrm>
          </p:grpSpPr>
          <p:sp>
            <p:nvSpPr>
              <p:cNvPr id="215" name="Freeform 2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16" name="Group 216"/>
            <p:cNvGrpSpPr>
              <a:grpSpLocks noChangeAspect="1"/>
            </p:cNvGrpSpPr>
            <p:nvPr/>
          </p:nvGrpSpPr>
          <p:grpSpPr>
            <a:xfrm>
              <a:off x="1083883" y="3687054"/>
              <a:ext cx="95594" cy="82785"/>
              <a:chOff x="0" y="0"/>
              <a:chExt cx="6350000" cy="5499100"/>
            </a:xfrm>
          </p:grpSpPr>
          <p:sp>
            <p:nvSpPr>
              <p:cNvPr id="217" name="Freeform 2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18" name="Group 218"/>
            <p:cNvGrpSpPr>
              <a:grpSpLocks noChangeAspect="1"/>
            </p:cNvGrpSpPr>
            <p:nvPr/>
          </p:nvGrpSpPr>
          <p:grpSpPr>
            <a:xfrm>
              <a:off x="1083883" y="2117434"/>
              <a:ext cx="95594" cy="82785"/>
              <a:chOff x="0" y="0"/>
              <a:chExt cx="6350000" cy="5499100"/>
            </a:xfrm>
          </p:grpSpPr>
          <p:sp>
            <p:nvSpPr>
              <p:cNvPr id="219" name="Freeform 2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0" name="Group 220"/>
            <p:cNvGrpSpPr>
              <a:grpSpLocks noChangeAspect="1"/>
            </p:cNvGrpSpPr>
            <p:nvPr/>
          </p:nvGrpSpPr>
          <p:grpSpPr>
            <a:xfrm>
              <a:off x="7578032" y="499354"/>
              <a:ext cx="95594" cy="82785"/>
              <a:chOff x="0" y="0"/>
              <a:chExt cx="6350000" cy="5499100"/>
            </a:xfrm>
          </p:grpSpPr>
          <p:sp>
            <p:nvSpPr>
              <p:cNvPr id="221" name="Freeform 2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2" name="Group 222"/>
            <p:cNvGrpSpPr>
              <a:grpSpLocks noChangeAspect="1"/>
            </p:cNvGrpSpPr>
            <p:nvPr/>
          </p:nvGrpSpPr>
          <p:grpSpPr>
            <a:xfrm>
              <a:off x="7578032" y="3687054"/>
              <a:ext cx="95594" cy="82785"/>
              <a:chOff x="0" y="0"/>
              <a:chExt cx="6350000" cy="5499100"/>
            </a:xfrm>
          </p:grpSpPr>
          <p:sp>
            <p:nvSpPr>
              <p:cNvPr id="223" name="Freeform 2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4" name="Group 224"/>
            <p:cNvGrpSpPr>
              <a:grpSpLocks noChangeAspect="1"/>
            </p:cNvGrpSpPr>
            <p:nvPr/>
          </p:nvGrpSpPr>
          <p:grpSpPr>
            <a:xfrm>
              <a:off x="7578032" y="2117434"/>
              <a:ext cx="95594" cy="82785"/>
              <a:chOff x="0" y="0"/>
              <a:chExt cx="6350000" cy="5499100"/>
            </a:xfrm>
          </p:grpSpPr>
          <p:sp>
            <p:nvSpPr>
              <p:cNvPr id="225" name="Freeform 2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6" name="Group 226"/>
            <p:cNvGrpSpPr>
              <a:grpSpLocks noChangeAspect="1"/>
            </p:cNvGrpSpPr>
            <p:nvPr/>
          </p:nvGrpSpPr>
          <p:grpSpPr>
            <a:xfrm>
              <a:off x="4331748" y="499354"/>
              <a:ext cx="95594" cy="82785"/>
              <a:chOff x="0" y="0"/>
              <a:chExt cx="6350000" cy="5499100"/>
            </a:xfrm>
          </p:grpSpPr>
          <p:sp>
            <p:nvSpPr>
              <p:cNvPr id="227" name="Freeform 2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8" name="Group 228"/>
            <p:cNvGrpSpPr>
              <a:grpSpLocks noChangeAspect="1"/>
            </p:cNvGrpSpPr>
            <p:nvPr/>
          </p:nvGrpSpPr>
          <p:grpSpPr>
            <a:xfrm>
              <a:off x="4331748" y="3687054"/>
              <a:ext cx="95594" cy="82785"/>
              <a:chOff x="0" y="0"/>
              <a:chExt cx="6350000" cy="5499100"/>
            </a:xfrm>
          </p:grpSpPr>
          <p:sp>
            <p:nvSpPr>
              <p:cNvPr id="229" name="Freeform 2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0" name="Group 230"/>
            <p:cNvGrpSpPr>
              <a:grpSpLocks noChangeAspect="1"/>
            </p:cNvGrpSpPr>
            <p:nvPr/>
          </p:nvGrpSpPr>
          <p:grpSpPr>
            <a:xfrm>
              <a:off x="4331748" y="2117434"/>
              <a:ext cx="95594" cy="82785"/>
              <a:chOff x="0" y="0"/>
              <a:chExt cx="6350000" cy="5499100"/>
            </a:xfrm>
          </p:grpSpPr>
          <p:sp>
            <p:nvSpPr>
              <p:cNvPr id="231" name="Freeform 2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2" name="Group 232"/>
            <p:cNvGrpSpPr>
              <a:grpSpLocks noChangeAspect="1"/>
            </p:cNvGrpSpPr>
            <p:nvPr/>
          </p:nvGrpSpPr>
          <p:grpSpPr>
            <a:xfrm>
              <a:off x="1622544" y="1036509"/>
              <a:ext cx="95594" cy="82785"/>
              <a:chOff x="0" y="0"/>
              <a:chExt cx="6350000" cy="5499100"/>
            </a:xfrm>
          </p:grpSpPr>
          <p:sp>
            <p:nvSpPr>
              <p:cNvPr id="233" name="Freeform 2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4" name="Group 234"/>
            <p:cNvGrpSpPr>
              <a:grpSpLocks noChangeAspect="1"/>
            </p:cNvGrpSpPr>
            <p:nvPr/>
          </p:nvGrpSpPr>
          <p:grpSpPr>
            <a:xfrm>
              <a:off x="1622544" y="4224209"/>
              <a:ext cx="95594" cy="82785"/>
              <a:chOff x="0" y="0"/>
              <a:chExt cx="6350000" cy="5499100"/>
            </a:xfrm>
          </p:grpSpPr>
          <p:sp>
            <p:nvSpPr>
              <p:cNvPr id="235" name="Freeform 2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6" name="Group 236"/>
            <p:cNvGrpSpPr>
              <a:grpSpLocks noChangeAspect="1"/>
            </p:cNvGrpSpPr>
            <p:nvPr/>
          </p:nvGrpSpPr>
          <p:grpSpPr>
            <a:xfrm>
              <a:off x="1622544" y="2654589"/>
              <a:ext cx="95594" cy="82785"/>
              <a:chOff x="0" y="0"/>
              <a:chExt cx="6350000" cy="5499100"/>
            </a:xfrm>
          </p:grpSpPr>
          <p:sp>
            <p:nvSpPr>
              <p:cNvPr id="237" name="Freeform 2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8" name="Group 238"/>
            <p:cNvGrpSpPr>
              <a:grpSpLocks noChangeAspect="1"/>
            </p:cNvGrpSpPr>
            <p:nvPr/>
          </p:nvGrpSpPr>
          <p:grpSpPr>
            <a:xfrm>
              <a:off x="4870409" y="1036509"/>
              <a:ext cx="95594" cy="82785"/>
              <a:chOff x="0" y="0"/>
              <a:chExt cx="6350000" cy="5499100"/>
            </a:xfrm>
          </p:grpSpPr>
          <p:sp>
            <p:nvSpPr>
              <p:cNvPr id="239" name="Freeform 2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0" name="Group 240"/>
            <p:cNvGrpSpPr>
              <a:grpSpLocks noChangeAspect="1"/>
            </p:cNvGrpSpPr>
            <p:nvPr/>
          </p:nvGrpSpPr>
          <p:grpSpPr>
            <a:xfrm>
              <a:off x="4870409" y="4224209"/>
              <a:ext cx="95594" cy="82785"/>
              <a:chOff x="0" y="0"/>
              <a:chExt cx="6350000" cy="5499100"/>
            </a:xfrm>
          </p:grpSpPr>
          <p:sp>
            <p:nvSpPr>
              <p:cNvPr id="241" name="Freeform 2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2" name="Group 242"/>
            <p:cNvGrpSpPr>
              <a:grpSpLocks noChangeAspect="1"/>
            </p:cNvGrpSpPr>
            <p:nvPr/>
          </p:nvGrpSpPr>
          <p:grpSpPr>
            <a:xfrm>
              <a:off x="4870409" y="2654589"/>
              <a:ext cx="95594" cy="82785"/>
              <a:chOff x="0" y="0"/>
              <a:chExt cx="6350000" cy="5499100"/>
            </a:xfrm>
          </p:grpSpPr>
          <p:sp>
            <p:nvSpPr>
              <p:cNvPr id="243" name="Freeform 2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4" name="Group 244"/>
            <p:cNvGrpSpPr>
              <a:grpSpLocks noChangeAspect="1"/>
            </p:cNvGrpSpPr>
            <p:nvPr/>
          </p:nvGrpSpPr>
          <p:grpSpPr>
            <a:xfrm>
              <a:off x="2162405" y="1574705"/>
              <a:ext cx="95594" cy="82785"/>
              <a:chOff x="0" y="0"/>
              <a:chExt cx="6350000" cy="5499100"/>
            </a:xfrm>
          </p:grpSpPr>
          <p:sp>
            <p:nvSpPr>
              <p:cNvPr id="245" name="Freeform 2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6" name="Group 246"/>
            <p:cNvGrpSpPr>
              <a:grpSpLocks noChangeAspect="1"/>
            </p:cNvGrpSpPr>
            <p:nvPr/>
          </p:nvGrpSpPr>
          <p:grpSpPr>
            <a:xfrm>
              <a:off x="2162405" y="4762405"/>
              <a:ext cx="95594" cy="82785"/>
              <a:chOff x="0" y="0"/>
              <a:chExt cx="6350000" cy="5499100"/>
            </a:xfrm>
          </p:grpSpPr>
          <p:sp>
            <p:nvSpPr>
              <p:cNvPr id="247" name="Freeform 2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8" name="Group 248"/>
            <p:cNvGrpSpPr>
              <a:grpSpLocks noChangeAspect="1"/>
            </p:cNvGrpSpPr>
            <p:nvPr/>
          </p:nvGrpSpPr>
          <p:grpSpPr>
            <a:xfrm>
              <a:off x="2162405" y="3192785"/>
              <a:ext cx="95594" cy="82785"/>
              <a:chOff x="0" y="0"/>
              <a:chExt cx="6350000" cy="5499100"/>
            </a:xfrm>
          </p:grpSpPr>
          <p:sp>
            <p:nvSpPr>
              <p:cNvPr id="249" name="Freeform 2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0" name="Group 250"/>
            <p:cNvGrpSpPr>
              <a:grpSpLocks noChangeAspect="1"/>
            </p:cNvGrpSpPr>
            <p:nvPr/>
          </p:nvGrpSpPr>
          <p:grpSpPr>
            <a:xfrm>
              <a:off x="2162405" y="0"/>
              <a:ext cx="95594" cy="82785"/>
              <a:chOff x="0" y="0"/>
              <a:chExt cx="6350000" cy="5499100"/>
            </a:xfrm>
          </p:grpSpPr>
          <p:sp>
            <p:nvSpPr>
              <p:cNvPr id="251" name="Freeform 2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2" name="Group 252"/>
            <p:cNvGrpSpPr>
              <a:grpSpLocks noChangeAspect="1"/>
            </p:cNvGrpSpPr>
            <p:nvPr/>
          </p:nvGrpSpPr>
          <p:grpSpPr>
            <a:xfrm>
              <a:off x="5410269" y="1574705"/>
              <a:ext cx="95594" cy="82785"/>
              <a:chOff x="0" y="0"/>
              <a:chExt cx="6350000" cy="5499100"/>
            </a:xfrm>
          </p:grpSpPr>
          <p:sp>
            <p:nvSpPr>
              <p:cNvPr id="253" name="Freeform 2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4" name="Group 254"/>
            <p:cNvGrpSpPr>
              <a:grpSpLocks noChangeAspect="1"/>
            </p:cNvGrpSpPr>
            <p:nvPr/>
          </p:nvGrpSpPr>
          <p:grpSpPr>
            <a:xfrm>
              <a:off x="5410269" y="4762405"/>
              <a:ext cx="95594" cy="82785"/>
              <a:chOff x="0" y="0"/>
              <a:chExt cx="6350000" cy="5499100"/>
            </a:xfrm>
          </p:grpSpPr>
          <p:sp>
            <p:nvSpPr>
              <p:cNvPr id="255" name="Freeform 2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6" name="Group 256"/>
            <p:cNvGrpSpPr>
              <a:grpSpLocks noChangeAspect="1"/>
            </p:cNvGrpSpPr>
            <p:nvPr/>
          </p:nvGrpSpPr>
          <p:grpSpPr>
            <a:xfrm>
              <a:off x="5410269" y="3192785"/>
              <a:ext cx="95594" cy="82785"/>
              <a:chOff x="0" y="0"/>
              <a:chExt cx="6350000" cy="5499100"/>
            </a:xfrm>
          </p:grpSpPr>
          <p:sp>
            <p:nvSpPr>
              <p:cNvPr id="257" name="Freeform 2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8" name="Group 258"/>
            <p:cNvGrpSpPr>
              <a:grpSpLocks noChangeAspect="1"/>
            </p:cNvGrpSpPr>
            <p:nvPr/>
          </p:nvGrpSpPr>
          <p:grpSpPr>
            <a:xfrm>
              <a:off x="5410269" y="0"/>
              <a:ext cx="95594" cy="82785"/>
              <a:chOff x="0" y="0"/>
              <a:chExt cx="6350000" cy="5499100"/>
            </a:xfrm>
          </p:grpSpPr>
          <p:sp>
            <p:nvSpPr>
              <p:cNvPr id="259" name="Freeform 2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0" name="Group 260"/>
            <p:cNvGrpSpPr>
              <a:grpSpLocks noChangeAspect="1"/>
            </p:cNvGrpSpPr>
            <p:nvPr/>
          </p:nvGrpSpPr>
          <p:grpSpPr>
            <a:xfrm>
              <a:off x="545144" y="1574705"/>
              <a:ext cx="95594" cy="82785"/>
              <a:chOff x="0" y="0"/>
              <a:chExt cx="6350000" cy="5499100"/>
            </a:xfrm>
          </p:grpSpPr>
          <p:sp>
            <p:nvSpPr>
              <p:cNvPr id="261" name="Freeform 2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2" name="Group 262"/>
            <p:cNvGrpSpPr>
              <a:grpSpLocks noChangeAspect="1"/>
            </p:cNvGrpSpPr>
            <p:nvPr/>
          </p:nvGrpSpPr>
          <p:grpSpPr>
            <a:xfrm>
              <a:off x="545144" y="4762405"/>
              <a:ext cx="95594" cy="82785"/>
              <a:chOff x="0" y="0"/>
              <a:chExt cx="6350000" cy="5499100"/>
            </a:xfrm>
          </p:grpSpPr>
          <p:sp>
            <p:nvSpPr>
              <p:cNvPr id="263" name="Freeform 2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4" name="Group 264"/>
            <p:cNvGrpSpPr>
              <a:grpSpLocks noChangeAspect="1"/>
            </p:cNvGrpSpPr>
            <p:nvPr/>
          </p:nvGrpSpPr>
          <p:grpSpPr>
            <a:xfrm>
              <a:off x="545144" y="3192785"/>
              <a:ext cx="95594" cy="82785"/>
              <a:chOff x="0" y="0"/>
              <a:chExt cx="6350000" cy="5499100"/>
            </a:xfrm>
          </p:grpSpPr>
          <p:sp>
            <p:nvSpPr>
              <p:cNvPr id="265" name="Freeform 2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6" name="Group 266"/>
            <p:cNvGrpSpPr>
              <a:grpSpLocks noChangeAspect="1"/>
            </p:cNvGrpSpPr>
            <p:nvPr/>
          </p:nvGrpSpPr>
          <p:grpSpPr>
            <a:xfrm>
              <a:off x="545144" y="0"/>
              <a:ext cx="95594" cy="82785"/>
              <a:chOff x="0" y="0"/>
              <a:chExt cx="6350000" cy="5499100"/>
            </a:xfrm>
          </p:grpSpPr>
          <p:sp>
            <p:nvSpPr>
              <p:cNvPr id="267" name="Freeform 2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8" name="Group 268"/>
            <p:cNvGrpSpPr>
              <a:grpSpLocks noChangeAspect="1"/>
            </p:cNvGrpSpPr>
            <p:nvPr/>
          </p:nvGrpSpPr>
          <p:grpSpPr>
            <a:xfrm>
              <a:off x="7039293" y="1574705"/>
              <a:ext cx="95594" cy="82785"/>
              <a:chOff x="0" y="0"/>
              <a:chExt cx="6350000" cy="5499100"/>
            </a:xfrm>
          </p:grpSpPr>
          <p:sp>
            <p:nvSpPr>
              <p:cNvPr id="269" name="Freeform 2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0" name="Group 270"/>
            <p:cNvGrpSpPr>
              <a:grpSpLocks noChangeAspect="1"/>
            </p:cNvGrpSpPr>
            <p:nvPr/>
          </p:nvGrpSpPr>
          <p:grpSpPr>
            <a:xfrm>
              <a:off x="7039293" y="4762405"/>
              <a:ext cx="95594" cy="82785"/>
              <a:chOff x="0" y="0"/>
              <a:chExt cx="6350000" cy="5499100"/>
            </a:xfrm>
          </p:grpSpPr>
          <p:sp>
            <p:nvSpPr>
              <p:cNvPr id="271" name="Freeform 2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2" name="Group 272"/>
            <p:cNvGrpSpPr>
              <a:grpSpLocks noChangeAspect="1"/>
            </p:cNvGrpSpPr>
            <p:nvPr/>
          </p:nvGrpSpPr>
          <p:grpSpPr>
            <a:xfrm>
              <a:off x="7039293" y="3192785"/>
              <a:ext cx="95594" cy="82785"/>
              <a:chOff x="0" y="0"/>
              <a:chExt cx="6350000" cy="5499100"/>
            </a:xfrm>
          </p:grpSpPr>
          <p:sp>
            <p:nvSpPr>
              <p:cNvPr id="273" name="Freeform 2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4" name="Group 274"/>
            <p:cNvGrpSpPr>
              <a:grpSpLocks noChangeAspect="1"/>
            </p:cNvGrpSpPr>
            <p:nvPr/>
          </p:nvGrpSpPr>
          <p:grpSpPr>
            <a:xfrm>
              <a:off x="7039293" y="0"/>
              <a:ext cx="95594" cy="82785"/>
              <a:chOff x="0" y="0"/>
              <a:chExt cx="6350000" cy="5499100"/>
            </a:xfrm>
          </p:grpSpPr>
          <p:sp>
            <p:nvSpPr>
              <p:cNvPr id="275" name="Freeform 2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6" name="Group 276"/>
            <p:cNvGrpSpPr>
              <a:grpSpLocks noChangeAspect="1"/>
            </p:cNvGrpSpPr>
            <p:nvPr/>
          </p:nvGrpSpPr>
          <p:grpSpPr>
            <a:xfrm>
              <a:off x="3793009" y="1574705"/>
              <a:ext cx="95594" cy="82785"/>
              <a:chOff x="0" y="0"/>
              <a:chExt cx="6350000" cy="5499100"/>
            </a:xfrm>
          </p:grpSpPr>
          <p:sp>
            <p:nvSpPr>
              <p:cNvPr id="277" name="Freeform 2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8" name="Group 278"/>
            <p:cNvGrpSpPr>
              <a:grpSpLocks noChangeAspect="1"/>
            </p:cNvGrpSpPr>
            <p:nvPr/>
          </p:nvGrpSpPr>
          <p:grpSpPr>
            <a:xfrm>
              <a:off x="3793009" y="4762405"/>
              <a:ext cx="95594" cy="82785"/>
              <a:chOff x="0" y="0"/>
              <a:chExt cx="6350000" cy="5499100"/>
            </a:xfrm>
          </p:grpSpPr>
          <p:sp>
            <p:nvSpPr>
              <p:cNvPr id="279" name="Freeform 2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0" name="Group 280"/>
            <p:cNvGrpSpPr>
              <a:grpSpLocks noChangeAspect="1"/>
            </p:cNvGrpSpPr>
            <p:nvPr/>
          </p:nvGrpSpPr>
          <p:grpSpPr>
            <a:xfrm>
              <a:off x="3793009" y="3192785"/>
              <a:ext cx="95594" cy="82785"/>
              <a:chOff x="0" y="0"/>
              <a:chExt cx="6350000" cy="5499100"/>
            </a:xfrm>
          </p:grpSpPr>
          <p:sp>
            <p:nvSpPr>
              <p:cNvPr id="281" name="Freeform 2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2" name="Group 282"/>
            <p:cNvGrpSpPr>
              <a:grpSpLocks noChangeAspect="1"/>
            </p:cNvGrpSpPr>
            <p:nvPr/>
          </p:nvGrpSpPr>
          <p:grpSpPr>
            <a:xfrm>
              <a:off x="3793009" y="0"/>
              <a:ext cx="95594" cy="82785"/>
              <a:chOff x="0" y="0"/>
              <a:chExt cx="6350000" cy="5499100"/>
            </a:xfrm>
          </p:grpSpPr>
          <p:sp>
            <p:nvSpPr>
              <p:cNvPr id="283" name="Freeform 2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4" name="Group 284"/>
            <p:cNvGrpSpPr>
              <a:grpSpLocks noChangeAspect="1"/>
            </p:cNvGrpSpPr>
            <p:nvPr/>
          </p:nvGrpSpPr>
          <p:grpSpPr>
            <a:xfrm>
              <a:off x="2711370" y="499354"/>
              <a:ext cx="95594" cy="82785"/>
              <a:chOff x="0" y="0"/>
              <a:chExt cx="6350000" cy="5499100"/>
            </a:xfrm>
          </p:grpSpPr>
          <p:sp>
            <p:nvSpPr>
              <p:cNvPr id="285" name="Freeform 2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6" name="Group 286"/>
            <p:cNvGrpSpPr>
              <a:grpSpLocks noChangeAspect="1"/>
            </p:cNvGrpSpPr>
            <p:nvPr/>
          </p:nvGrpSpPr>
          <p:grpSpPr>
            <a:xfrm>
              <a:off x="2711370" y="3687054"/>
              <a:ext cx="95594" cy="82785"/>
              <a:chOff x="0" y="0"/>
              <a:chExt cx="6350000" cy="5499100"/>
            </a:xfrm>
          </p:grpSpPr>
          <p:sp>
            <p:nvSpPr>
              <p:cNvPr id="287" name="Freeform 2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8" name="Group 288"/>
            <p:cNvGrpSpPr>
              <a:grpSpLocks noChangeAspect="1"/>
            </p:cNvGrpSpPr>
            <p:nvPr/>
          </p:nvGrpSpPr>
          <p:grpSpPr>
            <a:xfrm>
              <a:off x="2711370" y="2117434"/>
              <a:ext cx="95594" cy="82785"/>
              <a:chOff x="0" y="0"/>
              <a:chExt cx="6350000" cy="5499100"/>
            </a:xfrm>
          </p:grpSpPr>
          <p:sp>
            <p:nvSpPr>
              <p:cNvPr id="289" name="Freeform 2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0" name="Group 290"/>
            <p:cNvGrpSpPr>
              <a:grpSpLocks noChangeAspect="1"/>
            </p:cNvGrpSpPr>
            <p:nvPr/>
          </p:nvGrpSpPr>
          <p:grpSpPr>
            <a:xfrm>
              <a:off x="5959235" y="499354"/>
              <a:ext cx="95594" cy="82785"/>
              <a:chOff x="0" y="0"/>
              <a:chExt cx="6350000" cy="5499100"/>
            </a:xfrm>
          </p:grpSpPr>
          <p:sp>
            <p:nvSpPr>
              <p:cNvPr id="291" name="Freeform 2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2" name="Group 292"/>
            <p:cNvGrpSpPr>
              <a:grpSpLocks noChangeAspect="1"/>
            </p:cNvGrpSpPr>
            <p:nvPr/>
          </p:nvGrpSpPr>
          <p:grpSpPr>
            <a:xfrm>
              <a:off x="5959235" y="3687054"/>
              <a:ext cx="95594" cy="82785"/>
              <a:chOff x="0" y="0"/>
              <a:chExt cx="6350000" cy="5499100"/>
            </a:xfrm>
          </p:grpSpPr>
          <p:sp>
            <p:nvSpPr>
              <p:cNvPr id="293" name="Freeform 2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4" name="Group 294"/>
            <p:cNvGrpSpPr>
              <a:grpSpLocks noChangeAspect="1"/>
            </p:cNvGrpSpPr>
            <p:nvPr/>
          </p:nvGrpSpPr>
          <p:grpSpPr>
            <a:xfrm>
              <a:off x="5959235" y="2117434"/>
              <a:ext cx="95594" cy="82785"/>
              <a:chOff x="0" y="0"/>
              <a:chExt cx="6350000" cy="5499100"/>
            </a:xfrm>
          </p:grpSpPr>
          <p:sp>
            <p:nvSpPr>
              <p:cNvPr id="295" name="Freeform 2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6" name="Group 296"/>
            <p:cNvGrpSpPr>
              <a:grpSpLocks noChangeAspect="1"/>
            </p:cNvGrpSpPr>
            <p:nvPr/>
          </p:nvGrpSpPr>
          <p:grpSpPr>
            <a:xfrm>
              <a:off x="0" y="1036509"/>
              <a:ext cx="95594" cy="82785"/>
              <a:chOff x="0" y="0"/>
              <a:chExt cx="6350000" cy="5499100"/>
            </a:xfrm>
          </p:grpSpPr>
          <p:sp>
            <p:nvSpPr>
              <p:cNvPr id="297" name="Freeform 2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8" name="Group 298"/>
            <p:cNvGrpSpPr>
              <a:grpSpLocks noChangeAspect="1"/>
            </p:cNvGrpSpPr>
            <p:nvPr/>
          </p:nvGrpSpPr>
          <p:grpSpPr>
            <a:xfrm>
              <a:off x="0" y="4224209"/>
              <a:ext cx="95594" cy="82785"/>
              <a:chOff x="0" y="0"/>
              <a:chExt cx="6350000" cy="5499100"/>
            </a:xfrm>
          </p:grpSpPr>
          <p:sp>
            <p:nvSpPr>
              <p:cNvPr id="299" name="Freeform 2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0" name="Group 300"/>
            <p:cNvGrpSpPr>
              <a:grpSpLocks noChangeAspect="1"/>
            </p:cNvGrpSpPr>
            <p:nvPr/>
          </p:nvGrpSpPr>
          <p:grpSpPr>
            <a:xfrm>
              <a:off x="0" y="2654589"/>
              <a:ext cx="95594" cy="82785"/>
              <a:chOff x="0" y="0"/>
              <a:chExt cx="6350000" cy="5499100"/>
            </a:xfrm>
          </p:grpSpPr>
          <p:sp>
            <p:nvSpPr>
              <p:cNvPr id="301" name="Freeform 3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2" name="Group 302"/>
            <p:cNvGrpSpPr>
              <a:grpSpLocks noChangeAspect="1"/>
            </p:cNvGrpSpPr>
            <p:nvPr/>
          </p:nvGrpSpPr>
          <p:grpSpPr>
            <a:xfrm>
              <a:off x="6494149" y="1036509"/>
              <a:ext cx="95594" cy="82785"/>
              <a:chOff x="0" y="0"/>
              <a:chExt cx="6350000" cy="5499100"/>
            </a:xfrm>
          </p:grpSpPr>
          <p:sp>
            <p:nvSpPr>
              <p:cNvPr id="303" name="Freeform 3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4" name="Group 304"/>
            <p:cNvGrpSpPr>
              <a:grpSpLocks noChangeAspect="1"/>
            </p:cNvGrpSpPr>
            <p:nvPr/>
          </p:nvGrpSpPr>
          <p:grpSpPr>
            <a:xfrm>
              <a:off x="6494149" y="4224209"/>
              <a:ext cx="95594" cy="82785"/>
              <a:chOff x="0" y="0"/>
              <a:chExt cx="6350000" cy="5499100"/>
            </a:xfrm>
          </p:grpSpPr>
          <p:sp>
            <p:nvSpPr>
              <p:cNvPr id="305" name="Freeform 3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6" name="Group 306"/>
            <p:cNvGrpSpPr>
              <a:grpSpLocks noChangeAspect="1"/>
            </p:cNvGrpSpPr>
            <p:nvPr/>
          </p:nvGrpSpPr>
          <p:grpSpPr>
            <a:xfrm>
              <a:off x="6494149" y="2654589"/>
              <a:ext cx="95594" cy="82785"/>
              <a:chOff x="0" y="0"/>
              <a:chExt cx="6350000" cy="5499100"/>
            </a:xfrm>
          </p:grpSpPr>
          <p:sp>
            <p:nvSpPr>
              <p:cNvPr id="307" name="Freeform 3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8" name="Group 308"/>
            <p:cNvGrpSpPr>
              <a:grpSpLocks noChangeAspect="1"/>
            </p:cNvGrpSpPr>
            <p:nvPr/>
          </p:nvGrpSpPr>
          <p:grpSpPr>
            <a:xfrm>
              <a:off x="3247865" y="1036509"/>
              <a:ext cx="95594" cy="82785"/>
              <a:chOff x="0" y="0"/>
              <a:chExt cx="6350000" cy="5499100"/>
            </a:xfrm>
          </p:grpSpPr>
          <p:sp>
            <p:nvSpPr>
              <p:cNvPr id="309" name="Freeform 3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0" name="Group 310"/>
            <p:cNvGrpSpPr>
              <a:grpSpLocks noChangeAspect="1"/>
            </p:cNvGrpSpPr>
            <p:nvPr/>
          </p:nvGrpSpPr>
          <p:grpSpPr>
            <a:xfrm>
              <a:off x="3247865" y="4224209"/>
              <a:ext cx="95594" cy="82785"/>
              <a:chOff x="0" y="0"/>
              <a:chExt cx="6350000" cy="5499100"/>
            </a:xfrm>
          </p:grpSpPr>
          <p:sp>
            <p:nvSpPr>
              <p:cNvPr id="311" name="Freeform 3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2" name="Group 312"/>
            <p:cNvGrpSpPr>
              <a:grpSpLocks noChangeAspect="1"/>
            </p:cNvGrpSpPr>
            <p:nvPr/>
          </p:nvGrpSpPr>
          <p:grpSpPr>
            <a:xfrm>
              <a:off x="3247865" y="2654589"/>
              <a:ext cx="95594" cy="82785"/>
              <a:chOff x="0" y="0"/>
              <a:chExt cx="6350000" cy="5499100"/>
            </a:xfrm>
          </p:grpSpPr>
          <p:sp>
            <p:nvSpPr>
              <p:cNvPr id="313" name="Freeform 3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grpSp>
        <p:nvGrpSpPr>
          <p:cNvPr id="314" name="Group 314"/>
          <p:cNvGrpSpPr/>
          <p:nvPr/>
        </p:nvGrpSpPr>
        <p:grpSpPr>
          <a:xfrm>
            <a:off x="838200" y="8910587"/>
            <a:ext cx="3403397" cy="595363"/>
            <a:chOff x="0" y="0"/>
            <a:chExt cx="4537862" cy="793817"/>
          </a:xfrm>
        </p:grpSpPr>
        <p:sp>
          <p:nvSpPr>
            <p:cNvPr id="315" name="AutoShape 315"/>
            <p:cNvSpPr/>
            <p:nvPr/>
          </p:nvSpPr>
          <p:spPr>
            <a:xfrm>
              <a:off x="0" y="0"/>
              <a:ext cx="4537862" cy="793817"/>
            </a:xfrm>
            <a:prstGeom prst="rect">
              <a:avLst/>
            </a:prstGeom>
            <a:solidFill>
              <a:srgbClr val="FFFFFF"/>
            </a:solidFill>
          </p:spPr>
          <p:txBody>
            <a:bodyPr/>
            <a:lstStyle/>
            <a:p>
              <a:endParaRPr lang="es-ES_tradnl" dirty="0"/>
            </a:p>
          </p:txBody>
        </p:sp>
        <p:sp>
          <p:nvSpPr>
            <p:cNvPr id="316" name="TextBox 316"/>
            <p:cNvSpPr txBox="1"/>
            <p:nvPr/>
          </p:nvSpPr>
          <p:spPr>
            <a:xfrm>
              <a:off x="237717" y="217928"/>
              <a:ext cx="4062429" cy="329386"/>
            </a:xfrm>
            <a:prstGeom prst="rect">
              <a:avLst/>
            </a:prstGeom>
          </p:spPr>
          <p:txBody>
            <a:bodyPr lIns="0" tIns="0" rIns="0" bIns="0" rtlCol="0" anchor="t">
              <a:spAutoFit/>
            </a:bodyPr>
            <a:lstStyle/>
            <a:p>
              <a:pPr>
                <a:lnSpc>
                  <a:spcPts val="2100"/>
                </a:lnSpc>
              </a:pPr>
              <a:r>
                <a:rPr lang="es-ES_tradnl" sz="1500" spc="75" dirty="0">
                  <a:solidFill>
                    <a:srgbClr val="FEBA3D"/>
                  </a:solidFill>
                  <a:latin typeface="Clear Sans Regular"/>
                </a:rPr>
                <a:t>IRC VPRU</a:t>
              </a:r>
            </a:p>
          </p:txBody>
        </p:sp>
      </p:grpSp>
      <p:sp>
        <p:nvSpPr>
          <p:cNvPr id="317" name="AutoShape 317"/>
          <p:cNvSpPr/>
          <p:nvPr/>
        </p:nvSpPr>
        <p:spPr>
          <a:xfrm>
            <a:off x="5085411" y="5586959"/>
            <a:ext cx="1736609" cy="1358024"/>
          </a:xfrm>
          <a:prstGeom prst="rect">
            <a:avLst/>
          </a:prstGeom>
          <a:solidFill>
            <a:srgbClr val="FEBA3D"/>
          </a:solidFill>
        </p:spPr>
        <p:txBody>
          <a:bodyPr/>
          <a:lstStyle/>
          <a:p>
            <a:endParaRPr lang="es-ES_tradnl"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3"/>
          <p:cNvGrpSpPr/>
          <p:nvPr/>
        </p:nvGrpSpPr>
        <p:grpSpPr>
          <a:xfrm>
            <a:off x="1028700" y="5624408"/>
            <a:ext cx="5755220" cy="3633892"/>
            <a:chOff x="0" y="0"/>
            <a:chExt cx="7673626" cy="4845190"/>
          </a:xfrm>
        </p:grpSpPr>
        <p:grpSp>
          <p:nvGrpSpPr>
            <p:cNvPr id="14" name="Group 14"/>
            <p:cNvGrpSpPr/>
            <p:nvPr/>
          </p:nvGrpSpPr>
          <p:grpSpPr>
            <a:xfrm>
              <a:off x="6405" y="499354"/>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6" name="Group 16"/>
            <p:cNvGrpSpPr/>
            <p:nvPr/>
          </p:nvGrpSpPr>
          <p:grpSpPr>
            <a:xfrm>
              <a:off x="6405" y="368705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8" name="Group 18"/>
            <p:cNvGrpSpPr/>
            <p:nvPr/>
          </p:nvGrpSpPr>
          <p:grpSpPr>
            <a:xfrm>
              <a:off x="6405" y="2117434"/>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0" name="Group 20"/>
            <p:cNvGrpSpPr/>
            <p:nvPr/>
          </p:nvGrpSpPr>
          <p:grpSpPr>
            <a:xfrm>
              <a:off x="6500554" y="499354"/>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2" name="Group 22"/>
            <p:cNvGrpSpPr/>
            <p:nvPr/>
          </p:nvGrpSpPr>
          <p:grpSpPr>
            <a:xfrm>
              <a:off x="6500554" y="3687054"/>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4" name="Group 24"/>
            <p:cNvGrpSpPr/>
            <p:nvPr/>
          </p:nvGrpSpPr>
          <p:grpSpPr>
            <a:xfrm>
              <a:off x="6500554" y="2117434"/>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6" name="Group 26"/>
            <p:cNvGrpSpPr/>
            <p:nvPr/>
          </p:nvGrpSpPr>
          <p:grpSpPr>
            <a:xfrm>
              <a:off x="3254270" y="499354"/>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8" name="Group 28"/>
            <p:cNvGrpSpPr/>
            <p:nvPr/>
          </p:nvGrpSpPr>
          <p:grpSpPr>
            <a:xfrm>
              <a:off x="3254270" y="3687054"/>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0" name="Group 30"/>
            <p:cNvGrpSpPr/>
            <p:nvPr/>
          </p:nvGrpSpPr>
          <p:grpSpPr>
            <a:xfrm>
              <a:off x="3254270" y="211743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2" name="Group 32"/>
            <p:cNvGrpSpPr/>
            <p:nvPr/>
          </p:nvGrpSpPr>
          <p:grpSpPr>
            <a:xfrm>
              <a:off x="545066" y="1036509"/>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4" name="Group 34"/>
            <p:cNvGrpSpPr/>
            <p:nvPr/>
          </p:nvGrpSpPr>
          <p:grpSpPr>
            <a:xfrm>
              <a:off x="545066" y="4224209"/>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6" name="Group 36"/>
            <p:cNvGrpSpPr/>
            <p:nvPr/>
          </p:nvGrpSpPr>
          <p:grpSpPr>
            <a:xfrm>
              <a:off x="545066" y="2654589"/>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8" name="Group 38"/>
            <p:cNvGrpSpPr/>
            <p:nvPr/>
          </p:nvGrpSpPr>
          <p:grpSpPr>
            <a:xfrm>
              <a:off x="7039214" y="1036509"/>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0" name="Group 40"/>
            <p:cNvGrpSpPr/>
            <p:nvPr/>
          </p:nvGrpSpPr>
          <p:grpSpPr>
            <a:xfrm>
              <a:off x="7039214" y="4224209"/>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2" name="Group 42"/>
            <p:cNvGrpSpPr/>
            <p:nvPr/>
          </p:nvGrpSpPr>
          <p:grpSpPr>
            <a:xfrm>
              <a:off x="7039214" y="2654589"/>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4" name="Group 44"/>
            <p:cNvGrpSpPr/>
            <p:nvPr/>
          </p:nvGrpSpPr>
          <p:grpSpPr>
            <a:xfrm>
              <a:off x="3792930" y="1036509"/>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6" name="Group 46"/>
            <p:cNvGrpSpPr/>
            <p:nvPr/>
          </p:nvGrpSpPr>
          <p:grpSpPr>
            <a:xfrm>
              <a:off x="3792930" y="4224209"/>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8" name="Group 48"/>
            <p:cNvGrpSpPr/>
            <p:nvPr/>
          </p:nvGrpSpPr>
          <p:grpSpPr>
            <a:xfrm>
              <a:off x="3792930" y="2654589"/>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0" name="Group 50"/>
            <p:cNvGrpSpPr/>
            <p:nvPr/>
          </p:nvGrpSpPr>
          <p:grpSpPr>
            <a:xfrm>
              <a:off x="1084926" y="1574705"/>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2" name="Group 52"/>
            <p:cNvGrpSpPr/>
            <p:nvPr/>
          </p:nvGrpSpPr>
          <p:grpSpPr>
            <a:xfrm>
              <a:off x="1084926" y="476240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4" name="Group 54"/>
            <p:cNvGrpSpPr/>
            <p:nvPr/>
          </p:nvGrpSpPr>
          <p:grpSpPr>
            <a:xfrm>
              <a:off x="1084926" y="3192785"/>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6" name="Group 56"/>
            <p:cNvGrpSpPr/>
            <p:nvPr/>
          </p:nvGrpSpPr>
          <p:grpSpPr>
            <a:xfrm>
              <a:off x="1084926" y="0"/>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8" name="Group 58"/>
            <p:cNvGrpSpPr/>
            <p:nvPr/>
          </p:nvGrpSpPr>
          <p:grpSpPr>
            <a:xfrm>
              <a:off x="7579075" y="1574705"/>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0" name="Group 60"/>
            <p:cNvGrpSpPr/>
            <p:nvPr/>
          </p:nvGrpSpPr>
          <p:grpSpPr>
            <a:xfrm>
              <a:off x="7579075" y="476240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2" name="Group 62"/>
            <p:cNvGrpSpPr/>
            <p:nvPr/>
          </p:nvGrpSpPr>
          <p:grpSpPr>
            <a:xfrm>
              <a:off x="7579075" y="319278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4" name="Group 64"/>
            <p:cNvGrpSpPr/>
            <p:nvPr/>
          </p:nvGrpSpPr>
          <p:grpSpPr>
            <a:xfrm>
              <a:off x="7579075" y="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6" name="Group 66"/>
            <p:cNvGrpSpPr/>
            <p:nvPr/>
          </p:nvGrpSpPr>
          <p:grpSpPr>
            <a:xfrm>
              <a:off x="4332791" y="157470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8" name="Group 68"/>
            <p:cNvGrpSpPr/>
            <p:nvPr/>
          </p:nvGrpSpPr>
          <p:grpSpPr>
            <a:xfrm>
              <a:off x="4332791" y="4762405"/>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0" name="Group 70"/>
            <p:cNvGrpSpPr/>
            <p:nvPr/>
          </p:nvGrpSpPr>
          <p:grpSpPr>
            <a:xfrm>
              <a:off x="4332791" y="319278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2" name="Group 72"/>
            <p:cNvGrpSpPr/>
            <p:nvPr/>
          </p:nvGrpSpPr>
          <p:grpSpPr>
            <a:xfrm>
              <a:off x="4332791" y="0"/>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4" name="Group 74"/>
            <p:cNvGrpSpPr/>
            <p:nvPr/>
          </p:nvGrpSpPr>
          <p:grpSpPr>
            <a:xfrm>
              <a:off x="1633891" y="499354"/>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6" name="Group 76"/>
            <p:cNvGrpSpPr/>
            <p:nvPr/>
          </p:nvGrpSpPr>
          <p:grpSpPr>
            <a:xfrm>
              <a:off x="1633891" y="3687054"/>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8" name="Group 78"/>
            <p:cNvGrpSpPr/>
            <p:nvPr/>
          </p:nvGrpSpPr>
          <p:grpSpPr>
            <a:xfrm>
              <a:off x="1633891" y="2117434"/>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0" name="Group 80"/>
            <p:cNvGrpSpPr/>
            <p:nvPr/>
          </p:nvGrpSpPr>
          <p:grpSpPr>
            <a:xfrm>
              <a:off x="4881756" y="499354"/>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2" name="Group 82"/>
            <p:cNvGrpSpPr/>
            <p:nvPr/>
          </p:nvGrpSpPr>
          <p:grpSpPr>
            <a:xfrm>
              <a:off x="4881756" y="3687054"/>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4" name="Group 84"/>
            <p:cNvGrpSpPr/>
            <p:nvPr/>
          </p:nvGrpSpPr>
          <p:grpSpPr>
            <a:xfrm>
              <a:off x="4881756" y="2117434"/>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6" name="Group 86"/>
            <p:cNvGrpSpPr/>
            <p:nvPr/>
          </p:nvGrpSpPr>
          <p:grpSpPr>
            <a:xfrm>
              <a:off x="2172552" y="103650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8" name="Group 88"/>
            <p:cNvGrpSpPr/>
            <p:nvPr/>
          </p:nvGrpSpPr>
          <p:grpSpPr>
            <a:xfrm>
              <a:off x="2172552" y="4224209"/>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0" name="Group 90"/>
            <p:cNvGrpSpPr/>
            <p:nvPr/>
          </p:nvGrpSpPr>
          <p:grpSpPr>
            <a:xfrm>
              <a:off x="2172552" y="2654589"/>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2" name="Group 92"/>
            <p:cNvGrpSpPr/>
            <p:nvPr/>
          </p:nvGrpSpPr>
          <p:grpSpPr>
            <a:xfrm>
              <a:off x="5420417" y="1036509"/>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4" name="Group 94"/>
            <p:cNvGrpSpPr/>
            <p:nvPr/>
          </p:nvGrpSpPr>
          <p:grpSpPr>
            <a:xfrm>
              <a:off x="5420417" y="4224209"/>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6" name="Group 96"/>
            <p:cNvGrpSpPr/>
            <p:nvPr/>
          </p:nvGrpSpPr>
          <p:grpSpPr>
            <a:xfrm>
              <a:off x="5420417" y="2654589"/>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8" name="Group 98"/>
            <p:cNvGrpSpPr/>
            <p:nvPr/>
          </p:nvGrpSpPr>
          <p:grpSpPr>
            <a:xfrm>
              <a:off x="2712413" y="1574705"/>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0" name="Group 100"/>
            <p:cNvGrpSpPr/>
            <p:nvPr/>
          </p:nvGrpSpPr>
          <p:grpSpPr>
            <a:xfrm>
              <a:off x="2712413" y="476240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2" name="Group 102"/>
            <p:cNvGrpSpPr/>
            <p:nvPr/>
          </p:nvGrpSpPr>
          <p:grpSpPr>
            <a:xfrm>
              <a:off x="2712413" y="3192785"/>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4" name="Group 104"/>
            <p:cNvGrpSpPr/>
            <p:nvPr/>
          </p:nvGrpSpPr>
          <p:grpSpPr>
            <a:xfrm>
              <a:off x="2712413" y="0"/>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6" name="Group 106"/>
            <p:cNvGrpSpPr/>
            <p:nvPr/>
          </p:nvGrpSpPr>
          <p:grpSpPr>
            <a:xfrm>
              <a:off x="5960278" y="1574705"/>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8" name="Group 108"/>
            <p:cNvGrpSpPr/>
            <p:nvPr/>
          </p:nvGrpSpPr>
          <p:grpSpPr>
            <a:xfrm>
              <a:off x="5960278" y="4762405"/>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0" name="Group 110"/>
            <p:cNvGrpSpPr/>
            <p:nvPr/>
          </p:nvGrpSpPr>
          <p:grpSpPr>
            <a:xfrm>
              <a:off x="5960278" y="3192785"/>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2" name="Group 112"/>
            <p:cNvGrpSpPr/>
            <p:nvPr/>
          </p:nvGrpSpPr>
          <p:grpSpPr>
            <a:xfrm>
              <a:off x="5960278" y="0"/>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4" name="Group 114"/>
            <p:cNvGrpSpPr/>
            <p:nvPr/>
          </p:nvGrpSpPr>
          <p:grpSpPr>
            <a:xfrm>
              <a:off x="545144" y="499354"/>
              <a:ext cx="82785" cy="82785"/>
              <a:chOff x="0" y="0"/>
              <a:chExt cx="1913890" cy="1913890"/>
            </a:xfrm>
          </p:grpSpPr>
          <p:sp>
            <p:nvSpPr>
              <p:cNvPr id="115" name="Freeform 1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6" name="Group 116"/>
            <p:cNvGrpSpPr/>
            <p:nvPr/>
          </p:nvGrpSpPr>
          <p:grpSpPr>
            <a:xfrm>
              <a:off x="545144" y="3687054"/>
              <a:ext cx="82785" cy="82785"/>
              <a:chOff x="0" y="0"/>
              <a:chExt cx="1913890" cy="1913890"/>
            </a:xfrm>
          </p:grpSpPr>
          <p:sp>
            <p:nvSpPr>
              <p:cNvPr id="117" name="Freeform 1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8" name="Group 118"/>
            <p:cNvGrpSpPr/>
            <p:nvPr/>
          </p:nvGrpSpPr>
          <p:grpSpPr>
            <a:xfrm>
              <a:off x="545144" y="2117434"/>
              <a:ext cx="82785" cy="82785"/>
              <a:chOff x="0" y="0"/>
              <a:chExt cx="1913890" cy="1913890"/>
            </a:xfrm>
          </p:grpSpPr>
          <p:sp>
            <p:nvSpPr>
              <p:cNvPr id="119" name="Freeform 1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0" name="Group 120"/>
            <p:cNvGrpSpPr/>
            <p:nvPr/>
          </p:nvGrpSpPr>
          <p:grpSpPr>
            <a:xfrm>
              <a:off x="7039293" y="499354"/>
              <a:ext cx="82785" cy="82785"/>
              <a:chOff x="0" y="0"/>
              <a:chExt cx="1913890" cy="1913890"/>
            </a:xfrm>
          </p:grpSpPr>
          <p:sp>
            <p:nvSpPr>
              <p:cNvPr id="121" name="Freeform 1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2" name="Group 122"/>
            <p:cNvGrpSpPr/>
            <p:nvPr/>
          </p:nvGrpSpPr>
          <p:grpSpPr>
            <a:xfrm>
              <a:off x="7039293" y="3687054"/>
              <a:ext cx="82785" cy="82785"/>
              <a:chOff x="0" y="0"/>
              <a:chExt cx="1913890" cy="1913890"/>
            </a:xfrm>
          </p:grpSpPr>
          <p:sp>
            <p:nvSpPr>
              <p:cNvPr id="123" name="Freeform 1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4" name="Group 124"/>
            <p:cNvGrpSpPr/>
            <p:nvPr/>
          </p:nvGrpSpPr>
          <p:grpSpPr>
            <a:xfrm>
              <a:off x="7039293" y="2117434"/>
              <a:ext cx="82785" cy="82785"/>
              <a:chOff x="0" y="0"/>
              <a:chExt cx="1913890" cy="1913890"/>
            </a:xfrm>
          </p:grpSpPr>
          <p:sp>
            <p:nvSpPr>
              <p:cNvPr id="125" name="Freeform 1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6" name="Group 126"/>
            <p:cNvGrpSpPr/>
            <p:nvPr/>
          </p:nvGrpSpPr>
          <p:grpSpPr>
            <a:xfrm>
              <a:off x="3793009" y="499354"/>
              <a:ext cx="82785" cy="82785"/>
              <a:chOff x="0" y="0"/>
              <a:chExt cx="1913890" cy="1913890"/>
            </a:xfrm>
          </p:grpSpPr>
          <p:sp>
            <p:nvSpPr>
              <p:cNvPr id="127" name="Freeform 1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8" name="Group 128"/>
            <p:cNvGrpSpPr/>
            <p:nvPr/>
          </p:nvGrpSpPr>
          <p:grpSpPr>
            <a:xfrm>
              <a:off x="3793009" y="3687054"/>
              <a:ext cx="82785" cy="82785"/>
              <a:chOff x="0" y="0"/>
              <a:chExt cx="1913890" cy="1913890"/>
            </a:xfrm>
          </p:grpSpPr>
          <p:sp>
            <p:nvSpPr>
              <p:cNvPr id="129" name="Freeform 1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0" name="Group 130"/>
            <p:cNvGrpSpPr/>
            <p:nvPr/>
          </p:nvGrpSpPr>
          <p:grpSpPr>
            <a:xfrm>
              <a:off x="3793009" y="2117434"/>
              <a:ext cx="82785" cy="82785"/>
              <a:chOff x="0" y="0"/>
              <a:chExt cx="1913890" cy="1913890"/>
            </a:xfrm>
          </p:grpSpPr>
          <p:sp>
            <p:nvSpPr>
              <p:cNvPr id="131" name="Freeform 1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2" name="Group 132"/>
            <p:cNvGrpSpPr/>
            <p:nvPr/>
          </p:nvGrpSpPr>
          <p:grpSpPr>
            <a:xfrm>
              <a:off x="1083805" y="1036509"/>
              <a:ext cx="82785" cy="82785"/>
              <a:chOff x="0" y="0"/>
              <a:chExt cx="1913890" cy="1913890"/>
            </a:xfrm>
          </p:grpSpPr>
          <p:sp>
            <p:nvSpPr>
              <p:cNvPr id="133" name="Freeform 1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4" name="Group 134"/>
            <p:cNvGrpSpPr/>
            <p:nvPr/>
          </p:nvGrpSpPr>
          <p:grpSpPr>
            <a:xfrm>
              <a:off x="1083805" y="4224209"/>
              <a:ext cx="82785" cy="82785"/>
              <a:chOff x="0" y="0"/>
              <a:chExt cx="1913890" cy="1913890"/>
            </a:xfrm>
          </p:grpSpPr>
          <p:sp>
            <p:nvSpPr>
              <p:cNvPr id="135" name="Freeform 1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6" name="Group 136"/>
            <p:cNvGrpSpPr/>
            <p:nvPr/>
          </p:nvGrpSpPr>
          <p:grpSpPr>
            <a:xfrm>
              <a:off x="1083805" y="2654589"/>
              <a:ext cx="82785" cy="82785"/>
              <a:chOff x="0" y="0"/>
              <a:chExt cx="1913890" cy="1913890"/>
            </a:xfrm>
          </p:grpSpPr>
          <p:sp>
            <p:nvSpPr>
              <p:cNvPr id="137" name="Freeform 1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8" name="Group 138"/>
            <p:cNvGrpSpPr/>
            <p:nvPr/>
          </p:nvGrpSpPr>
          <p:grpSpPr>
            <a:xfrm>
              <a:off x="7577954" y="1036509"/>
              <a:ext cx="82785" cy="82785"/>
              <a:chOff x="0" y="0"/>
              <a:chExt cx="1913890" cy="1913890"/>
            </a:xfrm>
          </p:grpSpPr>
          <p:sp>
            <p:nvSpPr>
              <p:cNvPr id="139" name="Freeform 1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0" name="Group 140"/>
            <p:cNvGrpSpPr/>
            <p:nvPr/>
          </p:nvGrpSpPr>
          <p:grpSpPr>
            <a:xfrm>
              <a:off x="7577954" y="4224209"/>
              <a:ext cx="82785" cy="82785"/>
              <a:chOff x="0" y="0"/>
              <a:chExt cx="1913890" cy="1913890"/>
            </a:xfrm>
          </p:grpSpPr>
          <p:sp>
            <p:nvSpPr>
              <p:cNvPr id="141" name="Freeform 1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2" name="Group 142"/>
            <p:cNvGrpSpPr/>
            <p:nvPr/>
          </p:nvGrpSpPr>
          <p:grpSpPr>
            <a:xfrm>
              <a:off x="7577954" y="2654589"/>
              <a:ext cx="82785" cy="82785"/>
              <a:chOff x="0" y="0"/>
              <a:chExt cx="1913890" cy="1913890"/>
            </a:xfrm>
          </p:grpSpPr>
          <p:sp>
            <p:nvSpPr>
              <p:cNvPr id="143" name="Freeform 1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4" name="Group 144"/>
            <p:cNvGrpSpPr/>
            <p:nvPr/>
          </p:nvGrpSpPr>
          <p:grpSpPr>
            <a:xfrm>
              <a:off x="4331670" y="1036509"/>
              <a:ext cx="82785" cy="82785"/>
              <a:chOff x="0" y="0"/>
              <a:chExt cx="1913890" cy="1913890"/>
            </a:xfrm>
          </p:grpSpPr>
          <p:sp>
            <p:nvSpPr>
              <p:cNvPr id="145" name="Freeform 1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6" name="Group 146"/>
            <p:cNvGrpSpPr/>
            <p:nvPr/>
          </p:nvGrpSpPr>
          <p:grpSpPr>
            <a:xfrm>
              <a:off x="4331670" y="4224209"/>
              <a:ext cx="82785" cy="82785"/>
              <a:chOff x="0" y="0"/>
              <a:chExt cx="1913890" cy="1913890"/>
            </a:xfrm>
          </p:grpSpPr>
          <p:sp>
            <p:nvSpPr>
              <p:cNvPr id="147" name="Freeform 1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8" name="Group 148"/>
            <p:cNvGrpSpPr/>
            <p:nvPr/>
          </p:nvGrpSpPr>
          <p:grpSpPr>
            <a:xfrm>
              <a:off x="4331670" y="2654589"/>
              <a:ext cx="82785" cy="82785"/>
              <a:chOff x="0" y="0"/>
              <a:chExt cx="1913890" cy="1913890"/>
            </a:xfrm>
          </p:grpSpPr>
          <p:sp>
            <p:nvSpPr>
              <p:cNvPr id="149" name="Freeform 1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0" name="Group 150"/>
            <p:cNvGrpSpPr/>
            <p:nvPr/>
          </p:nvGrpSpPr>
          <p:grpSpPr>
            <a:xfrm>
              <a:off x="1623665" y="1574705"/>
              <a:ext cx="82785" cy="82785"/>
              <a:chOff x="0" y="0"/>
              <a:chExt cx="1913890" cy="1913890"/>
            </a:xfrm>
          </p:grpSpPr>
          <p:sp>
            <p:nvSpPr>
              <p:cNvPr id="151" name="Freeform 1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2" name="Group 152"/>
            <p:cNvGrpSpPr/>
            <p:nvPr/>
          </p:nvGrpSpPr>
          <p:grpSpPr>
            <a:xfrm>
              <a:off x="1623665" y="4762405"/>
              <a:ext cx="82785" cy="82785"/>
              <a:chOff x="0" y="0"/>
              <a:chExt cx="1913890" cy="1913890"/>
            </a:xfrm>
          </p:grpSpPr>
          <p:sp>
            <p:nvSpPr>
              <p:cNvPr id="153" name="Freeform 1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4" name="Group 154"/>
            <p:cNvGrpSpPr/>
            <p:nvPr/>
          </p:nvGrpSpPr>
          <p:grpSpPr>
            <a:xfrm>
              <a:off x="1623665" y="3192785"/>
              <a:ext cx="82785" cy="82785"/>
              <a:chOff x="0" y="0"/>
              <a:chExt cx="1913890" cy="1913890"/>
            </a:xfrm>
          </p:grpSpPr>
          <p:sp>
            <p:nvSpPr>
              <p:cNvPr id="155" name="Freeform 1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6" name="Group 156"/>
            <p:cNvGrpSpPr/>
            <p:nvPr/>
          </p:nvGrpSpPr>
          <p:grpSpPr>
            <a:xfrm>
              <a:off x="1623665" y="0"/>
              <a:ext cx="82785" cy="82785"/>
              <a:chOff x="0" y="0"/>
              <a:chExt cx="1913890" cy="1913890"/>
            </a:xfrm>
          </p:grpSpPr>
          <p:sp>
            <p:nvSpPr>
              <p:cNvPr id="157" name="Freeform 1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8" name="Group 158"/>
            <p:cNvGrpSpPr/>
            <p:nvPr/>
          </p:nvGrpSpPr>
          <p:grpSpPr>
            <a:xfrm>
              <a:off x="4871530" y="1574705"/>
              <a:ext cx="82785" cy="82785"/>
              <a:chOff x="0" y="0"/>
              <a:chExt cx="1913890" cy="1913890"/>
            </a:xfrm>
          </p:grpSpPr>
          <p:sp>
            <p:nvSpPr>
              <p:cNvPr id="159" name="Freeform 1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0" name="Group 160"/>
            <p:cNvGrpSpPr/>
            <p:nvPr/>
          </p:nvGrpSpPr>
          <p:grpSpPr>
            <a:xfrm>
              <a:off x="4871530" y="4762405"/>
              <a:ext cx="82785" cy="82785"/>
              <a:chOff x="0" y="0"/>
              <a:chExt cx="1913890" cy="1913890"/>
            </a:xfrm>
          </p:grpSpPr>
          <p:sp>
            <p:nvSpPr>
              <p:cNvPr id="161" name="Freeform 1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2" name="Group 162"/>
            <p:cNvGrpSpPr/>
            <p:nvPr/>
          </p:nvGrpSpPr>
          <p:grpSpPr>
            <a:xfrm>
              <a:off x="4871530" y="3192785"/>
              <a:ext cx="82785" cy="82785"/>
              <a:chOff x="0" y="0"/>
              <a:chExt cx="1913890" cy="1913890"/>
            </a:xfrm>
          </p:grpSpPr>
          <p:sp>
            <p:nvSpPr>
              <p:cNvPr id="163" name="Freeform 1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4" name="Group 164"/>
            <p:cNvGrpSpPr/>
            <p:nvPr/>
          </p:nvGrpSpPr>
          <p:grpSpPr>
            <a:xfrm>
              <a:off x="4871530" y="0"/>
              <a:ext cx="82785" cy="82785"/>
              <a:chOff x="0" y="0"/>
              <a:chExt cx="1913890" cy="1913890"/>
            </a:xfrm>
          </p:grpSpPr>
          <p:sp>
            <p:nvSpPr>
              <p:cNvPr id="165" name="Freeform 1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6" name="Group 166"/>
            <p:cNvGrpSpPr/>
            <p:nvPr/>
          </p:nvGrpSpPr>
          <p:grpSpPr>
            <a:xfrm>
              <a:off x="6405" y="1574705"/>
              <a:ext cx="82785" cy="82785"/>
              <a:chOff x="0" y="0"/>
              <a:chExt cx="1913890" cy="1913890"/>
            </a:xfrm>
          </p:grpSpPr>
          <p:sp>
            <p:nvSpPr>
              <p:cNvPr id="167" name="Freeform 1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8" name="Group 168"/>
            <p:cNvGrpSpPr/>
            <p:nvPr/>
          </p:nvGrpSpPr>
          <p:grpSpPr>
            <a:xfrm>
              <a:off x="6405" y="4762405"/>
              <a:ext cx="82785" cy="82785"/>
              <a:chOff x="0" y="0"/>
              <a:chExt cx="1913890" cy="1913890"/>
            </a:xfrm>
          </p:grpSpPr>
          <p:sp>
            <p:nvSpPr>
              <p:cNvPr id="169" name="Freeform 1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0" name="Group 170"/>
            <p:cNvGrpSpPr/>
            <p:nvPr/>
          </p:nvGrpSpPr>
          <p:grpSpPr>
            <a:xfrm>
              <a:off x="6405" y="3192785"/>
              <a:ext cx="82785" cy="82785"/>
              <a:chOff x="0" y="0"/>
              <a:chExt cx="1913890" cy="1913890"/>
            </a:xfrm>
          </p:grpSpPr>
          <p:sp>
            <p:nvSpPr>
              <p:cNvPr id="171" name="Freeform 1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2" name="Group 172"/>
            <p:cNvGrpSpPr/>
            <p:nvPr/>
          </p:nvGrpSpPr>
          <p:grpSpPr>
            <a:xfrm>
              <a:off x="6405" y="0"/>
              <a:ext cx="82785" cy="82785"/>
              <a:chOff x="0" y="0"/>
              <a:chExt cx="1913890" cy="1913890"/>
            </a:xfrm>
          </p:grpSpPr>
          <p:sp>
            <p:nvSpPr>
              <p:cNvPr id="173" name="Freeform 1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4" name="Group 174"/>
            <p:cNvGrpSpPr/>
            <p:nvPr/>
          </p:nvGrpSpPr>
          <p:grpSpPr>
            <a:xfrm>
              <a:off x="6500554" y="1574705"/>
              <a:ext cx="82785" cy="82785"/>
              <a:chOff x="0" y="0"/>
              <a:chExt cx="1913890" cy="1913890"/>
            </a:xfrm>
          </p:grpSpPr>
          <p:sp>
            <p:nvSpPr>
              <p:cNvPr id="175" name="Freeform 1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6" name="Group 176"/>
            <p:cNvGrpSpPr/>
            <p:nvPr/>
          </p:nvGrpSpPr>
          <p:grpSpPr>
            <a:xfrm>
              <a:off x="6500554" y="4762405"/>
              <a:ext cx="82785" cy="82785"/>
              <a:chOff x="0" y="0"/>
              <a:chExt cx="1913890" cy="1913890"/>
            </a:xfrm>
          </p:grpSpPr>
          <p:sp>
            <p:nvSpPr>
              <p:cNvPr id="177" name="Freeform 1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8" name="Group 178"/>
            <p:cNvGrpSpPr/>
            <p:nvPr/>
          </p:nvGrpSpPr>
          <p:grpSpPr>
            <a:xfrm>
              <a:off x="6500554" y="3192785"/>
              <a:ext cx="82785" cy="82785"/>
              <a:chOff x="0" y="0"/>
              <a:chExt cx="1913890" cy="1913890"/>
            </a:xfrm>
          </p:grpSpPr>
          <p:sp>
            <p:nvSpPr>
              <p:cNvPr id="179" name="Freeform 1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0" name="Group 180"/>
            <p:cNvGrpSpPr/>
            <p:nvPr/>
          </p:nvGrpSpPr>
          <p:grpSpPr>
            <a:xfrm>
              <a:off x="6500554" y="0"/>
              <a:ext cx="82785" cy="82785"/>
              <a:chOff x="0" y="0"/>
              <a:chExt cx="1913890" cy="1913890"/>
            </a:xfrm>
          </p:grpSpPr>
          <p:sp>
            <p:nvSpPr>
              <p:cNvPr id="181" name="Freeform 1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2" name="Group 182"/>
            <p:cNvGrpSpPr/>
            <p:nvPr/>
          </p:nvGrpSpPr>
          <p:grpSpPr>
            <a:xfrm>
              <a:off x="3254270" y="1574705"/>
              <a:ext cx="82785" cy="82785"/>
              <a:chOff x="0" y="0"/>
              <a:chExt cx="1913890" cy="1913890"/>
            </a:xfrm>
          </p:grpSpPr>
          <p:sp>
            <p:nvSpPr>
              <p:cNvPr id="183" name="Freeform 1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4" name="Group 184"/>
            <p:cNvGrpSpPr/>
            <p:nvPr/>
          </p:nvGrpSpPr>
          <p:grpSpPr>
            <a:xfrm>
              <a:off x="3254270" y="4762405"/>
              <a:ext cx="82785" cy="82785"/>
              <a:chOff x="0" y="0"/>
              <a:chExt cx="1913890" cy="1913890"/>
            </a:xfrm>
          </p:grpSpPr>
          <p:sp>
            <p:nvSpPr>
              <p:cNvPr id="185" name="Freeform 1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6" name="Group 186"/>
            <p:cNvGrpSpPr/>
            <p:nvPr/>
          </p:nvGrpSpPr>
          <p:grpSpPr>
            <a:xfrm>
              <a:off x="3254270" y="3192785"/>
              <a:ext cx="82785" cy="82785"/>
              <a:chOff x="0" y="0"/>
              <a:chExt cx="1913890" cy="1913890"/>
            </a:xfrm>
          </p:grpSpPr>
          <p:sp>
            <p:nvSpPr>
              <p:cNvPr id="187" name="Freeform 1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8" name="Group 188"/>
            <p:cNvGrpSpPr/>
            <p:nvPr/>
          </p:nvGrpSpPr>
          <p:grpSpPr>
            <a:xfrm>
              <a:off x="3254270" y="0"/>
              <a:ext cx="82785" cy="82785"/>
              <a:chOff x="0" y="0"/>
              <a:chExt cx="1913890" cy="1913890"/>
            </a:xfrm>
          </p:grpSpPr>
          <p:sp>
            <p:nvSpPr>
              <p:cNvPr id="189" name="Freeform 1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0" name="Group 190"/>
            <p:cNvGrpSpPr/>
            <p:nvPr/>
          </p:nvGrpSpPr>
          <p:grpSpPr>
            <a:xfrm>
              <a:off x="2172630" y="499354"/>
              <a:ext cx="82785" cy="82785"/>
              <a:chOff x="0" y="0"/>
              <a:chExt cx="1913890" cy="1913890"/>
            </a:xfrm>
          </p:grpSpPr>
          <p:sp>
            <p:nvSpPr>
              <p:cNvPr id="191" name="Freeform 1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2" name="Group 192"/>
            <p:cNvGrpSpPr/>
            <p:nvPr/>
          </p:nvGrpSpPr>
          <p:grpSpPr>
            <a:xfrm>
              <a:off x="2172630" y="3687054"/>
              <a:ext cx="82785" cy="82785"/>
              <a:chOff x="0" y="0"/>
              <a:chExt cx="1913890" cy="1913890"/>
            </a:xfrm>
          </p:grpSpPr>
          <p:sp>
            <p:nvSpPr>
              <p:cNvPr id="193" name="Freeform 1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4" name="Group 194"/>
            <p:cNvGrpSpPr/>
            <p:nvPr/>
          </p:nvGrpSpPr>
          <p:grpSpPr>
            <a:xfrm>
              <a:off x="2172630" y="2117434"/>
              <a:ext cx="82785" cy="82785"/>
              <a:chOff x="0" y="0"/>
              <a:chExt cx="1913890" cy="1913890"/>
            </a:xfrm>
          </p:grpSpPr>
          <p:sp>
            <p:nvSpPr>
              <p:cNvPr id="195" name="Freeform 1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6" name="Group 196"/>
            <p:cNvGrpSpPr/>
            <p:nvPr/>
          </p:nvGrpSpPr>
          <p:grpSpPr>
            <a:xfrm>
              <a:off x="5420495" y="499354"/>
              <a:ext cx="82785" cy="82785"/>
              <a:chOff x="0" y="0"/>
              <a:chExt cx="1913890" cy="1913890"/>
            </a:xfrm>
          </p:grpSpPr>
          <p:sp>
            <p:nvSpPr>
              <p:cNvPr id="197" name="Freeform 1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8" name="Group 198"/>
            <p:cNvGrpSpPr/>
            <p:nvPr/>
          </p:nvGrpSpPr>
          <p:grpSpPr>
            <a:xfrm>
              <a:off x="5420495" y="3687054"/>
              <a:ext cx="82785" cy="82785"/>
              <a:chOff x="0" y="0"/>
              <a:chExt cx="1913890" cy="1913890"/>
            </a:xfrm>
          </p:grpSpPr>
          <p:sp>
            <p:nvSpPr>
              <p:cNvPr id="199" name="Freeform 1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0" name="Group 200"/>
            <p:cNvGrpSpPr/>
            <p:nvPr/>
          </p:nvGrpSpPr>
          <p:grpSpPr>
            <a:xfrm>
              <a:off x="5420495" y="2117434"/>
              <a:ext cx="82785" cy="82785"/>
              <a:chOff x="0" y="0"/>
              <a:chExt cx="1913890" cy="1913890"/>
            </a:xfrm>
          </p:grpSpPr>
          <p:sp>
            <p:nvSpPr>
              <p:cNvPr id="201" name="Freeform 2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2" name="Group 202"/>
            <p:cNvGrpSpPr/>
            <p:nvPr/>
          </p:nvGrpSpPr>
          <p:grpSpPr>
            <a:xfrm>
              <a:off x="2711291" y="1036509"/>
              <a:ext cx="82785" cy="82785"/>
              <a:chOff x="0" y="0"/>
              <a:chExt cx="1913890" cy="1913890"/>
            </a:xfrm>
          </p:grpSpPr>
          <p:sp>
            <p:nvSpPr>
              <p:cNvPr id="203" name="Freeform 2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4" name="Group 204"/>
            <p:cNvGrpSpPr/>
            <p:nvPr/>
          </p:nvGrpSpPr>
          <p:grpSpPr>
            <a:xfrm>
              <a:off x="2711291" y="4224209"/>
              <a:ext cx="82785" cy="82785"/>
              <a:chOff x="0" y="0"/>
              <a:chExt cx="1913890" cy="1913890"/>
            </a:xfrm>
          </p:grpSpPr>
          <p:sp>
            <p:nvSpPr>
              <p:cNvPr id="205" name="Freeform 2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6" name="Group 206"/>
            <p:cNvGrpSpPr/>
            <p:nvPr/>
          </p:nvGrpSpPr>
          <p:grpSpPr>
            <a:xfrm>
              <a:off x="2711291" y="2654589"/>
              <a:ext cx="82785" cy="82785"/>
              <a:chOff x="0" y="0"/>
              <a:chExt cx="1913890" cy="1913890"/>
            </a:xfrm>
          </p:grpSpPr>
          <p:sp>
            <p:nvSpPr>
              <p:cNvPr id="207" name="Freeform 2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8" name="Group 208"/>
            <p:cNvGrpSpPr/>
            <p:nvPr/>
          </p:nvGrpSpPr>
          <p:grpSpPr>
            <a:xfrm>
              <a:off x="5959156" y="1036509"/>
              <a:ext cx="82785" cy="82785"/>
              <a:chOff x="0" y="0"/>
              <a:chExt cx="1913890" cy="1913890"/>
            </a:xfrm>
          </p:grpSpPr>
          <p:sp>
            <p:nvSpPr>
              <p:cNvPr id="209" name="Freeform 2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0" name="Group 210"/>
            <p:cNvGrpSpPr/>
            <p:nvPr/>
          </p:nvGrpSpPr>
          <p:grpSpPr>
            <a:xfrm>
              <a:off x="5959156" y="4224209"/>
              <a:ext cx="82785" cy="82785"/>
              <a:chOff x="0" y="0"/>
              <a:chExt cx="1913890" cy="1913890"/>
            </a:xfrm>
          </p:grpSpPr>
          <p:sp>
            <p:nvSpPr>
              <p:cNvPr id="211" name="Freeform 2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2" name="Group 212"/>
            <p:cNvGrpSpPr/>
            <p:nvPr/>
          </p:nvGrpSpPr>
          <p:grpSpPr>
            <a:xfrm>
              <a:off x="5959156" y="2654589"/>
              <a:ext cx="82785" cy="82785"/>
              <a:chOff x="0" y="0"/>
              <a:chExt cx="1913890" cy="1913890"/>
            </a:xfrm>
          </p:grpSpPr>
          <p:sp>
            <p:nvSpPr>
              <p:cNvPr id="213" name="Freeform 2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4" name="Group 214"/>
            <p:cNvGrpSpPr>
              <a:grpSpLocks noChangeAspect="1"/>
            </p:cNvGrpSpPr>
            <p:nvPr/>
          </p:nvGrpSpPr>
          <p:grpSpPr>
            <a:xfrm>
              <a:off x="1083883" y="499354"/>
              <a:ext cx="95594" cy="82785"/>
              <a:chOff x="0" y="0"/>
              <a:chExt cx="6350000" cy="5499100"/>
            </a:xfrm>
          </p:grpSpPr>
          <p:sp>
            <p:nvSpPr>
              <p:cNvPr id="215" name="Freeform 2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16" name="Group 216"/>
            <p:cNvGrpSpPr>
              <a:grpSpLocks noChangeAspect="1"/>
            </p:cNvGrpSpPr>
            <p:nvPr/>
          </p:nvGrpSpPr>
          <p:grpSpPr>
            <a:xfrm>
              <a:off x="1083883" y="3687054"/>
              <a:ext cx="95594" cy="82785"/>
              <a:chOff x="0" y="0"/>
              <a:chExt cx="6350000" cy="5499100"/>
            </a:xfrm>
          </p:grpSpPr>
          <p:sp>
            <p:nvSpPr>
              <p:cNvPr id="217" name="Freeform 2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18" name="Group 218"/>
            <p:cNvGrpSpPr>
              <a:grpSpLocks noChangeAspect="1"/>
            </p:cNvGrpSpPr>
            <p:nvPr/>
          </p:nvGrpSpPr>
          <p:grpSpPr>
            <a:xfrm>
              <a:off x="1083883" y="2117434"/>
              <a:ext cx="95594" cy="82785"/>
              <a:chOff x="0" y="0"/>
              <a:chExt cx="6350000" cy="5499100"/>
            </a:xfrm>
          </p:grpSpPr>
          <p:sp>
            <p:nvSpPr>
              <p:cNvPr id="219" name="Freeform 2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0" name="Group 220"/>
            <p:cNvGrpSpPr>
              <a:grpSpLocks noChangeAspect="1"/>
            </p:cNvGrpSpPr>
            <p:nvPr/>
          </p:nvGrpSpPr>
          <p:grpSpPr>
            <a:xfrm>
              <a:off x="7578032" y="499354"/>
              <a:ext cx="95594" cy="82785"/>
              <a:chOff x="0" y="0"/>
              <a:chExt cx="6350000" cy="5499100"/>
            </a:xfrm>
          </p:grpSpPr>
          <p:sp>
            <p:nvSpPr>
              <p:cNvPr id="221" name="Freeform 2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2" name="Group 222"/>
            <p:cNvGrpSpPr>
              <a:grpSpLocks noChangeAspect="1"/>
            </p:cNvGrpSpPr>
            <p:nvPr/>
          </p:nvGrpSpPr>
          <p:grpSpPr>
            <a:xfrm>
              <a:off x="7578032" y="3687054"/>
              <a:ext cx="95594" cy="82785"/>
              <a:chOff x="0" y="0"/>
              <a:chExt cx="6350000" cy="5499100"/>
            </a:xfrm>
          </p:grpSpPr>
          <p:sp>
            <p:nvSpPr>
              <p:cNvPr id="223" name="Freeform 2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4" name="Group 224"/>
            <p:cNvGrpSpPr>
              <a:grpSpLocks noChangeAspect="1"/>
            </p:cNvGrpSpPr>
            <p:nvPr/>
          </p:nvGrpSpPr>
          <p:grpSpPr>
            <a:xfrm>
              <a:off x="7578032" y="2117434"/>
              <a:ext cx="95594" cy="82785"/>
              <a:chOff x="0" y="0"/>
              <a:chExt cx="6350000" cy="5499100"/>
            </a:xfrm>
          </p:grpSpPr>
          <p:sp>
            <p:nvSpPr>
              <p:cNvPr id="225" name="Freeform 2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6" name="Group 226"/>
            <p:cNvGrpSpPr>
              <a:grpSpLocks noChangeAspect="1"/>
            </p:cNvGrpSpPr>
            <p:nvPr/>
          </p:nvGrpSpPr>
          <p:grpSpPr>
            <a:xfrm>
              <a:off x="4331748" y="499354"/>
              <a:ext cx="95594" cy="82785"/>
              <a:chOff x="0" y="0"/>
              <a:chExt cx="6350000" cy="5499100"/>
            </a:xfrm>
          </p:grpSpPr>
          <p:sp>
            <p:nvSpPr>
              <p:cNvPr id="227" name="Freeform 2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8" name="Group 228"/>
            <p:cNvGrpSpPr>
              <a:grpSpLocks noChangeAspect="1"/>
            </p:cNvGrpSpPr>
            <p:nvPr/>
          </p:nvGrpSpPr>
          <p:grpSpPr>
            <a:xfrm>
              <a:off x="4331748" y="3687054"/>
              <a:ext cx="95594" cy="82785"/>
              <a:chOff x="0" y="0"/>
              <a:chExt cx="6350000" cy="5499100"/>
            </a:xfrm>
          </p:grpSpPr>
          <p:sp>
            <p:nvSpPr>
              <p:cNvPr id="229" name="Freeform 2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0" name="Group 230"/>
            <p:cNvGrpSpPr>
              <a:grpSpLocks noChangeAspect="1"/>
            </p:cNvGrpSpPr>
            <p:nvPr/>
          </p:nvGrpSpPr>
          <p:grpSpPr>
            <a:xfrm>
              <a:off x="4331748" y="2117434"/>
              <a:ext cx="95594" cy="82785"/>
              <a:chOff x="0" y="0"/>
              <a:chExt cx="6350000" cy="5499100"/>
            </a:xfrm>
          </p:grpSpPr>
          <p:sp>
            <p:nvSpPr>
              <p:cNvPr id="231" name="Freeform 2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2" name="Group 232"/>
            <p:cNvGrpSpPr>
              <a:grpSpLocks noChangeAspect="1"/>
            </p:cNvGrpSpPr>
            <p:nvPr/>
          </p:nvGrpSpPr>
          <p:grpSpPr>
            <a:xfrm>
              <a:off x="1622544" y="1036509"/>
              <a:ext cx="95594" cy="82785"/>
              <a:chOff x="0" y="0"/>
              <a:chExt cx="6350000" cy="5499100"/>
            </a:xfrm>
          </p:grpSpPr>
          <p:sp>
            <p:nvSpPr>
              <p:cNvPr id="233" name="Freeform 2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4" name="Group 234"/>
            <p:cNvGrpSpPr>
              <a:grpSpLocks noChangeAspect="1"/>
            </p:cNvGrpSpPr>
            <p:nvPr/>
          </p:nvGrpSpPr>
          <p:grpSpPr>
            <a:xfrm>
              <a:off x="1622544" y="4224209"/>
              <a:ext cx="95594" cy="82785"/>
              <a:chOff x="0" y="0"/>
              <a:chExt cx="6350000" cy="5499100"/>
            </a:xfrm>
          </p:grpSpPr>
          <p:sp>
            <p:nvSpPr>
              <p:cNvPr id="235" name="Freeform 2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6" name="Group 236"/>
            <p:cNvGrpSpPr>
              <a:grpSpLocks noChangeAspect="1"/>
            </p:cNvGrpSpPr>
            <p:nvPr/>
          </p:nvGrpSpPr>
          <p:grpSpPr>
            <a:xfrm>
              <a:off x="1622544" y="2654589"/>
              <a:ext cx="95594" cy="82785"/>
              <a:chOff x="0" y="0"/>
              <a:chExt cx="6350000" cy="5499100"/>
            </a:xfrm>
          </p:grpSpPr>
          <p:sp>
            <p:nvSpPr>
              <p:cNvPr id="237" name="Freeform 2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8" name="Group 238"/>
            <p:cNvGrpSpPr>
              <a:grpSpLocks noChangeAspect="1"/>
            </p:cNvGrpSpPr>
            <p:nvPr/>
          </p:nvGrpSpPr>
          <p:grpSpPr>
            <a:xfrm>
              <a:off x="4870409" y="1036509"/>
              <a:ext cx="95594" cy="82785"/>
              <a:chOff x="0" y="0"/>
              <a:chExt cx="6350000" cy="5499100"/>
            </a:xfrm>
          </p:grpSpPr>
          <p:sp>
            <p:nvSpPr>
              <p:cNvPr id="239" name="Freeform 2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0" name="Group 240"/>
            <p:cNvGrpSpPr>
              <a:grpSpLocks noChangeAspect="1"/>
            </p:cNvGrpSpPr>
            <p:nvPr/>
          </p:nvGrpSpPr>
          <p:grpSpPr>
            <a:xfrm>
              <a:off x="4870409" y="4224209"/>
              <a:ext cx="95594" cy="82785"/>
              <a:chOff x="0" y="0"/>
              <a:chExt cx="6350000" cy="5499100"/>
            </a:xfrm>
          </p:grpSpPr>
          <p:sp>
            <p:nvSpPr>
              <p:cNvPr id="241" name="Freeform 2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2" name="Group 242"/>
            <p:cNvGrpSpPr>
              <a:grpSpLocks noChangeAspect="1"/>
            </p:cNvGrpSpPr>
            <p:nvPr/>
          </p:nvGrpSpPr>
          <p:grpSpPr>
            <a:xfrm>
              <a:off x="4870409" y="2654589"/>
              <a:ext cx="95594" cy="82785"/>
              <a:chOff x="0" y="0"/>
              <a:chExt cx="6350000" cy="5499100"/>
            </a:xfrm>
          </p:grpSpPr>
          <p:sp>
            <p:nvSpPr>
              <p:cNvPr id="243" name="Freeform 2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4" name="Group 244"/>
            <p:cNvGrpSpPr>
              <a:grpSpLocks noChangeAspect="1"/>
            </p:cNvGrpSpPr>
            <p:nvPr/>
          </p:nvGrpSpPr>
          <p:grpSpPr>
            <a:xfrm>
              <a:off x="2162405" y="1574705"/>
              <a:ext cx="95594" cy="82785"/>
              <a:chOff x="0" y="0"/>
              <a:chExt cx="6350000" cy="5499100"/>
            </a:xfrm>
          </p:grpSpPr>
          <p:sp>
            <p:nvSpPr>
              <p:cNvPr id="245" name="Freeform 2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6" name="Group 246"/>
            <p:cNvGrpSpPr>
              <a:grpSpLocks noChangeAspect="1"/>
            </p:cNvGrpSpPr>
            <p:nvPr/>
          </p:nvGrpSpPr>
          <p:grpSpPr>
            <a:xfrm>
              <a:off x="2162405" y="4762405"/>
              <a:ext cx="95594" cy="82785"/>
              <a:chOff x="0" y="0"/>
              <a:chExt cx="6350000" cy="5499100"/>
            </a:xfrm>
          </p:grpSpPr>
          <p:sp>
            <p:nvSpPr>
              <p:cNvPr id="247" name="Freeform 2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8" name="Group 248"/>
            <p:cNvGrpSpPr>
              <a:grpSpLocks noChangeAspect="1"/>
            </p:cNvGrpSpPr>
            <p:nvPr/>
          </p:nvGrpSpPr>
          <p:grpSpPr>
            <a:xfrm>
              <a:off x="2162405" y="3192785"/>
              <a:ext cx="95594" cy="82785"/>
              <a:chOff x="0" y="0"/>
              <a:chExt cx="6350000" cy="5499100"/>
            </a:xfrm>
          </p:grpSpPr>
          <p:sp>
            <p:nvSpPr>
              <p:cNvPr id="249" name="Freeform 2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0" name="Group 250"/>
            <p:cNvGrpSpPr>
              <a:grpSpLocks noChangeAspect="1"/>
            </p:cNvGrpSpPr>
            <p:nvPr/>
          </p:nvGrpSpPr>
          <p:grpSpPr>
            <a:xfrm>
              <a:off x="2162405" y="0"/>
              <a:ext cx="95594" cy="82785"/>
              <a:chOff x="0" y="0"/>
              <a:chExt cx="6350000" cy="5499100"/>
            </a:xfrm>
          </p:grpSpPr>
          <p:sp>
            <p:nvSpPr>
              <p:cNvPr id="251" name="Freeform 2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2" name="Group 252"/>
            <p:cNvGrpSpPr>
              <a:grpSpLocks noChangeAspect="1"/>
            </p:cNvGrpSpPr>
            <p:nvPr/>
          </p:nvGrpSpPr>
          <p:grpSpPr>
            <a:xfrm>
              <a:off x="5410269" y="1574705"/>
              <a:ext cx="95594" cy="82785"/>
              <a:chOff x="0" y="0"/>
              <a:chExt cx="6350000" cy="5499100"/>
            </a:xfrm>
          </p:grpSpPr>
          <p:sp>
            <p:nvSpPr>
              <p:cNvPr id="253" name="Freeform 2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4" name="Group 254"/>
            <p:cNvGrpSpPr>
              <a:grpSpLocks noChangeAspect="1"/>
            </p:cNvGrpSpPr>
            <p:nvPr/>
          </p:nvGrpSpPr>
          <p:grpSpPr>
            <a:xfrm>
              <a:off x="5410269" y="4762405"/>
              <a:ext cx="95594" cy="82785"/>
              <a:chOff x="0" y="0"/>
              <a:chExt cx="6350000" cy="5499100"/>
            </a:xfrm>
          </p:grpSpPr>
          <p:sp>
            <p:nvSpPr>
              <p:cNvPr id="255" name="Freeform 2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6" name="Group 256"/>
            <p:cNvGrpSpPr>
              <a:grpSpLocks noChangeAspect="1"/>
            </p:cNvGrpSpPr>
            <p:nvPr/>
          </p:nvGrpSpPr>
          <p:grpSpPr>
            <a:xfrm>
              <a:off x="5410269" y="3192785"/>
              <a:ext cx="95594" cy="82785"/>
              <a:chOff x="0" y="0"/>
              <a:chExt cx="6350000" cy="5499100"/>
            </a:xfrm>
          </p:grpSpPr>
          <p:sp>
            <p:nvSpPr>
              <p:cNvPr id="257" name="Freeform 2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8" name="Group 258"/>
            <p:cNvGrpSpPr>
              <a:grpSpLocks noChangeAspect="1"/>
            </p:cNvGrpSpPr>
            <p:nvPr/>
          </p:nvGrpSpPr>
          <p:grpSpPr>
            <a:xfrm>
              <a:off x="5410269" y="0"/>
              <a:ext cx="95594" cy="82785"/>
              <a:chOff x="0" y="0"/>
              <a:chExt cx="6350000" cy="5499100"/>
            </a:xfrm>
          </p:grpSpPr>
          <p:sp>
            <p:nvSpPr>
              <p:cNvPr id="259" name="Freeform 2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0" name="Group 260"/>
            <p:cNvGrpSpPr>
              <a:grpSpLocks noChangeAspect="1"/>
            </p:cNvGrpSpPr>
            <p:nvPr/>
          </p:nvGrpSpPr>
          <p:grpSpPr>
            <a:xfrm>
              <a:off x="545144" y="1574705"/>
              <a:ext cx="95594" cy="82785"/>
              <a:chOff x="0" y="0"/>
              <a:chExt cx="6350000" cy="5499100"/>
            </a:xfrm>
          </p:grpSpPr>
          <p:sp>
            <p:nvSpPr>
              <p:cNvPr id="261" name="Freeform 2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2" name="Group 262"/>
            <p:cNvGrpSpPr>
              <a:grpSpLocks noChangeAspect="1"/>
            </p:cNvGrpSpPr>
            <p:nvPr/>
          </p:nvGrpSpPr>
          <p:grpSpPr>
            <a:xfrm>
              <a:off x="545144" y="4762405"/>
              <a:ext cx="95594" cy="82785"/>
              <a:chOff x="0" y="0"/>
              <a:chExt cx="6350000" cy="5499100"/>
            </a:xfrm>
          </p:grpSpPr>
          <p:sp>
            <p:nvSpPr>
              <p:cNvPr id="263" name="Freeform 2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4" name="Group 264"/>
            <p:cNvGrpSpPr>
              <a:grpSpLocks noChangeAspect="1"/>
            </p:cNvGrpSpPr>
            <p:nvPr/>
          </p:nvGrpSpPr>
          <p:grpSpPr>
            <a:xfrm>
              <a:off x="545144" y="3192785"/>
              <a:ext cx="95594" cy="82785"/>
              <a:chOff x="0" y="0"/>
              <a:chExt cx="6350000" cy="5499100"/>
            </a:xfrm>
          </p:grpSpPr>
          <p:sp>
            <p:nvSpPr>
              <p:cNvPr id="265" name="Freeform 2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6" name="Group 266"/>
            <p:cNvGrpSpPr>
              <a:grpSpLocks noChangeAspect="1"/>
            </p:cNvGrpSpPr>
            <p:nvPr/>
          </p:nvGrpSpPr>
          <p:grpSpPr>
            <a:xfrm>
              <a:off x="545144" y="0"/>
              <a:ext cx="95594" cy="82785"/>
              <a:chOff x="0" y="0"/>
              <a:chExt cx="6350000" cy="5499100"/>
            </a:xfrm>
          </p:grpSpPr>
          <p:sp>
            <p:nvSpPr>
              <p:cNvPr id="267" name="Freeform 2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8" name="Group 268"/>
            <p:cNvGrpSpPr>
              <a:grpSpLocks noChangeAspect="1"/>
            </p:cNvGrpSpPr>
            <p:nvPr/>
          </p:nvGrpSpPr>
          <p:grpSpPr>
            <a:xfrm>
              <a:off x="7039293" y="1574705"/>
              <a:ext cx="95594" cy="82785"/>
              <a:chOff x="0" y="0"/>
              <a:chExt cx="6350000" cy="5499100"/>
            </a:xfrm>
          </p:grpSpPr>
          <p:sp>
            <p:nvSpPr>
              <p:cNvPr id="269" name="Freeform 2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0" name="Group 270"/>
            <p:cNvGrpSpPr>
              <a:grpSpLocks noChangeAspect="1"/>
            </p:cNvGrpSpPr>
            <p:nvPr/>
          </p:nvGrpSpPr>
          <p:grpSpPr>
            <a:xfrm>
              <a:off x="7039293" y="4762405"/>
              <a:ext cx="95594" cy="82785"/>
              <a:chOff x="0" y="0"/>
              <a:chExt cx="6350000" cy="5499100"/>
            </a:xfrm>
          </p:grpSpPr>
          <p:sp>
            <p:nvSpPr>
              <p:cNvPr id="271" name="Freeform 2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2" name="Group 272"/>
            <p:cNvGrpSpPr>
              <a:grpSpLocks noChangeAspect="1"/>
            </p:cNvGrpSpPr>
            <p:nvPr/>
          </p:nvGrpSpPr>
          <p:grpSpPr>
            <a:xfrm>
              <a:off x="7039293" y="3192785"/>
              <a:ext cx="95594" cy="82785"/>
              <a:chOff x="0" y="0"/>
              <a:chExt cx="6350000" cy="5499100"/>
            </a:xfrm>
          </p:grpSpPr>
          <p:sp>
            <p:nvSpPr>
              <p:cNvPr id="273" name="Freeform 2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4" name="Group 274"/>
            <p:cNvGrpSpPr>
              <a:grpSpLocks noChangeAspect="1"/>
            </p:cNvGrpSpPr>
            <p:nvPr/>
          </p:nvGrpSpPr>
          <p:grpSpPr>
            <a:xfrm>
              <a:off x="7039293" y="0"/>
              <a:ext cx="95594" cy="82785"/>
              <a:chOff x="0" y="0"/>
              <a:chExt cx="6350000" cy="5499100"/>
            </a:xfrm>
          </p:grpSpPr>
          <p:sp>
            <p:nvSpPr>
              <p:cNvPr id="275" name="Freeform 2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6" name="Group 276"/>
            <p:cNvGrpSpPr>
              <a:grpSpLocks noChangeAspect="1"/>
            </p:cNvGrpSpPr>
            <p:nvPr/>
          </p:nvGrpSpPr>
          <p:grpSpPr>
            <a:xfrm>
              <a:off x="3793009" y="1574705"/>
              <a:ext cx="95594" cy="82785"/>
              <a:chOff x="0" y="0"/>
              <a:chExt cx="6350000" cy="5499100"/>
            </a:xfrm>
          </p:grpSpPr>
          <p:sp>
            <p:nvSpPr>
              <p:cNvPr id="277" name="Freeform 2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8" name="Group 278"/>
            <p:cNvGrpSpPr>
              <a:grpSpLocks noChangeAspect="1"/>
            </p:cNvGrpSpPr>
            <p:nvPr/>
          </p:nvGrpSpPr>
          <p:grpSpPr>
            <a:xfrm>
              <a:off x="3793009" y="4762405"/>
              <a:ext cx="95594" cy="82785"/>
              <a:chOff x="0" y="0"/>
              <a:chExt cx="6350000" cy="5499100"/>
            </a:xfrm>
          </p:grpSpPr>
          <p:sp>
            <p:nvSpPr>
              <p:cNvPr id="279" name="Freeform 2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0" name="Group 280"/>
            <p:cNvGrpSpPr>
              <a:grpSpLocks noChangeAspect="1"/>
            </p:cNvGrpSpPr>
            <p:nvPr/>
          </p:nvGrpSpPr>
          <p:grpSpPr>
            <a:xfrm>
              <a:off x="3793009" y="3192785"/>
              <a:ext cx="95594" cy="82785"/>
              <a:chOff x="0" y="0"/>
              <a:chExt cx="6350000" cy="5499100"/>
            </a:xfrm>
          </p:grpSpPr>
          <p:sp>
            <p:nvSpPr>
              <p:cNvPr id="281" name="Freeform 2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2" name="Group 282"/>
            <p:cNvGrpSpPr>
              <a:grpSpLocks noChangeAspect="1"/>
            </p:cNvGrpSpPr>
            <p:nvPr/>
          </p:nvGrpSpPr>
          <p:grpSpPr>
            <a:xfrm>
              <a:off x="3793009" y="0"/>
              <a:ext cx="95594" cy="82785"/>
              <a:chOff x="0" y="0"/>
              <a:chExt cx="6350000" cy="5499100"/>
            </a:xfrm>
          </p:grpSpPr>
          <p:sp>
            <p:nvSpPr>
              <p:cNvPr id="283" name="Freeform 2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4" name="Group 284"/>
            <p:cNvGrpSpPr>
              <a:grpSpLocks noChangeAspect="1"/>
            </p:cNvGrpSpPr>
            <p:nvPr/>
          </p:nvGrpSpPr>
          <p:grpSpPr>
            <a:xfrm>
              <a:off x="2711370" y="499354"/>
              <a:ext cx="95594" cy="82785"/>
              <a:chOff x="0" y="0"/>
              <a:chExt cx="6350000" cy="5499100"/>
            </a:xfrm>
          </p:grpSpPr>
          <p:sp>
            <p:nvSpPr>
              <p:cNvPr id="285" name="Freeform 2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6" name="Group 286"/>
            <p:cNvGrpSpPr>
              <a:grpSpLocks noChangeAspect="1"/>
            </p:cNvGrpSpPr>
            <p:nvPr/>
          </p:nvGrpSpPr>
          <p:grpSpPr>
            <a:xfrm>
              <a:off x="2711370" y="3687054"/>
              <a:ext cx="95594" cy="82785"/>
              <a:chOff x="0" y="0"/>
              <a:chExt cx="6350000" cy="5499100"/>
            </a:xfrm>
          </p:grpSpPr>
          <p:sp>
            <p:nvSpPr>
              <p:cNvPr id="287" name="Freeform 2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8" name="Group 288"/>
            <p:cNvGrpSpPr>
              <a:grpSpLocks noChangeAspect="1"/>
            </p:cNvGrpSpPr>
            <p:nvPr/>
          </p:nvGrpSpPr>
          <p:grpSpPr>
            <a:xfrm>
              <a:off x="2711370" y="2117434"/>
              <a:ext cx="95594" cy="82785"/>
              <a:chOff x="0" y="0"/>
              <a:chExt cx="6350000" cy="5499100"/>
            </a:xfrm>
          </p:grpSpPr>
          <p:sp>
            <p:nvSpPr>
              <p:cNvPr id="289" name="Freeform 2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0" name="Group 290"/>
            <p:cNvGrpSpPr>
              <a:grpSpLocks noChangeAspect="1"/>
            </p:cNvGrpSpPr>
            <p:nvPr/>
          </p:nvGrpSpPr>
          <p:grpSpPr>
            <a:xfrm>
              <a:off x="5959235" y="499354"/>
              <a:ext cx="95594" cy="82785"/>
              <a:chOff x="0" y="0"/>
              <a:chExt cx="6350000" cy="5499100"/>
            </a:xfrm>
          </p:grpSpPr>
          <p:sp>
            <p:nvSpPr>
              <p:cNvPr id="291" name="Freeform 2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2" name="Group 292"/>
            <p:cNvGrpSpPr>
              <a:grpSpLocks noChangeAspect="1"/>
            </p:cNvGrpSpPr>
            <p:nvPr/>
          </p:nvGrpSpPr>
          <p:grpSpPr>
            <a:xfrm>
              <a:off x="5959235" y="3687054"/>
              <a:ext cx="95594" cy="82785"/>
              <a:chOff x="0" y="0"/>
              <a:chExt cx="6350000" cy="5499100"/>
            </a:xfrm>
          </p:grpSpPr>
          <p:sp>
            <p:nvSpPr>
              <p:cNvPr id="293" name="Freeform 2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4" name="Group 294"/>
            <p:cNvGrpSpPr>
              <a:grpSpLocks noChangeAspect="1"/>
            </p:cNvGrpSpPr>
            <p:nvPr/>
          </p:nvGrpSpPr>
          <p:grpSpPr>
            <a:xfrm>
              <a:off x="5959235" y="2117434"/>
              <a:ext cx="95594" cy="82785"/>
              <a:chOff x="0" y="0"/>
              <a:chExt cx="6350000" cy="5499100"/>
            </a:xfrm>
          </p:grpSpPr>
          <p:sp>
            <p:nvSpPr>
              <p:cNvPr id="295" name="Freeform 2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6" name="Group 296"/>
            <p:cNvGrpSpPr>
              <a:grpSpLocks noChangeAspect="1"/>
            </p:cNvGrpSpPr>
            <p:nvPr/>
          </p:nvGrpSpPr>
          <p:grpSpPr>
            <a:xfrm>
              <a:off x="0" y="1036509"/>
              <a:ext cx="95594" cy="82785"/>
              <a:chOff x="0" y="0"/>
              <a:chExt cx="6350000" cy="5499100"/>
            </a:xfrm>
          </p:grpSpPr>
          <p:sp>
            <p:nvSpPr>
              <p:cNvPr id="297" name="Freeform 2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8" name="Group 298"/>
            <p:cNvGrpSpPr>
              <a:grpSpLocks noChangeAspect="1"/>
            </p:cNvGrpSpPr>
            <p:nvPr/>
          </p:nvGrpSpPr>
          <p:grpSpPr>
            <a:xfrm>
              <a:off x="0" y="4224209"/>
              <a:ext cx="95594" cy="82785"/>
              <a:chOff x="0" y="0"/>
              <a:chExt cx="6350000" cy="5499100"/>
            </a:xfrm>
          </p:grpSpPr>
          <p:sp>
            <p:nvSpPr>
              <p:cNvPr id="299" name="Freeform 2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0" name="Group 300"/>
            <p:cNvGrpSpPr>
              <a:grpSpLocks noChangeAspect="1"/>
            </p:cNvGrpSpPr>
            <p:nvPr/>
          </p:nvGrpSpPr>
          <p:grpSpPr>
            <a:xfrm>
              <a:off x="0" y="2654589"/>
              <a:ext cx="95594" cy="82785"/>
              <a:chOff x="0" y="0"/>
              <a:chExt cx="6350000" cy="5499100"/>
            </a:xfrm>
          </p:grpSpPr>
          <p:sp>
            <p:nvSpPr>
              <p:cNvPr id="301" name="Freeform 3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2" name="Group 302"/>
            <p:cNvGrpSpPr>
              <a:grpSpLocks noChangeAspect="1"/>
            </p:cNvGrpSpPr>
            <p:nvPr/>
          </p:nvGrpSpPr>
          <p:grpSpPr>
            <a:xfrm>
              <a:off x="6494149" y="1036509"/>
              <a:ext cx="95594" cy="82785"/>
              <a:chOff x="0" y="0"/>
              <a:chExt cx="6350000" cy="5499100"/>
            </a:xfrm>
          </p:grpSpPr>
          <p:sp>
            <p:nvSpPr>
              <p:cNvPr id="303" name="Freeform 3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4" name="Group 304"/>
            <p:cNvGrpSpPr>
              <a:grpSpLocks noChangeAspect="1"/>
            </p:cNvGrpSpPr>
            <p:nvPr/>
          </p:nvGrpSpPr>
          <p:grpSpPr>
            <a:xfrm>
              <a:off x="6494149" y="4224209"/>
              <a:ext cx="95594" cy="82785"/>
              <a:chOff x="0" y="0"/>
              <a:chExt cx="6350000" cy="5499100"/>
            </a:xfrm>
          </p:grpSpPr>
          <p:sp>
            <p:nvSpPr>
              <p:cNvPr id="305" name="Freeform 3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6" name="Group 306"/>
            <p:cNvGrpSpPr>
              <a:grpSpLocks noChangeAspect="1"/>
            </p:cNvGrpSpPr>
            <p:nvPr/>
          </p:nvGrpSpPr>
          <p:grpSpPr>
            <a:xfrm>
              <a:off x="6494149" y="2654589"/>
              <a:ext cx="95594" cy="82785"/>
              <a:chOff x="0" y="0"/>
              <a:chExt cx="6350000" cy="5499100"/>
            </a:xfrm>
          </p:grpSpPr>
          <p:sp>
            <p:nvSpPr>
              <p:cNvPr id="307" name="Freeform 3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8" name="Group 308"/>
            <p:cNvGrpSpPr>
              <a:grpSpLocks noChangeAspect="1"/>
            </p:cNvGrpSpPr>
            <p:nvPr/>
          </p:nvGrpSpPr>
          <p:grpSpPr>
            <a:xfrm>
              <a:off x="3247865" y="1036509"/>
              <a:ext cx="95594" cy="82785"/>
              <a:chOff x="0" y="0"/>
              <a:chExt cx="6350000" cy="5499100"/>
            </a:xfrm>
          </p:grpSpPr>
          <p:sp>
            <p:nvSpPr>
              <p:cNvPr id="309" name="Freeform 3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0" name="Group 310"/>
            <p:cNvGrpSpPr>
              <a:grpSpLocks noChangeAspect="1"/>
            </p:cNvGrpSpPr>
            <p:nvPr/>
          </p:nvGrpSpPr>
          <p:grpSpPr>
            <a:xfrm>
              <a:off x="3247865" y="4224209"/>
              <a:ext cx="95594" cy="82785"/>
              <a:chOff x="0" y="0"/>
              <a:chExt cx="6350000" cy="5499100"/>
            </a:xfrm>
          </p:grpSpPr>
          <p:sp>
            <p:nvSpPr>
              <p:cNvPr id="311" name="Freeform 3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12" name="Group 312"/>
            <p:cNvGrpSpPr>
              <a:grpSpLocks noChangeAspect="1"/>
            </p:cNvGrpSpPr>
            <p:nvPr/>
          </p:nvGrpSpPr>
          <p:grpSpPr>
            <a:xfrm>
              <a:off x="3247865" y="2654589"/>
              <a:ext cx="95594" cy="82785"/>
              <a:chOff x="0" y="0"/>
              <a:chExt cx="6350000" cy="5499100"/>
            </a:xfrm>
          </p:grpSpPr>
          <p:sp>
            <p:nvSpPr>
              <p:cNvPr id="313" name="Freeform 3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grpSp>
        <p:nvGrpSpPr>
          <p:cNvPr id="314" name="Group 314"/>
          <p:cNvGrpSpPr/>
          <p:nvPr/>
        </p:nvGrpSpPr>
        <p:grpSpPr>
          <a:xfrm>
            <a:off x="838200" y="8910587"/>
            <a:ext cx="3403397" cy="595363"/>
            <a:chOff x="0" y="0"/>
            <a:chExt cx="4537862" cy="793817"/>
          </a:xfrm>
        </p:grpSpPr>
        <p:sp>
          <p:nvSpPr>
            <p:cNvPr id="315" name="AutoShape 315"/>
            <p:cNvSpPr/>
            <p:nvPr/>
          </p:nvSpPr>
          <p:spPr>
            <a:xfrm>
              <a:off x="0" y="0"/>
              <a:ext cx="4537862" cy="793817"/>
            </a:xfrm>
            <a:prstGeom prst="rect">
              <a:avLst/>
            </a:prstGeom>
            <a:solidFill>
              <a:srgbClr val="FFFFFF"/>
            </a:solidFill>
          </p:spPr>
          <p:txBody>
            <a:bodyPr/>
            <a:lstStyle/>
            <a:p>
              <a:endParaRPr lang="es-ES_tradnl" dirty="0"/>
            </a:p>
          </p:txBody>
        </p:sp>
        <p:sp>
          <p:nvSpPr>
            <p:cNvPr id="316" name="TextBox 316"/>
            <p:cNvSpPr txBox="1"/>
            <p:nvPr/>
          </p:nvSpPr>
          <p:spPr>
            <a:xfrm>
              <a:off x="237717" y="217928"/>
              <a:ext cx="4062429" cy="329386"/>
            </a:xfrm>
            <a:prstGeom prst="rect">
              <a:avLst/>
            </a:prstGeom>
          </p:spPr>
          <p:txBody>
            <a:bodyPr lIns="0" tIns="0" rIns="0" bIns="0" rtlCol="0" anchor="t">
              <a:spAutoFit/>
            </a:bodyPr>
            <a:lstStyle/>
            <a:p>
              <a:pPr>
                <a:lnSpc>
                  <a:spcPts val="2100"/>
                </a:lnSpc>
              </a:pPr>
              <a:r>
                <a:rPr lang="es-ES_tradnl" sz="1500" spc="75" dirty="0">
                  <a:solidFill>
                    <a:srgbClr val="FEBA3D"/>
                  </a:solidFill>
                  <a:latin typeface="Clear Sans Regular"/>
                </a:rPr>
                <a:t>IRC VPRU</a:t>
              </a:r>
            </a:p>
          </p:txBody>
        </p:sp>
      </p:grpSp>
      <p:sp>
        <p:nvSpPr>
          <p:cNvPr id="317" name="AutoShape 317"/>
          <p:cNvSpPr/>
          <p:nvPr/>
        </p:nvSpPr>
        <p:spPr>
          <a:xfrm>
            <a:off x="5031007" y="5609798"/>
            <a:ext cx="1736609" cy="1358024"/>
          </a:xfrm>
          <a:prstGeom prst="rect">
            <a:avLst/>
          </a:prstGeom>
          <a:solidFill>
            <a:srgbClr val="FEBA3D"/>
          </a:solidFill>
        </p:spPr>
        <p:txBody>
          <a:bodyPr/>
          <a:lstStyle/>
          <a:p>
            <a:endParaRPr lang="es-ES_tradnl" dirty="0"/>
          </a:p>
        </p:txBody>
      </p:sp>
      <p:graphicFrame>
        <p:nvGraphicFramePr>
          <p:cNvPr id="6" name="Table 6">
            <a:extLst>
              <a:ext uri="{FF2B5EF4-FFF2-40B4-BE49-F238E27FC236}">
                <a16:creationId xmlns:a16="http://schemas.microsoft.com/office/drawing/2014/main" id="{490CBFDA-24D2-47A3-9A89-D8400756EDD1}"/>
              </a:ext>
            </a:extLst>
          </p:cNvPr>
          <p:cNvGraphicFramePr>
            <a:graphicFrameLocks noGrp="1"/>
          </p:cNvGraphicFramePr>
          <p:nvPr>
            <p:extLst>
              <p:ext uri="{D42A27DB-BD31-4B8C-83A1-F6EECF244321}">
                <p14:modId xmlns:p14="http://schemas.microsoft.com/office/powerpoint/2010/main" val="99528567"/>
              </p:ext>
            </p:extLst>
          </p:nvPr>
        </p:nvGraphicFramePr>
        <p:xfrm>
          <a:off x="9359727" y="1711038"/>
          <a:ext cx="8115300" cy="7589520"/>
        </p:xfrm>
        <a:graphic>
          <a:graphicData uri="http://schemas.openxmlformats.org/drawingml/2006/table">
            <a:tbl>
              <a:tblPr firstRow="1" bandRow="1">
                <a:tableStyleId>{2D5ABB26-0587-4C30-8999-92F81FD0307C}</a:tableStyleId>
              </a:tblPr>
              <a:tblGrid>
                <a:gridCol w="7162917">
                  <a:extLst>
                    <a:ext uri="{9D8B030D-6E8A-4147-A177-3AD203B41FA5}">
                      <a16:colId xmlns:a16="http://schemas.microsoft.com/office/drawing/2014/main" val="349357841"/>
                    </a:ext>
                  </a:extLst>
                </a:gridCol>
                <a:gridCol w="952383">
                  <a:extLst>
                    <a:ext uri="{9D8B030D-6E8A-4147-A177-3AD203B41FA5}">
                      <a16:colId xmlns:a16="http://schemas.microsoft.com/office/drawing/2014/main" val="88633489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2400" i="0" noProof="0" dirty="0">
                          <a:solidFill>
                            <a:srgbClr val="1B1B1B"/>
                          </a:solidFill>
                          <a:latin typeface="League Spartan Bold"/>
                        </a:rPr>
                        <a:t>Dar consejos a miembros de la familia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3608778"/>
                  </a:ext>
                </a:extLst>
              </a:tr>
              <a:tr h="370840">
                <a:tc>
                  <a:txBody>
                    <a:bodyPr/>
                    <a:lstStyle/>
                    <a:p>
                      <a:r>
                        <a:rPr lang="es-ES_tradnl" sz="2400" i="0" noProof="0" dirty="0">
                          <a:solidFill>
                            <a:srgbClr val="1B1B1B"/>
                          </a:solidFill>
                          <a:latin typeface="League Spartan Bold"/>
                        </a:rPr>
                        <a:t>Compartir y dialogar con otras personas</a:t>
                      </a:r>
                      <a:endParaRPr lang="es-ES_tradnl" sz="2400" i="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1866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2400" i="0" noProof="0" dirty="0">
                          <a:solidFill>
                            <a:srgbClr val="1B1B1B"/>
                          </a:solidFill>
                          <a:latin typeface="League Spartan Bold"/>
                        </a:rPr>
                        <a:t>Reunirse con otras personas de la comunidad para llevar a cabo actividades comunitarias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07713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2400" i="0" noProof="0" dirty="0">
                          <a:solidFill>
                            <a:srgbClr val="1B1B1B"/>
                          </a:solidFill>
                          <a:latin typeface="League Spartan Bold"/>
                        </a:rPr>
                        <a:t>Pedir o recibir ayuda de otras personas u organizaciones cuando es necesario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8411707"/>
                  </a:ext>
                </a:extLst>
              </a:tr>
              <a:tr h="370840">
                <a:tc>
                  <a:txBody>
                    <a:bodyPr/>
                    <a:lstStyle/>
                    <a:p>
                      <a:r>
                        <a:rPr lang="es-ES_tradnl" sz="2400" i="0" noProof="0" dirty="0">
                          <a:solidFill>
                            <a:srgbClr val="1B1B1B"/>
                          </a:solidFill>
                          <a:latin typeface="League Spartan Bold"/>
                        </a:rPr>
                        <a:t>Tomar decisiones importantes sobre asuntos cotidianos</a:t>
                      </a:r>
                      <a:endParaRPr lang="es-ES_tradnl" sz="2400" i="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583454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2400" i="0" noProof="0" dirty="0">
                          <a:solidFill>
                            <a:srgbClr val="1B1B1B"/>
                          </a:solidFill>
                          <a:latin typeface="League Spartan Bold"/>
                        </a:rPr>
                        <a:t>Participar en las decisiones familiares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49788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2400" i="0" noProof="0" dirty="0">
                          <a:solidFill>
                            <a:srgbClr val="1B1B1B"/>
                          </a:solidFill>
                          <a:latin typeface="League Spartan Bold"/>
                        </a:rPr>
                        <a:t>Desarrollar nuevas habilidades o destrezas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League Spartan" panose="020B0604020202020204"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00953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2400" i="0" noProof="0" dirty="0">
                          <a:solidFill>
                            <a:srgbClr val="1B1B1B"/>
                          </a:solidFill>
                          <a:latin typeface="League Spartan Bold"/>
                        </a:rPr>
                        <a:t>Cumplir con obligaciones o responsabilidades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League Spartan" panose="020B0604020202020204"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152582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2400" i="0" noProof="0" dirty="0">
                          <a:solidFill>
                            <a:srgbClr val="1B1B1B"/>
                          </a:solidFill>
                          <a:latin typeface="League Spartan Bold"/>
                        </a:rPr>
                        <a:t>Interactuar o relacionarse con personas desconocidas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824917"/>
                  </a:ext>
                </a:extLst>
              </a:tr>
              <a:tr h="370840">
                <a:tc>
                  <a:txBody>
                    <a:bodyPr/>
                    <a:lstStyle/>
                    <a:p>
                      <a:r>
                        <a:rPr lang="es-ES_tradnl" sz="2400" i="0" noProof="0" dirty="0">
                          <a:solidFill>
                            <a:srgbClr val="1B1B1B"/>
                          </a:solidFill>
                          <a:latin typeface="League Spartan Bold"/>
                        </a:rPr>
                        <a:t>Realizar tareas domésticas como la limpieza del hogar</a:t>
                      </a:r>
                      <a:endParaRPr lang="es-ES_tradnl" sz="2400" i="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8674653"/>
                  </a:ext>
                </a:extLst>
              </a:tr>
              <a:tr h="370840">
                <a:tc>
                  <a:txBody>
                    <a:bodyPr/>
                    <a:lstStyle/>
                    <a:p>
                      <a:r>
                        <a:rPr lang="en-US" sz="2400" i="1" dirty="0">
                          <a:solidFill>
                            <a:srgbClr val="1B1B1B"/>
                          </a:solidFill>
                          <a:latin typeface="League Spartan Bold"/>
                        </a:rPr>
                        <a:t>PUNTAJE INICIAL</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League Spartan" panose="020B060402020202020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6470809"/>
                  </a:ext>
                </a:extLst>
              </a:tr>
            </a:tbl>
          </a:graphicData>
        </a:graphic>
      </p:graphicFrame>
      <p:sp>
        <p:nvSpPr>
          <p:cNvPr id="2" name="TextBox 12">
            <a:extLst>
              <a:ext uri="{FF2B5EF4-FFF2-40B4-BE49-F238E27FC236}">
                <a16:creationId xmlns:a16="http://schemas.microsoft.com/office/drawing/2014/main" id="{9646328A-F89A-96FD-B2EE-BBD16E5281F5}"/>
              </a:ext>
            </a:extLst>
          </p:cNvPr>
          <p:cNvSpPr txBox="1"/>
          <p:nvPr/>
        </p:nvSpPr>
        <p:spPr>
          <a:xfrm>
            <a:off x="1028700" y="1534806"/>
            <a:ext cx="8115300" cy="3561231"/>
          </a:xfrm>
          <a:prstGeom prst="rect">
            <a:avLst/>
          </a:prstGeom>
        </p:spPr>
        <p:txBody>
          <a:bodyPr lIns="0" tIns="0" rIns="0" bIns="0" rtlCol="0" anchor="t">
            <a:spAutoFit/>
          </a:bodyPr>
          <a:lstStyle/>
          <a:p>
            <a:pPr>
              <a:lnSpc>
                <a:spcPts val="9375"/>
              </a:lnSpc>
            </a:pPr>
            <a:r>
              <a:rPr lang="es-ES_tradnl" sz="6400" dirty="0">
                <a:solidFill>
                  <a:srgbClr val="FEBA3D"/>
                </a:solidFill>
                <a:latin typeface="League Spartan Bold"/>
              </a:rPr>
              <a:t>Escala de bienestar psicosocial: </a:t>
            </a:r>
            <a:r>
              <a:rPr lang="es-ES_tradnl" sz="6400" dirty="0">
                <a:solidFill>
                  <a:srgbClr val="1B1B1B"/>
                </a:solidFill>
                <a:latin typeface="League Spartan Bold"/>
              </a:rPr>
              <a:t>Ejemplo</a:t>
            </a:r>
          </a:p>
        </p:txBody>
      </p:sp>
    </p:spTree>
    <p:extLst>
      <p:ext uri="{BB962C8B-B14F-4D97-AF65-F5344CB8AC3E}">
        <p14:creationId xmlns:p14="http://schemas.microsoft.com/office/powerpoint/2010/main" val="21095852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1028700" y="5624408"/>
            <a:ext cx="5755220" cy="3633892"/>
            <a:chOff x="0" y="0"/>
            <a:chExt cx="7673626" cy="4845190"/>
          </a:xfrm>
        </p:grpSpPr>
        <p:grpSp>
          <p:nvGrpSpPr>
            <p:cNvPr id="5" name="Group 5"/>
            <p:cNvGrpSpPr/>
            <p:nvPr/>
          </p:nvGrpSpPr>
          <p:grpSpPr>
            <a:xfrm>
              <a:off x="6405" y="499354"/>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 name="Group 7"/>
            <p:cNvGrpSpPr/>
            <p:nvPr/>
          </p:nvGrpSpPr>
          <p:grpSpPr>
            <a:xfrm>
              <a:off x="6405" y="3687054"/>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 name="Group 9"/>
            <p:cNvGrpSpPr/>
            <p:nvPr/>
          </p:nvGrpSpPr>
          <p:grpSpPr>
            <a:xfrm>
              <a:off x="6405" y="2117434"/>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 name="Group 11"/>
            <p:cNvGrpSpPr/>
            <p:nvPr/>
          </p:nvGrpSpPr>
          <p:grpSpPr>
            <a:xfrm>
              <a:off x="6500554" y="499354"/>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3" name="Group 13"/>
            <p:cNvGrpSpPr/>
            <p:nvPr/>
          </p:nvGrpSpPr>
          <p:grpSpPr>
            <a:xfrm>
              <a:off x="6500554" y="368705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5" name="Group 15"/>
            <p:cNvGrpSpPr/>
            <p:nvPr/>
          </p:nvGrpSpPr>
          <p:grpSpPr>
            <a:xfrm>
              <a:off x="6500554" y="2117434"/>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7" name="Group 17"/>
            <p:cNvGrpSpPr/>
            <p:nvPr/>
          </p:nvGrpSpPr>
          <p:grpSpPr>
            <a:xfrm>
              <a:off x="3254270" y="499354"/>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9" name="Group 19"/>
            <p:cNvGrpSpPr/>
            <p:nvPr/>
          </p:nvGrpSpPr>
          <p:grpSpPr>
            <a:xfrm>
              <a:off x="3254270" y="3687054"/>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1" name="Group 21"/>
            <p:cNvGrpSpPr/>
            <p:nvPr/>
          </p:nvGrpSpPr>
          <p:grpSpPr>
            <a:xfrm>
              <a:off x="3254270" y="2117434"/>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3" name="Group 23"/>
            <p:cNvGrpSpPr/>
            <p:nvPr/>
          </p:nvGrpSpPr>
          <p:grpSpPr>
            <a:xfrm>
              <a:off x="545066" y="1036509"/>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5" name="Group 25"/>
            <p:cNvGrpSpPr/>
            <p:nvPr/>
          </p:nvGrpSpPr>
          <p:grpSpPr>
            <a:xfrm>
              <a:off x="545066" y="4224209"/>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7" name="Group 27"/>
            <p:cNvGrpSpPr/>
            <p:nvPr/>
          </p:nvGrpSpPr>
          <p:grpSpPr>
            <a:xfrm>
              <a:off x="545066" y="265458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9" name="Group 29"/>
            <p:cNvGrpSpPr/>
            <p:nvPr/>
          </p:nvGrpSpPr>
          <p:grpSpPr>
            <a:xfrm>
              <a:off x="7039214" y="1036509"/>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1" name="Group 31"/>
            <p:cNvGrpSpPr/>
            <p:nvPr/>
          </p:nvGrpSpPr>
          <p:grpSpPr>
            <a:xfrm>
              <a:off x="7039214" y="4224209"/>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3" name="Group 33"/>
            <p:cNvGrpSpPr/>
            <p:nvPr/>
          </p:nvGrpSpPr>
          <p:grpSpPr>
            <a:xfrm>
              <a:off x="7039214" y="2654589"/>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5" name="Group 35"/>
            <p:cNvGrpSpPr/>
            <p:nvPr/>
          </p:nvGrpSpPr>
          <p:grpSpPr>
            <a:xfrm>
              <a:off x="3792930" y="1036509"/>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7" name="Group 37"/>
            <p:cNvGrpSpPr/>
            <p:nvPr/>
          </p:nvGrpSpPr>
          <p:grpSpPr>
            <a:xfrm>
              <a:off x="3792930" y="4224209"/>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9" name="Group 39"/>
            <p:cNvGrpSpPr/>
            <p:nvPr/>
          </p:nvGrpSpPr>
          <p:grpSpPr>
            <a:xfrm>
              <a:off x="3792930" y="2654589"/>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1" name="Group 41"/>
            <p:cNvGrpSpPr/>
            <p:nvPr/>
          </p:nvGrpSpPr>
          <p:grpSpPr>
            <a:xfrm>
              <a:off x="1084926" y="1574705"/>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3" name="Group 43"/>
            <p:cNvGrpSpPr/>
            <p:nvPr/>
          </p:nvGrpSpPr>
          <p:grpSpPr>
            <a:xfrm>
              <a:off x="1084926" y="476240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5" name="Group 45"/>
            <p:cNvGrpSpPr/>
            <p:nvPr/>
          </p:nvGrpSpPr>
          <p:grpSpPr>
            <a:xfrm>
              <a:off x="1084926" y="3192785"/>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7" name="Group 47"/>
            <p:cNvGrpSpPr/>
            <p:nvPr/>
          </p:nvGrpSpPr>
          <p:grpSpPr>
            <a:xfrm>
              <a:off x="1084926" y="0"/>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9" name="Group 49"/>
            <p:cNvGrpSpPr/>
            <p:nvPr/>
          </p:nvGrpSpPr>
          <p:grpSpPr>
            <a:xfrm>
              <a:off x="7579075" y="157470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1" name="Group 51"/>
            <p:cNvGrpSpPr/>
            <p:nvPr/>
          </p:nvGrpSpPr>
          <p:grpSpPr>
            <a:xfrm>
              <a:off x="7579075" y="4762405"/>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3" name="Group 53"/>
            <p:cNvGrpSpPr/>
            <p:nvPr/>
          </p:nvGrpSpPr>
          <p:grpSpPr>
            <a:xfrm>
              <a:off x="7579075" y="3192785"/>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5" name="Group 55"/>
            <p:cNvGrpSpPr/>
            <p:nvPr/>
          </p:nvGrpSpPr>
          <p:grpSpPr>
            <a:xfrm>
              <a:off x="7579075" y="0"/>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7" name="Group 57"/>
            <p:cNvGrpSpPr/>
            <p:nvPr/>
          </p:nvGrpSpPr>
          <p:grpSpPr>
            <a:xfrm>
              <a:off x="4332791" y="1574705"/>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9" name="Group 59"/>
            <p:cNvGrpSpPr/>
            <p:nvPr/>
          </p:nvGrpSpPr>
          <p:grpSpPr>
            <a:xfrm>
              <a:off x="4332791" y="4762405"/>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1" name="Group 61"/>
            <p:cNvGrpSpPr/>
            <p:nvPr/>
          </p:nvGrpSpPr>
          <p:grpSpPr>
            <a:xfrm>
              <a:off x="4332791" y="31927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3" name="Group 63"/>
            <p:cNvGrpSpPr/>
            <p:nvPr/>
          </p:nvGrpSpPr>
          <p:grpSpPr>
            <a:xfrm>
              <a:off x="4332791" y="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5" name="Group 65"/>
            <p:cNvGrpSpPr/>
            <p:nvPr/>
          </p:nvGrpSpPr>
          <p:grpSpPr>
            <a:xfrm>
              <a:off x="1633891" y="499354"/>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7" name="Group 67"/>
            <p:cNvGrpSpPr/>
            <p:nvPr/>
          </p:nvGrpSpPr>
          <p:grpSpPr>
            <a:xfrm>
              <a:off x="1633891" y="3687054"/>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9" name="Group 69"/>
            <p:cNvGrpSpPr/>
            <p:nvPr/>
          </p:nvGrpSpPr>
          <p:grpSpPr>
            <a:xfrm>
              <a:off x="1633891" y="2117434"/>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1" name="Group 71"/>
            <p:cNvGrpSpPr/>
            <p:nvPr/>
          </p:nvGrpSpPr>
          <p:grpSpPr>
            <a:xfrm>
              <a:off x="4881756" y="499354"/>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3" name="Group 73"/>
            <p:cNvGrpSpPr/>
            <p:nvPr/>
          </p:nvGrpSpPr>
          <p:grpSpPr>
            <a:xfrm>
              <a:off x="4881756" y="3687054"/>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5" name="Group 75"/>
            <p:cNvGrpSpPr/>
            <p:nvPr/>
          </p:nvGrpSpPr>
          <p:grpSpPr>
            <a:xfrm>
              <a:off x="4881756" y="2117434"/>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7" name="Group 77"/>
            <p:cNvGrpSpPr/>
            <p:nvPr/>
          </p:nvGrpSpPr>
          <p:grpSpPr>
            <a:xfrm>
              <a:off x="2172552" y="1036509"/>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9" name="Group 79"/>
            <p:cNvGrpSpPr/>
            <p:nvPr/>
          </p:nvGrpSpPr>
          <p:grpSpPr>
            <a:xfrm>
              <a:off x="2172552" y="4224209"/>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1" name="Group 81"/>
            <p:cNvGrpSpPr/>
            <p:nvPr/>
          </p:nvGrpSpPr>
          <p:grpSpPr>
            <a:xfrm>
              <a:off x="2172552" y="2654589"/>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3" name="Group 83"/>
            <p:cNvGrpSpPr/>
            <p:nvPr/>
          </p:nvGrpSpPr>
          <p:grpSpPr>
            <a:xfrm>
              <a:off x="5420417" y="1036509"/>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5" name="Group 85"/>
            <p:cNvGrpSpPr/>
            <p:nvPr/>
          </p:nvGrpSpPr>
          <p:grpSpPr>
            <a:xfrm>
              <a:off x="5420417" y="4224209"/>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7" name="Group 87"/>
            <p:cNvGrpSpPr/>
            <p:nvPr/>
          </p:nvGrpSpPr>
          <p:grpSpPr>
            <a:xfrm>
              <a:off x="5420417" y="2654589"/>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9" name="Group 89"/>
            <p:cNvGrpSpPr/>
            <p:nvPr/>
          </p:nvGrpSpPr>
          <p:grpSpPr>
            <a:xfrm>
              <a:off x="2712413" y="1574705"/>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1" name="Group 91"/>
            <p:cNvGrpSpPr/>
            <p:nvPr/>
          </p:nvGrpSpPr>
          <p:grpSpPr>
            <a:xfrm>
              <a:off x="2712413" y="476240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3" name="Group 93"/>
            <p:cNvGrpSpPr/>
            <p:nvPr/>
          </p:nvGrpSpPr>
          <p:grpSpPr>
            <a:xfrm>
              <a:off x="2712413" y="3192785"/>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5" name="Group 95"/>
            <p:cNvGrpSpPr/>
            <p:nvPr/>
          </p:nvGrpSpPr>
          <p:grpSpPr>
            <a:xfrm>
              <a:off x="2712413" y="0"/>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7" name="Group 97"/>
            <p:cNvGrpSpPr/>
            <p:nvPr/>
          </p:nvGrpSpPr>
          <p:grpSpPr>
            <a:xfrm>
              <a:off x="5960278" y="1574705"/>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9" name="Group 99"/>
            <p:cNvGrpSpPr/>
            <p:nvPr/>
          </p:nvGrpSpPr>
          <p:grpSpPr>
            <a:xfrm>
              <a:off x="5960278" y="476240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1" name="Group 101"/>
            <p:cNvGrpSpPr/>
            <p:nvPr/>
          </p:nvGrpSpPr>
          <p:grpSpPr>
            <a:xfrm>
              <a:off x="5960278" y="3192785"/>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3" name="Group 103"/>
            <p:cNvGrpSpPr/>
            <p:nvPr/>
          </p:nvGrpSpPr>
          <p:grpSpPr>
            <a:xfrm>
              <a:off x="5960278" y="0"/>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5" name="Group 105"/>
            <p:cNvGrpSpPr/>
            <p:nvPr/>
          </p:nvGrpSpPr>
          <p:grpSpPr>
            <a:xfrm>
              <a:off x="545144" y="499354"/>
              <a:ext cx="82785" cy="82785"/>
              <a:chOff x="0" y="0"/>
              <a:chExt cx="1913890" cy="1913890"/>
            </a:xfrm>
          </p:grpSpPr>
          <p:sp>
            <p:nvSpPr>
              <p:cNvPr id="106" name="Freeform 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7" name="Group 107"/>
            <p:cNvGrpSpPr/>
            <p:nvPr/>
          </p:nvGrpSpPr>
          <p:grpSpPr>
            <a:xfrm>
              <a:off x="545144" y="3687054"/>
              <a:ext cx="82785" cy="82785"/>
              <a:chOff x="0" y="0"/>
              <a:chExt cx="1913890" cy="1913890"/>
            </a:xfrm>
          </p:grpSpPr>
          <p:sp>
            <p:nvSpPr>
              <p:cNvPr id="108" name="Freeform 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9" name="Group 109"/>
            <p:cNvGrpSpPr/>
            <p:nvPr/>
          </p:nvGrpSpPr>
          <p:grpSpPr>
            <a:xfrm>
              <a:off x="545144" y="2117434"/>
              <a:ext cx="82785" cy="82785"/>
              <a:chOff x="0" y="0"/>
              <a:chExt cx="1913890" cy="1913890"/>
            </a:xfrm>
          </p:grpSpPr>
          <p:sp>
            <p:nvSpPr>
              <p:cNvPr id="110" name="Freeform 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1" name="Group 111"/>
            <p:cNvGrpSpPr/>
            <p:nvPr/>
          </p:nvGrpSpPr>
          <p:grpSpPr>
            <a:xfrm>
              <a:off x="7039293" y="499354"/>
              <a:ext cx="82785" cy="82785"/>
              <a:chOff x="0" y="0"/>
              <a:chExt cx="1913890" cy="1913890"/>
            </a:xfrm>
          </p:grpSpPr>
          <p:sp>
            <p:nvSpPr>
              <p:cNvPr id="112" name="Freeform 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3" name="Group 113"/>
            <p:cNvGrpSpPr/>
            <p:nvPr/>
          </p:nvGrpSpPr>
          <p:grpSpPr>
            <a:xfrm>
              <a:off x="7039293" y="3687054"/>
              <a:ext cx="82785" cy="82785"/>
              <a:chOff x="0" y="0"/>
              <a:chExt cx="1913890" cy="1913890"/>
            </a:xfrm>
          </p:grpSpPr>
          <p:sp>
            <p:nvSpPr>
              <p:cNvPr id="114" name="Freeform 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5" name="Group 115"/>
            <p:cNvGrpSpPr/>
            <p:nvPr/>
          </p:nvGrpSpPr>
          <p:grpSpPr>
            <a:xfrm>
              <a:off x="7039293" y="2117434"/>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7" name="Group 117"/>
            <p:cNvGrpSpPr/>
            <p:nvPr/>
          </p:nvGrpSpPr>
          <p:grpSpPr>
            <a:xfrm>
              <a:off x="3793009" y="499354"/>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9" name="Group 119"/>
            <p:cNvGrpSpPr/>
            <p:nvPr/>
          </p:nvGrpSpPr>
          <p:grpSpPr>
            <a:xfrm>
              <a:off x="3793009" y="3687054"/>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1" name="Group 121"/>
            <p:cNvGrpSpPr/>
            <p:nvPr/>
          </p:nvGrpSpPr>
          <p:grpSpPr>
            <a:xfrm>
              <a:off x="3793009" y="2117434"/>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3" name="Group 123"/>
            <p:cNvGrpSpPr/>
            <p:nvPr/>
          </p:nvGrpSpPr>
          <p:grpSpPr>
            <a:xfrm>
              <a:off x="1083805" y="1036509"/>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5" name="Group 125"/>
            <p:cNvGrpSpPr/>
            <p:nvPr/>
          </p:nvGrpSpPr>
          <p:grpSpPr>
            <a:xfrm>
              <a:off x="1083805" y="4224209"/>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7" name="Group 127"/>
            <p:cNvGrpSpPr/>
            <p:nvPr/>
          </p:nvGrpSpPr>
          <p:grpSpPr>
            <a:xfrm>
              <a:off x="1083805" y="2654589"/>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9" name="Group 129"/>
            <p:cNvGrpSpPr/>
            <p:nvPr/>
          </p:nvGrpSpPr>
          <p:grpSpPr>
            <a:xfrm>
              <a:off x="7577954" y="1036509"/>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1" name="Group 131"/>
            <p:cNvGrpSpPr/>
            <p:nvPr/>
          </p:nvGrpSpPr>
          <p:grpSpPr>
            <a:xfrm>
              <a:off x="7577954" y="4224209"/>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3" name="Group 133"/>
            <p:cNvGrpSpPr/>
            <p:nvPr/>
          </p:nvGrpSpPr>
          <p:grpSpPr>
            <a:xfrm>
              <a:off x="7577954" y="2654589"/>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5" name="Group 135"/>
            <p:cNvGrpSpPr/>
            <p:nvPr/>
          </p:nvGrpSpPr>
          <p:grpSpPr>
            <a:xfrm>
              <a:off x="4331670" y="1036509"/>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7" name="Group 137"/>
            <p:cNvGrpSpPr/>
            <p:nvPr/>
          </p:nvGrpSpPr>
          <p:grpSpPr>
            <a:xfrm>
              <a:off x="4331670" y="4224209"/>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9" name="Group 139"/>
            <p:cNvGrpSpPr/>
            <p:nvPr/>
          </p:nvGrpSpPr>
          <p:grpSpPr>
            <a:xfrm>
              <a:off x="4331670" y="2654589"/>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1" name="Group 141"/>
            <p:cNvGrpSpPr/>
            <p:nvPr/>
          </p:nvGrpSpPr>
          <p:grpSpPr>
            <a:xfrm>
              <a:off x="1623665" y="1574705"/>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3" name="Group 143"/>
            <p:cNvGrpSpPr/>
            <p:nvPr/>
          </p:nvGrpSpPr>
          <p:grpSpPr>
            <a:xfrm>
              <a:off x="1623665" y="476240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5" name="Group 145"/>
            <p:cNvGrpSpPr/>
            <p:nvPr/>
          </p:nvGrpSpPr>
          <p:grpSpPr>
            <a:xfrm>
              <a:off x="1623665" y="3192785"/>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7" name="Group 147"/>
            <p:cNvGrpSpPr/>
            <p:nvPr/>
          </p:nvGrpSpPr>
          <p:grpSpPr>
            <a:xfrm>
              <a:off x="1623665" y="0"/>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9" name="Group 149"/>
            <p:cNvGrpSpPr/>
            <p:nvPr/>
          </p:nvGrpSpPr>
          <p:grpSpPr>
            <a:xfrm>
              <a:off x="4871530" y="1574705"/>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1" name="Group 151"/>
            <p:cNvGrpSpPr/>
            <p:nvPr/>
          </p:nvGrpSpPr>
          <p:grpSpPr>
            <a:xfrm>
              <a:off x="4871530" y="476240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3" name="Group 153"/>
            <p:cNvGrpSpPr/>
            <p:nvPr/>
          </p:nvGrpSpPr>
          <p:grpSpPr>
            <a:xfrm>
              <a:off x="4871530" y="3192785"/>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5" name="Group 155"/>
            <p:cNvGrpSpPr/>
            <p:nvPr/>
          </p:nvGrpSpPr>
          <p:grpSpPr>
            <a:xfrm>
              <a:off x="4871530" y="0"/>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7" name="Group 157"/>
            <p:cNvGrpSpPr/>
            <p:nvPr/>
          </p:nvGrpSpPr>
          <p:grpSpPr>
            <a:xfrm>
              <a:off x="6405" y="157470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9" name="Group 159"/>
            <p:cNvGrpSpPr/>
            <p:nvPr/>
          </p:nvGrpSpPr>
          <p:grpSpPr>
            <a:xfrm>
              <a:off x="6405" y="476240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1" name="Group 161"/>
            <p:cNvGrpSpPr/>
            <p:nvPr/>
          </p:nvGrpSpPr>
          <p:grpSpPr>
            <a:xfrm>
              <a:off x="6405" y="319278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3" name="Group 163"/>
            <p:cNvGrpSpPr/>
            <p:nvPr/>
          </p:nvGrpSpPr>
          <p:grpSpPr>
            <a:xfrm>
              <a:off x="6405" y="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5" name="Group 165"/>
            <p:cNvGrpSpPr/>
            <p:nvPr/>
          </p:nvGrpSpPr>
          <p:grpSpPr>
            <a:xfrm>
              <a:off x="6500554" y="157470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7" name="Group 167"/>
            <p:cNvGrpSpPr/>
            <p:nvPr/>
          </p:nvGrpSpPr>
          <p:grpSpPr>
            <a:xfrm>
              <a:off x="6500554" y="4762405"/>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9" name="Group 169"/>
            <p:cNvGrpSpPr/>
            <p:nvPr/>
          </p:nvGrpSpPr>
          <p:grpSpPr>
            <a:xfrm>
              <a:off x="6500554" y="319278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1" name="Group 171"/>
            <p:cNvGrpSpPr/>
            <p:nvPr/>
          </p:nvGrpSpPr>
          <p:grpSpPr>
            <a:xfrm>
              <a:off x="6500554" y="0"/>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3" name="Group 173"/>
            <p:cNvGrpSpPr/>
            <p:nvPr/>
          </p:nvGrpSpPr>
          <p:grpSpPr>
            <a:xfrm>
              <a:off x="3254270" y="1574705"/>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5" name="Group 175"/>
            <p:cNvGrpSpPr/>
            <p:nvPr/>
          </p:nvGrpSpPr>
          <p:grpSpPr>
            <a:xfrm>
              <a:off x="3254270" y="4762405"/>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7" name="Group 177"/>
            <p:cNvGrpSpPr/>
            <p:nvPr/>
          </p:nvGrpSpPr>
          <p:grpSpPr>
            <a:xfrm>
              <a:off x="3254270" y="3192785"/>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9" name="Group 179"/>
            <p:cNvGrpSpPr/>
            <p:nvPr/>
          </p:nvGrpSpPr>
          <p:grpSpPr>
            <a:xfrm>
              <a:off x="3254270" y="0"/>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1" name="Group 181"/>
            <p:cNvGrpSpPr/>
            <p:nvPr/>
          </p:nvGrpSpPr>
          <p:grpSpPr>
            <a:xfrm>
              <a:off x="2172630" y="499354"/>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3" name="Group 183"/>
            <p:cNvGrpSpPr/>
            <p:nvPr/>
          </p:nvGrpSpPr>
          <p:grpSpPr>
            <a:xfrm>
              <a:off x="2172630" y="3687054"/>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5" name="Group 185"/>
            <p:cNvGrpSpPr/>
            <p:nvPr/>
          </p:nvGrpSpPr>
          <p:grpSpPr>
            <a:xfrm>
              <a:off x="2172630" y="2117434"/>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7" name="Group 187"/>
            <p:cNvGrpSpPr/>
            <p:nvPr/>
          </p:nvGrpSpPr>
          <p:grpSpPr>
            <a:xfrm>
              <a:off x="5420495" y="499354"/>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9" name="Group 189"/>
            <p:cNvGrpSpPr/>
            <p:nvPr/>
          </p:nvGrpSpPr>
          <p:grpSpPr>
            <a:xfrm>
              <a:off x="5420495" y="3687054"/>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1" name="Group 191"/>
            <p:cNvGrpSpPr/>
            <p:nvPr/>
          </p:nvGrpSpPr>
          <p:grpSpPr>
            <a:xfrm>
              <a:off x="5420495" y="2117434"/>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3" name="Group 193"/>
            <p:cNvGrpSpPr/>
            <p:nvPr/>
          </p:nvGrpSpPr>
          <p:grpSpPr>
            <a:xfrm>
              <a:off x="2711291" y="1036509"/>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5" name="Group 195"/>
            <p:cNvGrpSpPr/>
            <p:nvPr/>
          </p:nvGrpSpPr>
          <p:grpSpPr>
            <a:xfrm>
              <a:off x="2711291" y="4224209"/>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7" name="Group 197"/>
            <p:cNvGrpSpPr/>
            <p:nvPr/>
          </p:nvGrpSpPr>
          <p:grpSpPr>
            <a:xfrm>
              <a:off x="2711291" y="2654589"/>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9" name="Group 199"/>
            <p:cNvGrpSpPr/>
            <p:nvPr/>
          </p:nvGrpSpPr>
          <p:grpSpPr>
            <a:xfrm>
              <a:off x="5959156" y="1036509"/>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1" name="Group 201"/>
            <p:cNvGrpSpPr/>
            <p:nvPr/>
          </p:nvGrpSpPr>
          <p:grpSpPr>
            <a:xfrm>
              <a:off x="5959156" y="4224209"/>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3" name="Group 203"/>
            <p:cNvGrpSpPr/>
            <p:nvPr/>
          </p:nvGrpSpPr>
          <p:grpSpPr>
            <a:xfrm>
              <a:off x="5959156" y="2654589"/>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5" name="Group 205"/>
            <p:cNvGrpSpPr>
              <a:grpSpLocks noChangeAspect="1"/>
            </p:cNvGrpSpPr>
            <p:nvPr/>
          </p:nvGrpSpPr>
          <p:grpSpPr>
            <a:xfrm>
              <a:off x="1083883" y="499354"/>
              <a:ext cx="95594" cy="82785"/>
              <a:chOff x="0" y="0"/>
              <a:chExt cx="6350000" cy="5499100"/>
            </a:xfrm>
          </p:grpSpPr>
          <p:sp>
            <p:nvSpPr>
              <p:cNvPr id="206" name="Freeform 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07" name="Group 207"/>
            <p:cNvGrpSpPr>
              <a:grpSpLocks noChangeAspect="1"/>
            </p:cNvGrpSpPr>
            <p:nvPr/>
          </p:nvGrpSpPr>
          <p:grpSpPr>
            <a:xfrm>
              <a:off x="1083883" y="3687054"/>
              <a:ext cx="95594" cy="82785"/>
              <a:chOff x="0" y="0"/>
              <a:chExt cx="6350000" cy="5499100"/>
            </a:xfrm>
          </p:grpSpPr>
          <p:sp>
            <p:nvSpPr>
              <p:cNvPr id="208" name="Freeform 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09" name="Group 209"/>
            <p:cNvGrpSpPr>
              <a:grpSpLocks noChangeAspect="1"/>
            </p:cNvGrpSpPr>
            <p:nvPr/>
          </p:nvGrpSpPr>
          <p:grpSpPr>
            <a:xfrm>
              <a:off x="1083883" y="2117434"/>
              <a:ext cx="95594" cy="82785"/>
              <a:chOff x="0" y="0"/>
              <a:chExt cx="6350000" cy="5499100"/>
            </a:xfrm>
          </p:grpSpPr>
          <p:sp>
            <p:nvSpPr>
              <p:cNvPr id="210" name="Freeform 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11" name="Group 211"/>
            <p:cNvGrpSpPr>
              <a:grpSpLocks noChangeAspect="1"/>
            </p:cNvGrpSpPr>
            <p:nvPr/>
          </p:nvGrpSpPr>
          <p:grpSpPr>
            <a:xfrm>
              <a:off x="7578032" y="499354"/>
              <a:ext cx="95594" cy="82785"/>
              <a:chOff x="0" y="0"/>
              <a:chExt cx="6350000" cy="5499100"/>
            </a:xfrm>
          </p:grpSpPr>
          <p:sp>
            <p:nvSpPr>
              <p:cNvPr id="212" name="Freeform 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13" name="Group 213"/>
            <p:cNvGrpSpPr>
              <a:grpSpLocks noChangeAspect="1"/>
            </p:cNvGrpSpPr>
            <p:nvPr/>
          </p:nvGrpSpPr>
          <p:grpSpPr>
            <a:xfrm>
              <a:off x="7578032" y="3687054"/>
              <a:ext cx="95594" cy="82785"/>
              <a:chOff x="0" y="0"/>
              <a:chExt cx="6350000" cy="5499100"/>
            </a:xfrm>
          </p:grpSpPr>
          <p:sp>
            <p:nvSpPr>
              <p:cNvPr id="214" name="Freeform 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15" name="Group 215"/>
            <p:cNvGrpSpPr>
              <a:grpSpLocks noChangeAspect="1"/>
            </p:cNvGrpSpPr>
            <p:nvPr/>
          </p:nvGrpSpPr>
          <p:grpSpPr>
            <a:xfrm>
              <a:off x="7578032" y="2117434"/>
              <a:ext cx="95594" cy="82785"/>
              <a:chOff x="0" y="0"/>
              <a:chExt cx="6350000" cy="5499100"/>
            </a:xfrm>
          </p:grpSpPr>
          <p:sp>
            <p:nvSpPr>
              <p:cNvPr id="216" name="Freeform 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17" name="Group 217"/>
            <p:cNvGrpSpPr>
              <a:grpSpLocks noChangeAspect="1"/>
            </p:cNvGrpSpPr>
            <p:nvPr/>
          </p:nvGrpSpPr>
          <p:grpSpPr>
            <a:xfrm>
              <a:off x="4331748" y="499354"/>
              <a:ext cx="95594" cy="82785"/>
              <a:chOff x="0" y="0"/>
              <a:chExt cx="6350000" cy="5499100"/>
            </a:xfrm>
          </p:grpSpPr>
          <p:sp>
            <p:nvSpPr>
              <p:cNvPr id="218" name="Freeform 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19" name="Group 219"/>
            <p:cNvGrpSpPr>
              <a:grpSpLocks noChangeAspect="1"/>
            </p:cNvGrpSpPr>
            <p:nvPr/>
          </p:nvGrpSpPr>
          <p:grpSpPr>
            <a:xfrm>
              <a:off x="4331748" y="3687054"/>
              <a:ext cx="95594" cy="82785"/>
              <a:chOff x="0" y="0"/>
              <a:chExt cx="6350000" cy="5499100"/>
            </a:xfrm>
          </p:grpSpPr>
          <p:sp>
            <p:nvSpPr>
              <p:cNvPr id="220" name="Freeform 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1" name="Group 221"/>
            <p:cNvGrpSpPr>
              <a:grpSpLocks noChangeAspect="1"/>
            </p:cNvGrpSpPr>
            <p:nvPr/>
          </p:nvGrpSpPr>
          <p:grpSpPr>
            <a:xfrm>
              <a:off x="4331748" y="2117434"/>
              <a:ext cx="95594" cy="82785"/>
              <a:chOff x="0" y="0"/>
              <a:chExt cx="6350000" cy="5499100"/>
            </a:xfrm>
          </p:grpSpPr>
          <p:sp>
            <p:nvSpPr>
              <p:cNvPr id="222" name="Freeform 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3" name="Group 223"/>
            <p:cNvGrpSpPr>
              <a:grpSpLocks noChangeAspect="1"/>
            </p:cNvGrpSpPr>
            <p:nvPr/>
          </p:nvGrpSpPr>
          <p:grpSpPr>
            <a:xfrm>
              <a:off x="1622544" y="1036509"/>
              <a:ext cx="95594" cy="82785"/>
              <a:chOff x="0" y="0"/>
              <a:chExt cx="6350000" cy="5499100"/>
            </a:xfrm>
          </p:grpSpPr>
          <p:sp>
            <p:nvSpPr>
              <p:cNvPr id="224" name="Freeform 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5" name="Group 225"/>
            <p:cNvGrpSpPr>
              <a:grpSpLocks noChangeAspect="1"/>
            </p:cNvGrpSpPr>
            <p:nvPr/>
          </p:nvGrpSpPr>
          <p:grpSpPr>
            <a:xfrm>
              <a:off x="1622544" y="4224209"/>
              <a:ext cx="95594" cy="82785"/>
              <a:chOff x="0" y="0"/>
              <a:chExt cx="6350000" cy="5499100"/>
            </a:xfrm>
          </p:grpSpPr>
          <p:sp>
            <p:nvSpPr>
              <p:cNvPr id="226" name="Freeform 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7" name="Group 227"/>
            <p:cNvGrpSpPr>
              <a:grpSpLocks noChangeAspect="1"/>
            </p:cNvGrpSpPr>
            <p:nvPr/>
          </p:nvGrpSpPr>
          <p:grpSpPr>
            <a:xfrm>
              <a:off x="1622544" y="2654589"/>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9" name="Group 229"/>
            <p:cNvGrpSpPr>
              <a:grpSpLocks noChangeAspect="1"/>
            </p:cNvGrpSpPr>
            <p:nvPr/>
          </p:nvGrpSpPr>
          <p:grpSpPr>
            <a:xfrm>
              <a:off x="4870409" y="1036509"/>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1" name="Group 231"/>
            <p:cNvGrpSpPr>
              <a:grpSpLocks noChangeAspect="1"/>
            </p:cNvGrpSpPr>
            <p:nvPr/>
          </p:nvGrpSpPr>
          <p:grpSpPr>
            <a:xfrm>
              <a:off x="4870409" y="4224209"/>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3" name="Group 233"/>
            <p:cNvGrpSpPr>
              <a:grpSpLocks noChangeAspect="1"/>
            </p:cNvGrpSpPr>
            <p:nvPr/>
          </p:nvGrpSpPr>
          <p:grpSpPr>
            <a:xfrm>
              <a:off x="4870409" y="2654589"/>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5" name="Group 235"/>
            <p:cNvGrpSpPr>
              <a:grpSpLocks noChangeAspect="1"/>
            </p:cNvGrpSpPr>
            <p:nvPr/>
          </p:nvGrpSpPr>
          <p:grpSpPr>
            <a:xfrm>
              <a:off x="2162405" y="1574705"/>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7" name="Group 237"/>
            <p:cNvGrpSpPr>
              <a:grpSpLocks noChangeAspect="1"/>
            </p:cNvGrpSpPr>
            <p:nvPr/>
          </p:nvGrpSpPr>
          <p:grpSpPr>
            <a:xfrm>
              <a:off x="2162405" y="4762405"/>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9" name="Group 239"/>
            <p:cNvGrpSpPr>
              <a:grpSpLocks noChangeAspect="1"/>
            </p:cNvGrpSpPr>
            <p:nvPr/>
          </p:nvGrpSpPr>
          <p:grpSpPr>
            <a:xfrm>
              <a:off x="2162405" y="3192785"/>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1" name="Group 241"/>
            <p:cNvGrpSpPr>
              <a:grpSpLocks noChangeAspect="1"/>
            </p:cNvGrpSpPr>
            <p:nvPr/>
          </p:nvGrpSpPr>
          <p:grpSpPr>
            <a:xfrm>
              <a:off x="2162405"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3" name="Group 243"/>
            <p:cNvGrpSpPr>
              <a:grpSpLocks noChangeAspect="1"/>
            </p:cNvGrpSpPr>
            <p:nvPr/>
          </p:nvGrpSpPr>
          <p:grpSpPr>
            <a:xfrm>
              <a:off x="5410269" y="157470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5" name="Group 245"/>
            <p:cNvGrpSpPr>
              <a:grpSpLocks noChangeAspect="1"/>
            </p:cNvGrpSpPr>
            <p:nvPr/>
          </p:nvGrpSpPr>
          <p:grpSpPr>
            <a:xfrm>
              <a:off x="5410269" y="4762405"/>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7" name="Group 247"/>
            <p:cNvGrpSpPr>
              <a:grpSpLocks noChangeAspect="1"/>
            </p:cNvGrpSpPr>
            <p:nvPr/>
          </p:nvGrpSpPr>
          <p:grpSpPr>
            <a:xfrm>
              <a:off x="5410269" y="31927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9" name="Group 249"/>
            <p:cNvGrpSpPr>
              <a:grpSpLocks noChangeAspect="1"/>
            </p:cNvGrpSpPr>
            <p:nvPr/>
          </p:nvGrpSpPr>
          <p:grpSpPr>
            <a:xfrm>
              <a:off x="5410269" y="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1" name="Group 251"/>
            <p:cNvGrpSpPr>
              <a:grpSpLocks noChangeAspect="1"/>
            </p:cNvGrpSpPr>
            <p:nvPr/>
          </p:nvGrpSpPr>
          <p:grpSpPr>
            <a:xfrm>
              <a:off x="545144" y="1574705"/>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3" name="Group 253"/>
            <p:cNvGrpSpPr>
              <a:grpSpLocks noChangeAspect="1"/>
            </p:cNvGrpSpPr>
            <p:nvPr/>
          </p:nvGrpSpPr>
          <p:grpSpPr>
            <a:xfrm>
              <a:off x="545144" y="4762405"/>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5" name="Group 255"/>
            <p:cNvGrpSpPr>
              <a:grpSpLocks noChangeAspect="1"/>
            </p:cNvGrpSpPr>
            <p:nvPr/>
          </p:nvGrpSpPr>
          <p:grpSpPr>
            <a:xfrm>
              <a:off x="545144" y="319278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7" name="Group 257"/>
            <p:cNvGrpSpPr>
              <a:grpSpLocks noChangeAspect="1"/>
            </p:cNvGrpSpPr>
            <p:nvPr/>
          </p:nvGrpSpPr>
          <p:grpSpPr>
            <a:xfrm>
              <a:off x="545144" y="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9" name="Group 259"/>
            <p:cNvGrpSpPr>
              <a:grpSpLocks noChangeAspect="1"/>
            </p:cNvGrpSpPr>
            <p:nvPr/>
          </p:nvGrpSpPr>
          <p:grpSpPr>
            <a:xfrm>
              <a:off x="7039293" y="157470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1" name="Group 261"/>
            <p:cNvGrpSpPr>
              <a:grpSpLocks noChangeAspect="1"/>
            </p:cNvGrpSpPr>
            <p:nvPr/>
          </p:nvGrpSpPr>
          <p:grpSpPr>
            <a:xfrm>
              <a:off x="7039293" y="476240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3" name="Group 263"/>
            <p:cNvGrpSpPr>
              <a:grpSpLocks noChangeAspect="1"/>
            </p:cNvGrpSpPr>
            <p:nvPr/>
          </p:nvGrpSpPr>
          <p:grpSpPr>
            <a:xfrm>
              <a:off x="7039293" y="319278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5" name="Group 265"/>
            <p:cNvGrpSpPr>
              <a:grpSpLocks noChangeAspect="1"/>
            </p:cNvGrpSpPr>
            <p:nvPr/>
          </p:nvGrpSpPr>
          <p:grpSpPr>
            <a:xfrm>
              <a:off x="7039293" y="0"/>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7" name="Group 267"/>
            <p:cNvGrpSpPr>
              <a:grpSpLocks noChangeAspect="1"/>
            </p:cNvGrpSpPr>
            <p:nvPr/>
          </p:nvGrpSpPr>
          <p:grpSpPr>
            <a:xfrm>
              <a:off x="3793009" y="157470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9" name="Group 269"/>
            <p:cNvGrpSpPr>
              <a:grpSpLocks noChangeAspect="1"/>
            </p:cNvGrpSpPr>
            <p:nvPr/>
          </p:nvGrpSpPr>
          <p:grpSpPr>
            <a:xfrm>
              <a:off x="3793009" y="476240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1" name="Group 271"/>
            <p:cNvGrpSpPr>
              <a:grpSpLocks noChangeAspect="1"/>
            </p:cNvGrpSpPr>
            <p:nvPr/>
          </p:nvGrpSpPr>
          <p:grpSpPr>
            <a:xfrm>
              <a:off x="3793009" y="3192785"/>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3" name="Group 273"/>
            <p:cNvGrpSpPr>
              <a:grpSpLocks noChangeAspect="1"/>
            </p:cNvGrpSpPr>
            <p:nvPr/>
          </p:nvGrpSpPr>
          <p:grpSpPr>
            <a:xfrm>
              <a:off x="3793009" y="0"/>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5" name="Group 275"/>
            <p:cNvGrpSpPr>
              <a:grpSpLocks noChangeAspect="1"/>
            </p:cNvGrpSpPr>
            <p:nvPr/>
          </p:nvGrpSpPr>
          <p:grpSpPr>
            <a:xfrm>
              <a:off x="2711370" y="499354"/>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7" name="Group 277"/>
            <p:cNvGrpSpPr>
              <a:grpSpLocks noChangeAspect="1"/>
            </p:cNvGrpSpPr>
            <p:nvPr/>
          </p:nvGrpSpPr>
          <p:grpSpPr>
            <a:xfrm>
              <a:off x="2711370" y="3687054"/>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9" name="Group 279"/>
            <p:cNvGrpSpPr>
              <a:grpSpLocks noChangeAspect="1"/>
            </p:cNvGrpSpPr>
            <p:nvPr/>
          </p:nvGrpSpPr>
          <p:grpSpPr>
            <a:xfrm>
              <a:off x="2711370" y="211743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1" name="Group 281"/>
            <p:cNvGrpSpPr>
              <a:grpSpLocks noChangeAspect="1"/>
            </p:cNvGrpSpPr>
            <p:nvPr/>
          </p:nvGrpSpPr>
          <p:grpSpPr>
            <a:xfrm>
              <a:off x="5959235" y="499354"/>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3" name="Group 283"/>
            <p:cNvGrpSpPr>
              <a:grpSpLocks noChangeAspect="1"/>
            </p:cNvGrpSpPr>
            <p:nvPr/>
          </p:nvGrpSpPr>
          <p:grpSpPr>
            <a:xfrm>
              <a:off x="5959235" y="3687054"/>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5" name="Group 285"/>
            <p:cNvGrpSpPr>
              <a:grpSpLocks noChangeAspect="1"/>
            </p:cNvGrpSpPr>
            <p:nvPr/>
          </p:nvGrpSpPr>
          <p:grpSpPr>
            <a:xfrm>
              <a:off x="5959235" y="2117434"/>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7" name="Group 287"/>
            <p:cNvGrpSpPr>
              <a:grpSpLocks noChangeAspect="1"/>
            </p:cNvGrpSpPr>
            <p:nvPr/>
          </p:nvGrpSpPr>
          <p:grpSpPr>
            <a:xfrm>
              <a:off x="0" y="1036509"/>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9" name="Group 289"/>
            <p:cNvGrpSpPr>
              <a:grpSpLocks noChangeAspect="1"/>
            </p:cNvGrpSpPr>
            <p:nvPr/>
          </p:nvGrpSpPr>
          <p:grpSpPr>
            <a:xfrm>
              <a:off x="0" y="4224209"/>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1" name="Group 291"/>
            <p:cNvGrpSpPr>
              <a:grpSpLocks noChangeAspect="1"/>
            </p:cNvGrpSpPr>
            <p:nvPr/>
          </p:nvGrpSpPr>
          <p:grpSpPr>
            <a:xfrm>
              <a:off x="0" y="2654589"/>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3" name="Group 293"/>
            <p:cNvGrpSpPr>
              <a:grpSpLocks noChangeAspect="1"/>
            </p:cNvGrpSpPr>
            <p:nvPr/>
          </p:nvGrpSpPr>
          <p:grpSpPr>
            <a:xfrm>
              <a:off x="6494149" y="1036509"/>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5" name="Group 295"/>
            <p:cNvGrpSpPr>
              <a:grpSpLocks noChangeAspect="1"/>
            </p:cNvGrpSpPr>
            <p:nvPr/>
          </p:nvGrpSpPr>
          <p:grpSpPr>
            <a:xfrm>
              <a:off x="6494149" y="4224209"/>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7" name="Group 297"/>
            <p:cNvGrpSpPr>
              <a:grpSpLocks noChangeAspect="1"/>
            </p:cNvGrpSpPr>
            <p:nvPr/>
          </p:nvGrpSpPr>
          <p:grpSpPr>
            <a:xfrm>
              <a:off x="6494149" y="2654589"/>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9" name="Group 299"/>
            <p:cNvGrpSpPr>
              <a:grpSpLocks noChangeAspect="1"/>
            </p:cNvGrpSpPr>
            <p:nvPr/>
          </p:nvGrpSpPr>
          <p:grpSpPr>
            <a:xfrm>
              <a:off x="3247865" y="1036509"/>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1" name="Group 301"/>
            <p:cNvGrpSpPr>
              <a:grpSpLocks noChangeAspect="1"/>
            </p:cNvGrpSpPr>
            <p:nvPr/>
          </p:nvGrpSpPr>
          <p:grpSpPr>
            <a:xfrm>
              <a:off x="3247865" y="422420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3" name="Group 303"/>
            <p:cNvGrpSpPr>
              <a:grpSpLocks noChangeAspect="1"/>
            </p:cNvGrpSpPr>
            <p:nvPr/>
          </p:nvGrpSpPr>
          <p:grpSpPr>
            <a:xfrm>
              <a:off x="3247865" y="2654589"/>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grpSp>
        <p:nvGrpSpPr>
          <p:cNvPr id="305" name="Group 305"/>
          <p:cNvGrpSpPr/>
          <p:nvPr/>
        </p:nvGrpSpPr>
        <p:grpSpPr>
          <a:xfrm>
            <a:off x="838200" y="8910587"/>
            <a:ext cx="3403397" cy="595363"/>
            <a:chOff x="0" y="0"/>
            <a:chExt cx="4537862" cy="793817"/>
          </a:xfrm>
        </p:grpSpPr>
        <p:sp>
          <p:nvSpPr>
            <p:cNvPr id="306" name="AutoShape 306"/>
            <p:cNvSpPr/>
            <p:nvPr/>
          </p:nvSpPr>
          <p:spPr>
            <a:xfrm>
              <a:off x="0" y="0"/>
              <a:ext cx="4537862" cy="793817"/>
            </a:xfrm>
            <a:prstGeom prst="rect">
              <a:avLst/>
            </a:prstGeom>
            <a:solidFill>
              <a:srgbClr val="FFFFFF"/>
            </a:solidFill>
          </p:spPr>
          <p:txBody>
            <a:bodyPr/>
            <a:lstStyle/>
            <a:p>
              <a:endParaRPr lang="es-ES_tradnl" dirty="0"/>
            </a:p>
          </p:txBody>
        </p:sp>
        <p:sp>
          <p:nvSpPr>
            <p:cNvPr id="307" name="TextBox 307"/>
            <p:cNvSpPr txBox="1"/>
            <p:nvPr/>
          </p:nvSpPr>
          <p:spPr>
            <a:xfrm>
              <a:off x="237717" y="217928"/>
              <a:ext cx="4062429" cy="329386"/>
            </a:xfrm>
            <a:prstGeom prst="rect">
              <a:avLst/>
            </a:prstGeom>
          </p:spPr>
          <p:txBody>
            <a:bodyPr lIns="0" tIns="0" rIns="0" bIns="0" rtlCol="0" anchor="t">
              <a:spAutoFit/>
            </a:bodyPr>
            <a:lstStyle/>
            <a:p>
              <a:pPr>
                <a:lnSpc>
                  <a:spcPts val="2100"/>
                </a:lnSpc>
              </a:pPr>
              <a:r>
                <a:rPr lang="es-ES_tradnl" sz="1500" spc="75" dirty="0">
                  <a:solidFill>
                    <a:srgbClr val="FEBA3D"/>
                  </a:solidFill>
                  <a:latin typeface="Clear Sans Regular"/>
                </a:rPr>
                <a:t>IRC VPRU</a:t>
              </a:r>
            </a:p>
          </p:txBody>
        </p:sp>
      </p:grpSp>
      <p:sp>
        <p:nvSpPr>
          <p:cNvPr id="308" name="AutoShape 308"/>
          <p:cNvSpPr/>
          <p:nvPr/>
        </p:nvSpPr>
        <p:spPr>
          <a:xfrm>
            <a:off x="5085411" y="5586959"/>
            <a:ext cx="1736609" cy="1358024"/>
          </a:xfrm>
          <a:prstGeom prst="rect">
            <a:avLst/>
          </a:prstGeom>
          <a:solidFill>
            <a:srgbClr val="FEBA3D"/>
          </a:solidFill>
        </p:spPr>
        <p:txBody>
          <a:bodyPr/>
          <a:lstStyle/>
          <a:p>
            <a:endParaRPr lang="es-ES_tradnl" dirty="0"/>
          </a:p>
        </p:txBody>
      </p:sp>
      <p:sp>
        <p:nvSpPr>
          <p:cNvPr id="311" name="TextBox 311"/>
          <p:cNvSpPr txBox="1"/>
          <p:nvPr/>
        </p:nvSpPr>
        <p:spPr>
          <a:xfrm>
            <a:off x="9261354" y="5998923"/>
            <a:ext cx="8574881" cy="3586238"/>
          </a:xfrm>
          <a:prstGeom prst="rect">
            <a:avLst/>
          </a:prstGeom>
        </p:spPr>
        <p:txBody>
          <a:bodyPr wrap="square" lIns="0" tIns="0" rIns="0" bIns="0" rtlCol="0" anchor="t">
            <a:spAutoFit/>
          </a:bodyPr>
          <a:lstStyle/>
          <a:p>
            <a:pPr>
              <a:lnSpc>
                <a:spcPts val="3124"/>
              </a:lnSpc>
            </a:pPr>
            <a:r>
              <a:rPr lang="es-ES_tradnl" sz="2800" dirty="0">
                <a:solidFill>
                  <a:srgbClr val="1B1B1B"/>
                </a:solidFill>
                <a:latin typeface="League Spartan" panose="020B0604020202020204" charset="0"/>
              </a:rPr>
              <a:t>La sobreviviente muestra una mínima y, a veces, moderada dificultad para realizar tareas cotidianas. </a:t>
            </a:r>
          </a:p>
          <a:p>
            <a:pPr marL="539750" lvl="1" indent="-269875">
              <a:lnSpc>
                <a:spcPts val="3125"/>
              </a:lnSpc>
              <a:buFont typeface="Arial"/>
              <a:buChar char="•"/>
            </a:pPr>
            <a:r>
              <a:rPr lang="es-ES_tradnl" sz="2800" dirty="0">
                <a:solidFill>
                  <a:srgbClr val="1B1B1B"/>
                </a:solidFill>
                <a:latin typeface="League Spartan" panose="020B0604020202020204" charset="0"/>
              </a:rPr>
              <a:t>Identifique las preguntas en donde la sobreviviente haya indicado una mayor dificultad y pregúntele si los aspectos o factores descritos en las preguntas deberían ser los objetivos en su plan de acción.</a:t>
            </a:r>
          </a:p>
        </p:txBody>
      </p:sp>
      <p:sp>
        <p:nvSpPr>
          <p:cNvPr id="312" name="TextBox 3">
            <a:extLst>
              <a:ext uri="{FF2B5EF4-FFF2-40B4-BE49-F238E27FC236}">
                <a16:creationId xmlns:a16="http://schemas.microsoft.com/office/drawing/2014/main" id="{D96021BD-0993-E152-E6D3-B7CF442779BC}"/>
              </a:ext>
            </a:extLst>
          </p:cNvPr>
          <p:cNvSpPr txBox="1"/>
          <p:nvPr/>
        </p:nvSpPr>
        <p:spPr>
          <a:xfrm>
            <a:off x="7868571" y="4478632"/>
            <a:ext cx="983592" cy="377026"/>
          </a:xfrm>
          <a:prstGeom prst="rect">
            <a:avLst/>
          </a:prstGeom>
        </p:spPr>
        <p:txBody>
          <a:bodyPr wrap="square" lIns="0" tIns="0" rIns="0" bIns="0" rtlCol="0" anchor="t">
            <a:spAutoFit/>
          </a:bodyPr>
          <a:lstStyle/>
          <a:p>
            <a:pPr algn="r">
              <a:lnSpc>
                <a:spcPts val="2750"/>
              </a:lnSpc>
            </a:pPr>
            <a:r>
              <a:rPr lang="es-ES_tradnl" sz="2800" dirty="0">
                <a:solidFill>
                  <a:srgbClr val="1B1B1B"/>
                </a:solidFill>
                <a:latin typeface="League Spartan" panose="020B0604020202020204" charset="0"/>
              </a:rPr>
              <a:t>0 - 1</a:t>
            </a:r>
          </a:p>
        </p:txBody>
      </p:sp>
      <p:sp>
        <p:nvSpPr>
          <p:cNvPr id="313" name="TextBox 309">
            <a:extLst>
              <a:ext uri="{FF2B5EF4-FFF2-40B4-BE49-F238E27FC236}">
                <a16:creationId xmlns:a16="http://schemas.microsoft.com/office/drawing/2014/main" id="{F6DF31B9-14E6-5293-D5D4-5C2436938809}"/>
              </a:ext>
            </a:extLst>
          </p:cNvPr>
          <p:cNvSpPr txBox="1"/>
          <p:nvPr/>
        </p:nvSpPr>
        <p:spPr>
          <a:xfrm>
            <a:off x="9261354" y="4418833"/>
            <a:ext cx="8574881" cy="803425"/>
          </a:xfrm>
          <a:prstGeom prst="rect">
            <a:avLst/>
          </a:prstGeom>
        </p:spPr>
        <p:txBody>
          <a:bodyPr wrap="square" lIns="0" tIns="0" rIns="0" bIns="0" rtlCol="0" anchor="t">
            <a:spAutoFit/>
          </a:bodyPr>
          <a:lstStyle/>
          <a:p>
            <a:pPr>
              <a:lnSpc>
                <a:spcPts val="3125"/>
              </a:lnSpc>
            </a:pPr>
            <a:r>
              <a:rPr lang="es-ES_tradnl" sz="2800" dirty="0">
                <a:solidFill>
                  <a:srgbClr val="1B1B1B"/>
                </a:solidFill>
                <a:latin typeface="League Spartan" panose="020B0604020202020204" charset="0"/>
              </a:rPr>
              <a:t>La sobreviviente muestra muy poca o ninguna dificultad para realizar tareas cotidianas</a:t>
            </a:r>
          </a:p>
        </p:txBody>
      </p:sp>
      <p:sp>
        <p:nvSpPr>
          <p:cNvPr id="314" name="TextBox 310">
            <a:extLst>
              <a:ext uri="{FF2B5EF4-FFF2-40B4-BE49-F238E27FC236}">
                <a16:creationId xmlns:a16="http://schemas.microsoft.com/office/drawing/2014/main" id="{A23040FA-55D6-04B5-6CD6-E1F6AE52EBFD}"/>
              </a:ext>
            </a:extLst>
          </p:cNvPr>
          <p:cNvSpPr txBox="1"/>
          <p:nvPr/>
        </p:nvSpPr>
        <p:spPr>
          <a:xfrm>
            <a:off x="7627435" y="6108699"/>
            <a:ext cx="1196654" cy="377026"/>
          </a:xfrm>
          <a:prstGeom prst="rect">
            <a:avLst/>
          </a:prstGeom>
        </p:spPr>
        <p:txBody>
          <a:bodyPr wrap="square" lIns="0" tIns="0" rIns="0" bIns="0" rtlCol="0" anchor="t">
            <a:spAutoFit/>
          </a:bodyPr>
          <a:lstStyle/>
          <a:p>
            <a:pPr algn="r">
              <a:lnSpc>
                <a:spcPts val="2750"/>
              </a:lnSpc>
            </a:pPr>
            <a:r>
              <a:rPr lang="es-ES_tradnl" sz="2800" dirty="0">
                <a:solidFill>
                  <a:srgbClr val="1B1B1B"/>
                </a:solidFill>
                <a:latin typeface="League Spartan" panose="020B0604020202020204" charset="0"/>
              </a:rPr>
              <a:t>1 - 1.5</a:t>
            </a:r>
          </a:p>
        </p:txBody>
      </p:sp>
      <p:sp>
        <p:nvSpPr>
          <p:cNvPr id="3" name="TextBox 2">
            <a:extLst>
              <a:ext uri="{FF2B5EF4-FFF2-40B4-BE49-F238E27FC236}">
                <a16:creationId xmlns:a16="http://schemas.microsoft.com/office/drawing/2014/main" id="{5CB83A1E-791B-0320-AED7-8E12C63DE447}"/>
              </a:ext>
            </a:extLst>
          </p:cNvPr>
          <p:cNvSpPr txBox="1"/>
          <p:nvPr/>
        </p:nvSpPr>
        <p:spPr>
          <a:xfrm>
            <a:off x="1028700" y="1059205"/>
            <a:ext cx="16230600" cy="2410916"/>
          </a:xfrm>
          <a:prstGeom prst="rect">
            <a:avLst/>
          </a:prstGeom>
        </p:spPr>
        <p:txBody>
          <a:bodyPr lIns="0" tIns="0" rIns="0" bIns="0" rtlCol="0" anchor="t">
            <a:spAutoFit/>
          </a:bodyPr>
          <a:lstStyle/>
          <a:p>
            <a:pPr>
              <a:lnSpc>
                <a:spcPts val="9375"/>
              </a:lnSpc>
            </a:pPr>
            <a:r>
              <a:rPr lang="es-ES_tradnl" sz="7200" dirty="0">
                <a:solidFill>
                  <a:srgbClr val="FEBA3D"/>
                </a:solidFill>
                <a:latin typeface="League Spartan Bold"/>
              </a:rPr>
              <a:t>Escala de bienestar psicosocial: </a:t>
            </a:r>
            <a:r>
              <a:rPr lang="es-ES_tradnl" sz="7200" dirty="0">
                <a:solidFill>
                  <a:srgbClr val="1B1B1B"/>
                </a:solidFill>
                <a:latin typeface="League Spartan Bold"/>
              </a:rPr>
              <a:t>Cómo interpretar los resultados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6822020" y="3830841"/>
            <a:ext cx="1860732" cy="361637"/>
          </a:xfrm>
          <a:prstGeom prst="rect">
            <a:avLst/>
          </a:prstGeom>
        </p:spPr>
        <p:txBody>
          <a:bodyPr wrap="square" lIns="0" tIns="0" rIns="0" bIns="0" rtlCol="0" anchor="t">
            <a:spAutoFit/>
          </a:bodyPr>
          <a:lstStyle/>
          <a:p>
            <a:pPr algn="r">
              <a:lnSpc>
                <a:spcPts val="2750"/>
              </a:lnSpc>
            </a:pPr>
            <a:r>
              <a:rPr lang="es-ES_tradnl" sz="2400" dirty="0">
                <a:solidFill>
                  <a:srgbClr val="1B1B1B"/>
                </a:solidFill>
                <a:latin typeface="League Spartan" panose="020B0604020202020204" charset="0"/>
              </a:rPr>
              <a:t>1.5 - 2.25</a:t>
            </a:r>
          </a:p>
        </p:txBody>
      </p:sp>
      <p:grpSp>
        <p:nvGrpSpPr>
          <p:cNvPr id="4" name="Group 4"/>
          <p:cNvGrpSpPr/>
          <p:nvPr/>
        </p:nvGrpSpPr>
        <p:grpSpPr>
          <a:xfrm>
            <a:off x="1028700" y="5624408"/>
            <a:ext cx="5755220" cy="3633892"/>
            <a:chOff x="0" y="0"/>
            <a:chExt cx="7673626" cy="4845190"/>
          </a:xfrm>
        </p:grpSpPr>
        <p:grpSp>
          <p:nvGrpSpPr>
            <p:cNvPr id="5" name="Group 5"/>
            <p:cNvGrpSpPr/>
            <p:nvPr/>
          </p:nvGrpSpPr>
          <p:grpSpPr>
            <a:xfrm>
              <a:off x="6405" y="499354"/>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 name="Group 7"/>
            <p:cNvGrpSpPr/>
            <p:nvPr/>
          </p:nvGrpSpPr>
          <p:grpSpPr>
            <a:xfrm>
              <a:off x="6405" y="3687054"/>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 name="Group 9"/>
            <p:cNvGrpSpPr/>
            <p:nvPr/>
          </p:nvGrpSpPr>
          <p:grpSpPr>
            <a:xfrm>
              <a:off x="6405" y="2117434"/>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 name="Group 11"/>
            <p:cNvGrpSpPr/>
            <p:nvPr/>
          </p:nvGrpSpPr>
          <p:grpSpPr>
            <a:xfrm>
              <a:off x="6500554" y="499354"/>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3" name="Group 13"/>
            <p:cNvGrpSpPr/>
            <p:nvPr/>
          </p:nvGrpSpPr>
          <p:grpSpPr>
            <a:xfrm>
              <a:off x="6500554" y="368705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5" name="Group 15"/>
            <p:cNvGrpSpPr/>
            <p:nvPr/>
          </p:nvGrpSpPr>
          <p:grpSpPr>
            <a:xfrm>
              <a:off x="6500554" y="2117434"/>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7" name="Group 17"/>
            <p:cNvGrpSpPr/>
            <p:nvPr/>
          </p:nvGrpSpPr>
          <p:grpSpPr>
            <a:xfrm>
              <a:off x="3254270" y="499354"/>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9" name="Group 19"/>
            <p:cNvGrpSpPr/>
            <p:nvPr/>
          </p:nvGrpSpPr>
          <p:grpSpPr>
            <a:xfrm>
              <a:off x="3254270" y="3687054"/>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1" name="Group 21"/>
            <p:cNvGrpSpPr/>
            <p:nvPr/>
          </p:nvGrpSpPr>
          <p:grpSpPr>
            <a:xfrm>
              <a:off x="3254270" y="2117434"/>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3" name="Group 23"/>
            <p:cNvGrpSpPr/>
            <p:nvPr/>
          </p:nvGrpSpPr>
          <p:grpSpPr>
            <a:xfrm>
              <a:off x="545066" y="1036509"/>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5" name="Group 25"/>
            <p:cNvGrpSpPr/>
            <p:nvPr/>
          </p:nvGrpSpPr>
          <p:grpSpPr>
            <a:xfrm>
              <a:off x="545066" y="4224209"/>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7" name="Group 27"/>
            <p:cNvGrpSpPr/>
            <p:nvPr/>
          </p:nvGrpSpPr>
          <p:grpSpPr>
            <a:xfrm>
              <a:off x="545066" y="265458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9" name="Group 29"/>
            <p:cNvGrpSpPr/>
            <p:nvPr/>
          </p:nvGrpSpPr>
          <p:grpSpPr>
            <a:xfrm>
              <a:off x="7039214" y="1036509"/>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1" name="Group 31"/>
            <p:cNvGrpSpPr/>
            <p:nvPr/>
          </p:nvGrpSpPr>
          <p:grpSpPr>
            <a:xfrm>
              <a:off x="7039214" y="4224209"/>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3" name="Group 33"/>
            <p:cNvGrpSpPr/>
            <p:nvPr/>
          </p:nvGrpSpPr>
          <p:grpSpPr>
            <a:xfrm>
              <a:off x="7039214" y="2654589"/>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5" name="Group 35"/>
            <p:cNvGrpSpPr/>
            <p:nvPr/>
          </p:nvGrpSpPr>
          <p:grpSpPr>
            <a:xfrm>
              <a:off x="3792930" y="1036509"/>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7" name="Group 37"/>
            <p:cNvGrpSpPr/>
            <p:nvPr/>
          </p:nvGrpSpPr>
          <p:grpSpPr>
            <a:xfrm>
              <a:off x="3792930" y="4224209"/>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9" name="Group 39"/>
            <p:cNvGrpSpPr/>
            <p:nvPr/>
          </p:nvGrpSpPr>
          <p:grpSpPr>
            <a:xfrm>
              <a:off x="3792930" y="2654589"/>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1" name="Group 41"/>
            <p:cNvGrpSpPr/>
            <p:nvPr/>
          </p:nvGrpSpPr>
          <p:grpSpPr>
            <a:xfrm>
              <a:off x="1084926" y="1574705"/>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3" name="Group 43"/>
            <p:cNvGrpSpPr/>
            <p:nvPr/>
          </p:nvGrpSpPr>
          <p:grpSpPr>
            <a:xfrm>
              <a:off x="1084926" y="476240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5" name="Group 45"/>
            <p:cNvGrpSpPr/>
            <p:nvPr/>
          </p:nvGrpSpPr>
          <p:grpSpPr>
            <a:xfrm>
              <a:off x="1084926" y="3192785"/>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7" name="Group 47"/>
            <p:cNvGrpSpPr/>
            <p:nvPr/>
          </p:nvGrpSpPr>
          <p:grpSpPr>
            <a:xfrm>
              <a:off x="1084926" y="0"/>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9" name="Group 49"/>
            <p:cNvGrpSpPr/>
            <p:nvPr/>
          </p:nvGrpSpPr>
          <p:grpSpPr>
            <a:xfrm>
              <a:off x="7579075" y="157470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1" name="Group 51"/>
            <p:cNvGrpSpPr/>
            <p:nvPr/>
          </p:nvGrpSpPr>
          <p:grpSpPr>
            <a:xfrm>
              <a:off x="7579075" y="4762405"/>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3" name="Group 53"/>
            <p:cNvGrpSpPr/>
            <p:nvPr/>
          </p:nvGrpSpPr>
          <p:grpSpPr>
            <a:xfrm>
              <a:off x="7579075" y="3192785"/>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5" name="Group 55"/>
            <p:cNvGrpSpPr/>
            <p:nvPr/>
          </p:nvGrpSpPr>
          <p:grpSpPr>
            <a:xfrm>
              <a:off x="7579075" y="0"/>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7" name="Group 57"/>
            <p:cNvGrpSpPr/>
            <p:nvPr/>
          </p:nvGrpSpPr>
          <p:grpSpPr>
            <a:xfrm>
              <a:off x="4332791" y="1574705"/>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9" name="Group 59"/>
            <p:cNvGrpSpPr/>
            <p:nvPr/>
          </p:nvGrpSpPr>
          <p:grpSpPr>
            <a:xfrm>
              <a:off x="4332791" y="4762405"/>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1" name="Group 61"/>
            <p:cNvGrpSpPr/>
            <p:nvPr/>
          </p:nvGrpSpPr>
          <p:grpSpPr>
            <a:xfrm>
              <a:off x="4332791" y="31927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3" name="Group 63"/>
            <p:cNvGrpSpPr/>
            <p:nvPr/>
          </p:nvGrpSpPr>
          <p:grpSpPr>
            <a:xfrm>
              <a:off x="4332791" y="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5" name="Group 65"/>
            <p:cNvGrpSpPr/>
            <p:nvPr/>
          </p:nvGrpSpPr>
          <p:grpSpPr>
            <a:xfrm>
              <a:off x="1633891" y="499354"/>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7" name="Group 67"/>
            <p:cNvGrpSpPr/>
            <p:nvPr/>
          </p:nvGrpSpPr>
          <p:grpSpPr>
            <a:xfrm>
              <a:off x="1633891" y="3687054"/>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9" name="Group 69"/>
            <p:cNvGrpSpPr/>
            <p:nvPr/>
          </p:nvGrpSpPr>
          <p:grpSpPr>
            <a:xfrm>
              <a:off x="1633891" y="2117434"/>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1" name="Group 71"/>
            <p:cNvGrpSpPr/>
            <p:nvPr/>
          </p:nvGrpSpPr>
          <p:grpSpPr>
            <a:xfrm>
              <a:off x="4881756" y="499354"/>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3" name="Group 73"/>
            <p:cNvGrpSpPr/>
            <p:nvPr/>
          </p:nvGrpSpPr>
          <p:grpSpPr>
            <a:xfrm>
              <a:off x="4881756" y="3687054"/>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5" name="Group 75"/>
            <p:cNvGrpSpPr/>
            <p:nvPr/>
          </p:nvGrpSpPr>
          <p:grpSpPr>
            <a:xfrm>
              <a:off x="4881756" y="2117434"/>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7" name="Group 77"/>
            <p:cNvGrpSpPr/>
            <p:nvPr/>
          </p:nvGrpSpPr>
          <p:grpSpPr>
            <a:xfrm>
              <a:off x="2172552" y="1036509"/>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9" name="Group 79"/>
            <p:cNvGrpSpPr/>
            <p:nvPr/>
          </p:nvGrpSpPr>
          <p:grpSpPr>
            <a:xfrm>
              <a:off x="2172552" y="4224209"/>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1" name="Group 81"/>
            <p:cNvGrpSpPr/>
            <p:nvPr/>
          </p:nvGrpSpPr>
          <p:grpSpPr>
            <a:xfrm>
              <a:off x="2172552" y="2654589"/>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3" name="Group 83"/>
            <p:cNvGrpSpPr/>
            <p:nvPr/>
          </p:nvGrpSpPr>
          <p:grpSpPr>
            <a:xfrm>
              <a:off x="5420417" y="1036509"/>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5" name="Group 85"/>
            <p:cNvGrpSpPr/>
            <p:nvPr/>
          </p:nvGrpSpPr>
          <p:grpSpPr>
            <a:xfrm>
              <a:off x="5420417" y="4224209"/>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7" name="Group 87"/>
            <p:cNvGrpSpPr/>
            <p:nvPr/>
          </p:nvGrpSpPr>
          <p:grpSpPr>
            <a:xfrm>
              <a:off x="5420417" y="2654589"/>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9" name="Group 89"/>
            <p:cNvGrpSpPr/>
            <p:nvPr/>
          </p:nvGrpSpPr>
          <p:grpSpPr>
            <a:xfrm>
              <a:off x="2712413" y="1574705"/>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1" name="Group 91"/>
            <p:cNvGrpSpPr/>
            <p:nvPr/>
          </p:nvGrpSpPr>
          <p:grpSpPr>
            <a:xfrm>
              <a:off x="2712413" y="476240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3" name="Group 93"/>
            <p:cNvGrpSpPr/>
            <p:nvPr/>
          </p:nvGrpSpPr>
          <p:grpSpPr>
            <a:xfrm>
              <a:off x="2712413" y="3192785"/>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5" name="Group 95"/>
            <p:cNvGrpSpPr/>
            <p:nvPr/>
          </p:nvGrpSpPr>
          <p:grpSpPr>
            <a:xfrm>
              <a:off x="2712413" y="0"/>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7" name="Group 97"/>
            <p:cNvGrpSpPr/>
            <p:nvPr/>
          </p:nvGrpSpPr>
          <p:grpSpPr>
            <a:xfrm>
              <a:off x="5960278" y="1574705"/>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9" name="Group 99"/>
            <p:cNvGrpSpPr/>
            <p:nvPr/>
          </p:nvGrpSpPr>
          <p:grpSpPr>
            <a:xfrm>
              <a:off x="5960278" y="476240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1" name="Group 101"/>
            <p:cNvGrpSpPr/>
            <p:nvPr/>
          </p:nvGrpSpPr>
          <p:grpSpPr>
            <a:xfrm>
              <a:off x="5960278" y="3192785"/>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3" name="Group 103"/>
            <p:cNvGrpSpPr/>
            <p:nvPr/>
          </p:nvGrpSpPr>
          <p:grpSpPr>
            <a:xfrm>
              <a:off x="5960278" y="0"/>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5" name="Group 105"/>
            <p:cNvGrpSpPr/>
            <p:nvPr/>
          </p:nvGrpSpPr>
          <p:grpSpPr>
            <a:xfrm>
              <a:off x="545144" y="499354"/>
              <a:ext cx="82785" cy="82785"/>
              <a:chOff x="0" y="0"/>
              <a:chExt cx="1913890" cy="1913890"/>
            </a:xfrm>
          </p:grpSpPr>
          <p:sp>
            <p:nvSpPr>
              <p:cNvPr id="106" name="Freeform 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7" name="Group 107"/>
            <p:cNvGrpSpPr/>
            <p:nvPr/>
          </p:nvGrpSpPr>
          <p:grpSpPr>
            <a:xfrm>
              <a:off x="545144" y="3687054"/>
              <a:ext cx="82785" cy="82785"/>
              <a:chOff x="0" y="0"/>
              <a:chExt cx="1913890" cy="1913890"/>
            </a:xfrm>
          </p:grpSpPr>
          <p:sp>
            <p:nvSpPr>
              <p:cNvPr id="108" name="Freeform 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09" name="Group 109"/>
            <p:cNvGrpSpPr/>
            <p:nvPr/>
          </p:nvGrpSpPr>
          <p:grpSpPr>
            <a:xfrm>
              <a:off x="545144" y="2117434"/>
              <a:ext cx="82785" cy="82785"/>
              <a:chOff x="0" y="0"/>
              <a:chExt cx="1913890" cy="1913890"/>
            </a:xfrm>
          </p:grpSpPr>
          <p:sp>
            <p:nvSpPr>
              <p:cNvPr id="110" name="Freeform 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1" name="Group 111"/>
            <p:cNvGrpSpPr/>
            <p:nvPr/>
          </p:nvGrpSpPr>
          <p:grpSpPr>
            <a:xfrm>
              <a:off x="7039293" y="499354"/>
              <a:ext cx="82785" cy="82785"/>
              <a:chOff x="0" y="0"/>
              <a:chExt cx="1913890" cy="1913890"/>
            </a:xfrm>
          </p:grpSpPr>
          <p:sp>
            <p:nvSpPr>
              <p:cNvPr id="112" name="Freeform 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3" name="Group 113"/>
            <p:cNvGrpSpPr/>
            <p:nvPr/>
          </p:nvGrpSpPr>
          <p:grpSpPr>
            <a:xfrm>
              <a:off x="7039293" y="3687054"/>
              <a:ext cx="82785" cy="82785"/>
              <a:chOff x="0" y="0"/>
              <a:chExt cx="1913890" cy="1913890"/>
            </a:xfrm>
          </p:grpSpPr>
          <p:sp>
            <p:nvSpPr>
              <p:cNvPr id="114" name="Freeform 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5" name="Group 115"/>
            <p:cNvGrpSpPr/>
            <p:nvPr/>
          </p:nvGrpSpPr>
          <p:grpSpPr>
            <a:xfrm>
              <a:off x="7039293" y="2117434"/>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7" name="Group 117"/>
            <p:cNvGrpSpPr/>
            <p:nvPr/>
          </p:nvGrpSpPr>
          <p:grpSpPr>
            <a:xfrm>
              <a:off x="3793009" y="499354"/>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9" name="Group 119"/>
            <p:cNvGrpSpPr/>
            <p:nvPr/>
          </p:nvGrpSpPr>
          <p:grpSpPr>
            <a:xfrm>
              <a:off x="3793009" y="3687054"/>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1" name="Group 121"/>
            <p:cNvGrpSpPr/>
            <p:nvPr/>
          </p:nvGrpSpPr>
          <p:grpSpPr>
            <a:xfrm>
              <a:off x="3793009" y="2117434"/>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3" name="Group 123"/>
            <p:cNvGrpSpPr/>
            <p:nvPr/>
          </p:nvGrpSpPr>
          <p:grpSpPr>
            <a:xfrm>
              <a:off x="1083805" y="1036509"/>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5" name="Group 125"/>
            <p:cNvGrpSpPr/>
            <p:nvPr/>
          </p:nvGrpSpPr>
          <p:grpSpPr>
            <a:xfrm>
              <a:off x="1083805" y="4224209"/>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7" name="Group 127"/>
            <p:cNvGrpSpPr/>
            <p:nvPr/>
          </p:nvGrpSpPr>
          <p:grpSpPr>
            <a:xfrm>
              <a:off x="1083805" y="2654589"/>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9" name="Group 129"/>
            <p:cNvGrpSpPr/>
            <p:nvPr/>
          </p:nvGrpSpPr>
          <p:grpSpPr>
            <a:xfrm>
              <a:off x="7577954" y="1036509"/>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1" name="Group 131"/>
            <p:cNvGrpSpPr/>
            <p:nvPr/>
          </p:nvGrpSpPr>
          <p:grpSpPr>
            <a:xfrm>
              <a:off x="7577954" y="4224209"/>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3" name="Group 133"/>
            <p:cNvGrpSpPr/>
            <p:nvPr/>
          </p:nvGrpSpPr>
          <p:grpSpPr>
            <a:xfrm>
              <a:off x="7577954" y="2654589"/>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5" name="Group 135"/>
            <p:cNvGrpSpPr/>
            <p:nvPr/>
          </p:nvGrpSpPr>
          <p:grpSpPr>
            <a:xfrm>
              <a:off x="4331670" y="1036509"/>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7" name="Group 137"/>
            <p:cNvGrpSpPr/>
            <p:nvPr/>
          </p:nvGrpSpPr>
          <p:grpSpPr>
            <a:xfrm>
              <a:off x="4331670" y="4224209"/>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9" name="Group 139"/>
            <p:cNvGrpSpPr/>
            <p:nvPr/>
          </p:nvGrpSpPr>
          <p:grpSpPr>
            <a:xfrm>
              <a:off x="4331670" y="2654589"/>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1" name="Group 141"/>
            <p:cNvGrpSpPr/>
            <p:nvPr/>
          </p:nvGrpSpPr>
          <p:grpSpPr>
            <a:xfrm>
              <a:off x="1623665" y="1574705"/>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3" name="Group 143"/>
            <p:cNvGrpSpPr/>
            <p:nvPr/>
          </p:nvGrpSpPr>
          <p:grpSpPr>
            <a:xfrm>
              <a:off x="1623665" y="476240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5" name="Group 145"/>
            <p:cNvGrpSpPr/>
            <p:nvPr/>
          </p:nvGrpSpPr>
          <p:grpSpPr>
            <a:xfrm>
              <a:off x="1623665" y="3192785"/>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7" name="Group 147"/>
            <p:cNvGrpSpPr/>
            <p:nvPr/>
          </p:nvGrpSpPr>
          <p:grpSpPr>
            <a:xfrm>
              <a:off x="1623665" y="0"/>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9" name="Group 149"/>
            <p:cNvGrpSpPr/>
            <p:nvPr/>
          </p:nvGrpSpPr>
          <p:grpSpPr>
            <a:xfrm>
              <a:off x="4871530" y="1574705"/>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1" name="Group 151"/>
            <p:cNvGrpSpPr/>
            <p:nvPr/>
          </p:nvGrpSpPr>
          <p:grpSpPr>
            <a:xfrm>
              <a:off x="4871530" y="476240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3" name="Group 153"/>
            <p:cNvGrpSpPr/>
            <p:nvPr/>
          </p:nvGrpSpPr>
          <p:grpSpPr>
            <a:xfrm>
              <a:off x="4871530" y="3192785"/>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5" name="Group 155"/>
            <p:cNvGrpSpPr/>
            <p:nvPr/>
          </p:nvGrpSpPr>
          <p:grpSpPr>
            <a:xfrm>
              <a:off x="4871530" y="0"/>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7" name="Group 157"/>
            <p:cNvGrpSpPr/>
            <p:nvPr/>
          </p:nvGrpSpPr>
          <p:grpSpPr>
            <a:xfrm>
              <a:off x="6405" y="157470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9" name="Group 159"/>
            <p:cNvGrpSpPr/>
            <p:nvPr/>
          </p:nvGrpSpPr>
          <p:grpSpPr>
            <a:xfrm>
              <a:off x="6405" y="476240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1" name="Group 161"/>
            <p:cNvGrpSpPr/>
            <p:nvPr/>
          </p:nvGrpSpPr>
          <p:grpSpPr>
            <a:xfrm>
              <a:off x="6405" y="319278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3" name="Group 163"/>
            <p:cNvGrpSpPr/>
            <p:nvPr/>
          </p:nvGrpSpPr>
          <p:grpSpPr>
            <a:xfrm>
              <a:off x="6405" y="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5" name="Group 165"/>
            <p:cNvGrpSpPr/>
            <p:nvPr/>
          </p:nvGrpSpPr>
          <p:grpSpPr>
            <a:xfrm>
              <a:off x="6500554" y="157470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7" name="Group 167"/>
            <p:cNvGrpSpPr/>
            <p:nvPr/>
          </p:nvGrpSpPr>
          <p:grpSpPr>
            <a:xfrm>
              <a:off x="6500554" y="4762405"/>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9" name="Group 169"/>
            <p:cNvGrpSpPr/>
            <p:nvPr/>
          </p:nvGrpSpPr>
          <p:grpSpPr>
            <a:xfrm>
              <a:off x="6500554" y="319278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1" name="Group 171"/>
            <p:cNvGrpSpPr/>
            <p:nvPr/>
          </p:nvGrpSpPr>
          <p:grpSpPr>
            <a:xfrm>
              <a:off x="6500554" y="0"/>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3" name="Group 173"/>
            <p:cNvGrpSpPr/>
            <p:nvPr/>
          </p:nvGrpSpPr>
          <p:grpSpPr>
            <a:xfrm>
              <a:off x="3254270" y="1574705"/>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5" name="Group 175"/>
            <p:cNvGrpSpPr/>
            <p:nvPr/>
          </p:nvGrpSpPr>
          <p:grpSpPr>
            <a:xfrm>
              <a:off x="3254270" y="4762405"/>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7" name="Group 177"/>
            <p:cNvGrpSpPr/>
            <p:nvPr/>
          </p:nvGrpSpPr>
          <p:grpSpPr>
            <a:xfrm>
              <a:off x="3254270" y="3192785"/>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9" name="Group 179"/>
            <p:cNvGrpSpPr/>
            <p:nvPr/>
          </p:nvGrpSpPr>
          <p:grpSpPr>
            <a:xfrm>
              <a:off x="3254270" y="0"/>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1" name="Group 181"/>
            <p:cNvGrpSpPr/>
            <p:nvPr/>
          </p:nvGrpSpPr>
          <p:grpSpPr>
            <a:xfrm>
              <a:off x="2172630" y="499354"/>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3" name="Group 183"/>
            <p:cNvGrpSpPr/>
            <p:nvPr/>
          </p:nvGrpSpPr>
          <p:grpSpPr>
            <a:xfrm>
              <a:off x="2172630" y="3687054"/>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5" name="Group 185"/>
            <p:cNvGrpSpPr/>
            <p:nvPr/>
          </p:nvGrpSpPr>
          <p:grpSpPr>
            <a:xfrm>
              <a:off x="2172630" y="2117434"/>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7" name="Group 187"/>
            <p:cNvGrpSpPr/>
            <p:nvPr/>
          </p:nvGrpSpPr>
          <p:grpSpPr>
            <a:xfrm>
              <a:off x="5420495" y="499354"/>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9" name="Group 189"/>
            <p:cNvGrpSpPr/>
            <p:nvPr/>
          </p:nvGrpSpPr>
          <p:grpSpPr>
            <a:xfrm>
              <a:off x="5420495" y="3687054"/>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1" name="Group 191"/>
            <p:cNvGrpSpPr/>
            <p:nvPr/>
          </p:nvGrpSpPr>
          <p:grpSpPr>
            <a:xfrm>
              <a:off x="5420495" y="2117434"/>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3" name="Group 193"/>
            <p:cNvGrpSpPr/>
            <p:nvPr/>
          </p:nvGrpSpPr>
          <p:grpSpPr>
            <a:xfrm>
              <a:off x="2711291" y="1036509"/>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5" name="Group 195"/>
            <p:cNvGrpSpPr/>
            <p:nvPr/>
          </p:nvGrpSpPr>
          <p:grpSpPr>
            <a:xfrm>
              <a:off x="2711291" y="4224209"/>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7" name="Group 197"/>
            <p:cNvGrpSpPr/>
            <p:nvPr/>
          </p:nvGrpSpPr>
          <p:grpSpPr>
            <a:xfrm>
              <a:off x="2711291" y="2654589"/>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9" name="Group 199"/>
            <p:cNvGrpSpPr/>
            <p:nvPr/>
          </p:nvGrpSpPr>
          <p:grpSpPr>
            <a:xfrm>
              <a:off x="5959156" y="1036509"/>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1" name="Group 201"/>
            <p:cNvGrpSpPr/>
            <p:nvPr/>
          </p:nvGrpSpPr>
          <p:grpSpPr>
            <a:xfrm>
              <a:off x="5959156" y="4224209"/>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3" name="Group 203"/>
            <p:cNvGrpSpPr/>
            <p:nvPr/>
          </p:nvGrpSpPr>
          <p:grpSpPr>
            <a:xfrm>
              <a:off x="5959156" y="2654589"/>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5" name="Group 205"/>
            <p:cNvGrpSpPr>
              <a:grpSpLocks noChangeAspect="1"/>
            </p:cNvGrpSpPr>
            <p:nvPr/>
          </p:nvGrpSpPr>
          <p:grpSpPr>
            <a:xfrm>
              <a:off x="1083883" y="499354"/>
              <a:ext cx="95594" cy="82785"/>
              <a:chOff x="0" y="0"/>
              <a:chExt cx="6350000" cy="5499100"/>
            </a:xfrm>
          </p:grpSpPr>
          <p:sp>
            <p:nvSpPr>
              <p:cNvPr id="206" name="Freeform 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07" name="Group 207"/>
            <p:cNvGrpSpPr>
              <a:grpSpLocks noChangeAspect="1"/>
            </p:cNvGrpSpPr>
            <p:nvPr/>
          </p:nvGrpSpPr>
          <p:grpSpPr>
            <a:xfrm>
              <a:off x="1083883" y="3687054"/>
              <a:ext cx="95594" cy="82785"/>
              <a:chOff x="0" y="0"/>
              <a:chExt cx="6350000" cy="5499100"/>
            </a:xfrm>
          </p:grpSpPr>
          <p:sp>
            <p:nvSpPr>
              <p:cNvPr id="208" name="Freeform 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09" name="Group 209"/>
            <p:cNvGrpSpPr>
              <a:grpSpLocks noChangeAspect="1"/>
            </p:cNvGrpSpPr>
            <p:nvPr/>
          </p:nvGrpSpPr>
          <p:grpSpPr>
            <a:xfrm>
              <a:off x="1083883" y="2117434"/>
              <a:ext cx="95594" cy="82785"/>
              <a:chOff x="0" y="0"/>
              <a:chExt cx="6350000" cy="5499100"/>
            </a:xfrm>
          </p:grpSpPr>
          <p:sp>
            <p:nvSpPr>
              <p:cNvPr id="210" name="Freeform 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11" name="Group 211"/>
            <p:cNvGrpSpPr>
              <a:grpSpLocks noChangeAspect="1"/>
            </p:cNvGrpSpPr>
            <p:nvPr/>
          </p:nvGrpSpPr>
          <p:grpSpPr>
            <a:xfrm>
              <a:off x="7578032" y="499354"/>
              <a:ext cx="95594" cy="82785"/>
              <a:chOff x="0" y="0"/>
              <a:chExt cx="6350000" cy="5499100"/>
            </a:xfrm>
          </p:grpSpPr>
          <p:sp>
            <p:nvSpPr>
              <p:cNvPr id="212" name="Freeform 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13" name="Group 213"/>
            <p:cNvGrpSpPr>
              <a:grpSpLocks noChangeAspect="1"/>
            </p:cNvGrpSpPr>
            <p:nvPr/>
          </p:nvGrpSpPr>
          <p:grpSpPr>
            <a:xfrm>
              <a:off x="7578032" y="3687054"/>
              <a:ext cx="95594" cy="82785"/>
              <a:chOff x="0" y="0"/>
              <a:chExt cx="6350000" cy="5499100"/>
            </a:xfrm>
          </p:grpSpPr>
          <p:sp>
            <p:nvSpPr>
              <p:cNvPr id="214" name="Freeform 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15" name="Group 215"/>
            <p:cNvGrpSpPr>
              <a:grpSpLocks noChangeAspect="1"/>
            </p:cNvGrpSpPr>
            <p:nvPr/>
          </p:nvGrpSpPr>
          <p:grpSpPr>
            <a:xfrm>
              <a:off x="7578032" y="2117434"/>
              <a:ext cx="95594" cy="82785"/>
              <a:chOff x="0" y="0"/>
              <a:chExt cx="6350000" cy="5499100"/>
            </a:xfrm>
          </p:grpSpPr>
          <p:sp>
            <p:nvSpPr>
              <p:cNvPr id="216" name="Freeform 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17" name="Group 217"/>
            <p:cNvGrpSpPr>
              <a:grpSpLocks noChangeAspect="1"/>
            </p:cNvGrpSpPr>
            <p:nvPr/>
          </p:nvGrpSpPr>
          <p:grpSpPr>
            <a:xfrm>
              <a:off x="4331748" y="499354"/>
              <a:ext cx="95594" cy="82785"/>
              <a:chOff x="0" y="0"/>
              <a:chExt cx="6350000" cy="5499100"/>
            </a:xfrm>
          </p:grpSpPr>
          <p:sp>
            <p:nvSpPr>
              <p:cNvPr id="218" name="Freeform 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19" name="Group 219"/>
            <p:cNvGrpSpPr>
              <a:grpSpLocks noChangeAspect="1"/>
            </p:cNvGrpSpPr>
            <p:nvPr/>
          </p:nvGrpSpPr>
          <p:grpSpPr>
            <a:xfrm>
              <a:off x="4331748" y="3687054"/>
              <a:ext cx="95594" cy="82785"/>
              <a:chOff x="0" y="0"/>
              <a:chExt cx="6350000" cy="5499100"/>
            </a:xfrm>
          </p:grpSpPr>
          <p:sp>
            <p:nvSpPr>
              <p:cNvPr id="220" name="Freeform 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1" name="Group 221"/>
            <p:cNvGrpSpPr>
              <a:grpSpLocks noChangeAspect="1"/>
            </p:cNvGrpSpPr>
            <p:nvPr/>
          </p:nvGrpSpPr>
          <p:grpSpPr>
            <a:xfrm>
              <a:off x="4331748" y="2117434"/>
              <a:ext cx="95594" cy="82785"/>
              <a:chOff x="0" y="0"/>
              <a:chExt cx="6350000" cy="5499100"/>
            </a:xfrm>
          </p:grpSpPr>
          <p:sp>
            <p:nvSpPr>
              <p:cNvPr id="222" name="Freeform 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3" name="Group 223"/>
            <p:cNvGrpSpPr>
              <a:grpSpLocks noChangeAspect="1"/>
            </p:cNvGrpSpPr>
            <p:nvPr/>
          </p:nvGrpSpPr>
          <p:grpSpPr>
            <a:xfrm>
              <a:off x="1622544" y="1036509"/>
              <a:ext cx="95594" cy="82785"/>
              <a:chOff x="0" y="0"/>
              <a:chExt cx="6350000" cy="5499100"/>
            </a:xfrm>
          </p:grpSpPr>
          <p:sp>
            <p:nvSpPr>
              <p:cNvPr id="224" name="Freeform 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5" name="Group 225"/>
            <p:cNvGrpSpPr>
              <a:grpSpLocks noChangeAspect="1"/>
            </p:cNvGrpSpPr>
            <p:nvPr/>
          </p:nvGrpSpPr>
          <p:grpSpPr>
            <a:xfrm>
              <a:off x="1622544" y="4224209"/>
              <a:ext cx="95594" cy="82785"/>
              <a:chOff x="0" y="0"/>
              <a:chExt cx="6350000" cy="5499100"/>
            </a:xfrm>
          </p:grpSpPr>
          <p:sp>
            <p:nvSpPr>
              <p:cNvPr id="226" name="Freeform 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7" name="Group 227"/>
            <p:cNvGrpSpPr>
              <a:grpSpLocks noChangeAspect="1"/>
            </p:cNvGrpSpPr>
            <p:nvPr/>
          </p:nvGrpSpPr>
          <p:grpSpPr>
            <a:xfrm>
              <a:off x="1622544" y="2654589"/>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9" name="Group 229"/>
            <p:cNvGrpSpPr>
              <a:grpSpLocks noChangeAspect="1"/>
            </p:cNvGrpSpPr>
            <p:nvPr/>
          </p:nvGrpSpPr>
          <p:grpSpPr>
            <a:xfrm>
              <a:off x="4870409" y="1036509"/>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1" name="Group 231"/>
            <p:cNvGrpSpPr>
              <a:grpSpLocks noChangeAspect="1"/>
            </p:cNvGrpSpPr>
            <p:nvPr/>
          </p:nvGrpSpPr>
          <p:grpSpPr>
            <a:xfrm>
              <a:off x="4870409" y="4224209"/>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3" name="Group 233"/>
            <p:cNvGrpSpPr>
              <a:grpSpLocks noChangeAspect="1"/>
            </p:cNvGrpSpPr>
            <p:nvPr/>
          </p:nvGrpSpPr>
          <p:grpSpPr>
            <a:xfrm>
              <a:off x="4870409" y="2654589"/>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5" name="Group 235"/>
            <p:cNvGrpSpPr>
              <a:grpSpLocks noChangeAspect="1"/>
            </p:cNvGrpSpPr>
            <p:nvPr/>
          </p:nvGrpSpPr>
          <p:grpSpPr>
            <a:xfrm>
              <a:off x="2162405" y="1574705"/>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7" name="Group 237"/>
            <p:cNvGrpSpPr>
              <a:grpSpLocks noChangeAspect="1"/>
            </p:cNvGrpSpPr>
            <p:nvPr/>
          </p:nvGrpSpPr>
          <p:grpSpPr>
            <a:xfrm>
              <a:off x="2162405" y="4762405"/>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9" name="Group 239"/>
            <p:cNvGrpSpPr>
              <a:grpSpLocks noChangeAspect="1"/>
            </p:cNvGrpSpPr>
            <p:nvPr/>
          </p:nvGrpSpPr>
          <p:grpSpPr>
            <a:xfrm>
              <a:off x="2162405" y="3192785"/>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1" name="Group 241"/>
            <p:cNvGrpSpPr>
              <a:grpSpLocks noChangeAspect="1"/>
            </p:cNvGrpSpPr>
            <p:nvPr/>
          </p:nvGrpSpPr>
          <p:grpSpPr>
            <a:xfrm>
              <a:off x="2162405"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3" name="Group 243"/>
            <p:cNvGrpSpPr>
              <a:grpSpLocks noChangeAspect="1"/>
            </p:cNvGrpSpPr>
            <p:nvPr/>
          </p:nvGrpSpPr>
          <p:grpSpPr>
            <a:xfrm>
              <a:off x="5410269" y="157470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5" name="Group 245"/>
            <p:cNvGrpSpPr>
              <a:grpSpLocks noChangeAspect="1"/>
            </p:cNvGrpSpPr>
            <p:nvPr/>
          </p:nvGrpSpPr>
          <p:grpSpPr>
            <a:xfrm>
              <a:off x="5410269" y="4762405"/>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7" name="Group 247"/>
            <p:cNvGrpSpPr>
              <a:grpSpLocks noChangeAspect="1"/>
            </p:cNvGrpSpPr>
            <p:nvPr/>
          </p:nvGrpSpPr>
          <p:grpSpPr>
            <a:xfrm>
              <a:off x="5410269" y="31927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9" name="Group 249"/>
            <p:cNvGrpSpPr>
              <a:grpSpLocks noChangeAspect="1"/>
            </p:cNvGrpSpPr>
            <p:nvPr/>
          </p:nvGrpSpPr>
          <p:grpSpPr>
            <a:xfrm>
              <a:off x="5410269" y="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1" name="Group 251"/>
            <p:cNvGrpSpPr>
              <a:grpSpLocks noChangeAspect="1"/>
            </p:cNvGrpSpPr>
            <p:nvPr/>
          </p:nvGrpSpPr>
          <p:grpSpPr>
            <a:xfrm>
              <a:off x="545144" y="1574705"/>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3" name="Group 253"/>
            <p:cNvGrpSpPr>
              <a:grpSpLocks noChangeAspect="1"/>
            </p:cNvGrpSpPr>
            <p:nvPr/>
          </p:nvGrpSpPr>
          <p:grpSpPr>
            <a:xfrm>
              <a:off x="545144" y="4762405"/>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5" name="Group 255"/>
            <p:cNvGrpSpPr>
              <a:grpSpLocks noChangeAspect="1"/>
            </p:cNvGrpSpPr>
            <p:nvPr/>
          </p:nvGrpSpPr>
          <p:grpSpPr>
            <a:xfrm>
              <a:off x="545144" y="319278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7" name="Group 257"/>
            <p:cNvGrpSpPr>
              <a:grpSpLocks noChangeAspect="1"/>
            </p:cNvGrpSpPr>
            <p:nvPr/>
          </p:nvGrpSpPr>
          <p:grpSpPr>
            <a:xfrm>
              <a:off x="545144" y="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9" name="Group 259"/>
            <p:cNvGrpSpPr>
              <a:grpSpLocks noChangeAspect="1"/>
            </p:cNvGrpSpPr>
            <p:nvPr/>
          </p:nvGrpSpPr>
          <p:grpSpPr>
            <a:xfrm>
              <a:off x="7039293" y="157470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1" name="Group 261"/>
            <p:cNvGrpSpPr>
              <a:grpSpLocks noChangeAspect="1"/>
            </p:cNvGrpSpPr>
            <p:nvPr/>
          </p:nvGrpSpPr>
          <p:grpSpPr>
            <a:xfrm>
              <a:off x="7039293" y="476240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3" name="Group 263"/>
            <p:cNvGrpSpPr>
              <a:grpSpLocks noChangeAspect="1"/>
            </p:cNvGrpSpPr>
            <p:nvPr/>
          </p:nvGrpSpPr>
          <p:grpSpPr>
            <a:xfrm>
              <a:off x="7039293" y="319278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5" name="Group 265"/>
            <p:cNvGrpSpPr>
              <a:grpSpLocks noChangeAspect="1"/>
            </p:cNvGrpSpPr>
            <p:nvPr/>
          </p:nvGrpSpPr>
          <p:grpSpPr>
            <a:xfrm>
              <a:off x="7039293" y="0"/>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7" name="Group 267"/>
            <p:cNvGrpSpPr>
              <a:grpSpLocks noChangeAspect="1"/>
            </p:cNvGrpSpPr>
            <p:nvPr/>
          </p:nvGrpSpPr>
          <p:grpSpPr>
            <a:xfrm>
              <a:off x="3793009" y="157470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9" name="Group 269"/>
            <p:cNvGrpSpPr>
              <a:grpSpLocks noChangeAspect="1"/>
            </p:cNvGrpSpPr>
            <p:nvPr/>
          </p:nvGrpSpPr>
          <p:grpSpPr>
            <a:xfrm>
              <a:off x="3793009" y="476240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1" name="Group 271"/>
            <p:cNvGrpSpPr>
              <a:grpSpLocks noChangeAspect="1"/>
            </p:cNvGrpSpPr>
            <p:nvPr/>
          </p:nvGrpSpPr>
          <p:grpSpPr>
            <a:xfrm>
              <a:off x="3793009" y="3192785"/>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3" name="Group 273"/>
            <p:cNvGrpSpPr>
              <a:grpSpLocks noChangeAspect="1"/>
            </p:cNvGrpSpPr>
            <p:nvPr/>
          </p:nvGrpSpPr>
          <p:grpSpPr>
            <a:xfrm>
              <a:off x="3793009" y="0"/>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5" name="Group 275"/>
            <p:cNvGrpSpPr>
              <a:grpSpLocks noChangeAspect="1"/>
            </p:cNvGrpSpPr>
            <p:nvPr/>
          </p:nvGrpSpPr>
          <p:grpSpPr>
            <a:xfrm>
              <a:off x="2711370" y="499354"/>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7" name="Group 277"/>
            <p:cNvGrpSpPr>
              <a:grpSpLocks noChangeAspect="1"/>
            </p:cNvGrpSpPr>
            <p:nvPr/>
          </p:nvGrpSpPr>
          <p:grpSpPr>
            <a:xfrm>
              <a:off x="2711370" y="3687054"/>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9" name="Group 279"/>
            <p:cNvGrpSpPr>
              <a:grpSpLocks noChangeAspect="1"/>
            </p:cNvGrpSpPr>
            <p:nvPr/>
          </p:nvGrpSpPr>
          <p:grpSpPr>
            <a:xfrm>
              <a:off x="2711370" y="211743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1" name="Group 281"/>
            <p:cNvGrpSpPr>
              <a:grpSpLocks noChangeAspect="1"/>
            </p:cNvGrpSpPr>
            <p:nvPr/>
          </p:nvGrpSpPr>
          <p:grpSpPr>
            <a:xfrm>
              <a:off x="5959235" y="499354"/>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3" name="Group 283"/>
            <p:cNvGrpSpPr>
              <a:grpSpLocks noChangeAspect="1"/>
            </p:cNvGrpSpPr>
            <p:nvPr/>
          </p:nvGrpSpPr>
          <p:grpSpPr>
            <a:xfrm>
              <a:off x="5959235" y="3687054"/>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5" name="Group 285"/>
            <p:cNvGrpSpPr>
              <a:grpSpLocks noChangeAspect="1"/>
            </p:cNvGrpSpPr>
            <p:nvPr/>
          </p:nvGrpSpPr>
          <p:grpSpPr>
            <a:xfrm>
              <a:off x="5959235" y="2117434"/>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7" name="Group 287"/>
            <p:cNvGrpSpPr>
              <a:grpSpLocks noChangeAspect="1"/>
            </p:cNvGrpSpPr>
            <p:nvPr/>
          </p:nvGrpSpPr>
          <p:grpSpPr>
            <a:xfrm>
              <a:off x="0" y="1036509"/>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9" name="Group 289"/>
            <p:cNvGrpSpPr>
              <a:grpSpLocks noChangeAspect="1"/>
            </p:cNvGrpSpPr>
            <p:nvPr/>
          </p:nvGrpSpPr>
          <p:grpSpPr>
            <a:xfrm>
              <a:off x="0" y="4224209"/>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1" name="Group 291"/>
            <p:cNvGrpSpPr>
              <a:grpSpLocks noChangeAspect="1"/>
            </p:cNvGrpSpPr>
            <p:nvPr/>
          </p:nvGrpSpPr>
          <p:grpSpPr>
            <a:xfrm>
              <a:off x="0" y="2654589"/>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3" name="Group 293"/>
            <p:cNvGrpSpPr>
              <a:grpSpLocks noChangeAspect="1"/>
            </p:cNvGrpSpPr>
            <p:nvPr/>
          </p:nvGrpSpPr>
          <p:grpSpPr>
            <a:xfrm>
              <a:off x="6494149" y="1036509"/>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5" name="Group 295"/>
            <p:cNvGrpSpPr>
              <a:grpSpLocks noChangeAspect="1"/>
            </p:cNvGrpSpPr>
            <p:nvPr/>
          </p:nvGrpSpPr>
          <p:grpSpPr>
            <a:xfrm>
              <a:off x="6494149" y="4224209"/>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7" name="Group 297"/>
            <p:cNvGrpSpPr>
              <a:grpSpLocks noChangeAspect="1"/>
            </p:cNvGrpSpPr>
            <p:nvPr/>
          </p:nvGrpSpPr>
          <p:grpSpPr>
            <a:xfrm>
              <a:off x="6494149" y="2654589"/>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9" name="Group 299"/>
            <p:cNvGrpSpPr>
              <a:grpSpLocks noChangeAspect="1"/>
            </p:cNvGrpSpPr>
            <p:nvPr/>
          </p:nvGrpSpPr>
          <p:grpSpPr>
            <a:xfrm>
              <a:off x="3247865" y="1036509"/>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1" name="Group 301"/>
            <p:cNvGrpSpPr>
              <a:grpSpLocks noChangeAspect="1"/>
            </p:cNvGrpSpPr>
            <p:nvPr/>
          </p:nvGrpSpPr>
          <p:grpSpPr>
            <a:xfrm>
              <a:off x="3247865" y="422420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3" name="Group 303"/>
            <p:cNvGrpSpPr>
              <a:grpSpLocks noChangeAspect="1"/>
            </p:cNvGrpSpPr>
            <p:nvPr/>
          </p:nvGrpSpPr>
          <p:grpSpPr>
            <a:xfrm>
              <a:off x="3247865" y="2654589"/>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grpSp>
        <p:nvGrpSpPr>
          <p:cNvPr id="305" name="Group 305"/>
          <p:cNvGrpSpPr/>
          <p:nvPr/>
        </p:nvGrpSpPr>
        <p:grpSpPr>
          <a:xfrm>
            <a:off x="838200" y="8910587"/>
            <a:ext cx="3403397" cy="595363"/>
            <a:chOff x="0" y="0"/>
            <a:chExt cx="4537862" cy="793817"/>
          </a:xfrm>
        </p:grpSpPr>
        <p:sp>
          <p:nvSpPr>
            <p:cNvPr id="306" name="AutoShape 306"/>
            <p:cNvSpPr/>
            <p:nvPr/>
          </p:nvSpPr>
          <p:spPr>
            <a:xfrm>
              <a:off x="0" y="0"/>
              <a:ext cx="4537862" cy="793817"/>
            </a:xfrm>
            <a:prstGeom prst="rect">
              <a:avLst/>
            </a:prstGeom>
            <a:solidFill>
              <a:srgbClr val="FFFFFF"/>
            </a:solidFill>
          </p:spPr>
          <p:txBody>
            <a:bodyPr/>
            <a:lstStyle/>
            <a:p>
              <a:endParaRPr lang="es-ES_tradnl" dirty="0"/>
            </a:p>
          </p:txBody>
        </p:sp>
        <p:sp>
          <p:nvSpPr>
            <p:cNvPr id="307" name="TextBox 307"/>
            <p:cNvSpPr txBox="1"/>
            <p:nvPr/>
          </p:nvSpPr>
          <p:spPr>
            <a:xfrm>
              <a:off x="237717" y="217928"/>
              <a:ext cx="4062429" cy="329386"/>
            </a:xfrm>
            <a:prstGeom prst="rect">
              <a:avLst/>
            </a:prstGeom>
          </p:spPr>
          <p:txBody>
            <a:bodyPr lIns="0" tIns="0" rIns="0" bIns="0" rtlCol="0" anchor="t">
              <a:spAutoFit/>
            </a:bodyPr>
            <a:lstStyle/>
            <a:p>
              <a:pPr>
                <a:lnSpc>
                  <a:spcPts val="2100"/>
                </a:lnSpc>
              </a:pPr>
              <a:r>
                <a:rPr lang="es-ES_tradnl" sz="1500" spc="75" dirty="0">
                  <a:solidFill>
                    <a:srgbClr val="FEBA3D"/>
                  </a:solidFill>
                  <a:latin typeface="Clear Sans Regular"/>
                </a:rPr>
                <a:t>IRC VPRU</a:t>
              </a:r>
            </a:p>
          </p:txBody>
        </p:sp>
      </p:grpSp>
      <p:sp>
        <p:nvSpPr>
          <p:cNvPr id="308" name="AutoShape 308"/>
          <p:cNvSpPr/>
          <p:nvPr/>
        </p:nvSpPr>
        <p:spPr>
          <a:xfrm>
            <a:off x="5085411" y="5586959"/>
            <a:ext cx="1736609" cy="1358024"/>
          </a:xfrm>
          <a:prstGeom prst="rect">
            <a:avLst/>
          </a:prstGeom>
          <a:solidFill>
            <a:srgbClr val="FEBA3D"/>
          </a:solidFill>
        </p:spPr>
        <p:txBody>
          <a:bodyPr/>
          <a:lstStyle/>
          <a:p>
            <a:endParaRPr lang="es-ES_tradnl" dirty="0"/>
          </a:p>
        </p:txBody>
      </p:sp>
      <p:sp>
        <p:nvSpPr>
          <p:cNvPr id="309" name="TextBox 309"/>
          <p:cNvSpPr txBox="1"/>
          <p:nvPr/>
        </p:nvSpPr>
        <p:spPr>
          <a:xfrm>
            <a:off x="9081790" y="3793840"/>
            <a:ext cx="8634538" cy="1987724"/>
          </a:xfrm>
          <a:prstGeom prst="rect">
            <a:avLst/>
          </a:prstGeom>
        </p:spPr>
        <p:txBody>
          <a:bodyPr wrap="square" lIns="0" tIns="0" rIns="0" bIns="0" rtlCol="0" anchor="t">
            <a:spAutoFit/>
          </a:bodyPr>
          <a:lstStyle/>
          <a:p>
            <a:pPr>
              <a:lnSpc>
                <a:spcPts val="3124"/>
              </a:lnSpc>
            </a:pPr>
            <a:r>
              <a:rPr lang="es-ES_tradnl" sz="2400" dirty="0">
                <a:solidFill>
                  <a:srgbClr val="1B1B1B"/>
                </a:solidFill>
                <a:latin typeface="League Spartan" panose="020B0604020202020204" charset="0"/>
              </a:rPr>
              <a:t>La sobreviviente está mostrando una dificultad de moderada a significativa para realizar algunas tareas cotidianas.</a:t>
            </a:r>
          </a:p>
          <a:p>
            <a:pPr marL="539750" lvl="1" indent="-269875">
              <a:lnSpc>
                <a:spcPts val="3125"/>
              </a:lnSpc>
              <a:buFont typeface="Arial"/>
              <a:buChar char="•"/>
            </a:pPr>
            <a:r>
              <a:rPr lang="es-ES_tradnl" sz="2400" dirty="0">
                <a:solidFill>
                  <a:srgbClr val="1B1B1B"/>
                </a:solidFill>
                <a:latin typeface="League Spartan" panose="020B0604020202020204" charset="0"/>
              </a:rPr>
              <a:t>Ayude a la sobreviviente a identificar los objetivos más importantes para el plan de acción.</a:t>
            </a:r>
          </a:p>
        </p:txBody>
      </p:sp>
      <p:sp>
        <p:nvSpPr>
          <p:cNvPr id="310" name="TextBox 310"/>
          <p:cNvSpPr txBox="1"/>
          <p:nvPr/>
        </p:nvSpPr>
        <p:spPr>
          <a:xfrm>
            <a:off x="7154228" y="6505889"/>
            <a:ext cx="1535629" cy="361637"/>
          </a:xfrm>
          <a:prstGeom prst="rect">
            <a:avLst/>
          </a:prstGeom>
        </p:spPr>
        <p:txBody>
          <a:bodyPr wrap="square" lIns="0" tIns="0" rIns="0" bIns="0" rtlCol="0" anchor="t">
            <a:spAutoFit/>
          </a:bodyPr>
          <a:lstStyle/>
          <a:p>
            <a:pPr algn="r">
              <a:lnSpc>
                <a:spcPts val="2750"/>
              </a:lnSpc>
            </a:pPr>
            <a:r>
              <a:rPr lang="es-ES_tradnl" sz="2400" dirty="0">
                <a:solidFill>
                  <a:srgbClr val="1B1B1B"/>
                </a:solidFill>
                <a:latin typeface="League Spartan" panose="020B0604020202020204" charset="0"/>
              </a:rPr>
              <a:t>2.25 - 4</a:t>
            </a:r>
          </a:p>
        </p:txBody>
      </p:sp>
      <p:sp>
        <p:nvSpPr>
          <p:cNvPr id="311" name="TextBox 311"/>
          <p:cNvSpPr txBox="1"/>
          <p:nvPr/>
        </p:nvSpPr>
        <p:spPr>
          <a:xfrm>
            <a:off x="8994962" y="6463879"/>
            <a:ext cx="8569368" cy="3180358"/>
          </a:xfrm>
          <a:prstGeom prst="rect">
            <a:avLst/>
          </a:prstGeom>
        </p:spPr>
        <p:txBody>
          <a:bodyPr wrap="square" lIns="0" tIns="0" rIns="0" bIns="0" rtlCol="0" anchor="t">
            <a:spAutoFit/>
          </a:bodyPr>
          <a:lstStyle/>
          <a:p>
            <a:pPr>
              <a:lnSpc>
                <a:spcPts val="3124"/>
              </a:lnSpc>
            </a:pPr>
            <a:r>
              <a:rPr lang="es-ES_tradnl" sz="2400" dirty="0">
                <a:solidFill>
                  <a:srgbClr val="1B1B1B"/>
                </a:solidFill>
                <a:latin typeface="League Spartan" panose="020B0604020202020204" charset="0"/>
              </a:rPr>
              <a:t>La sobreviviente tiene gran dificultad para llevar a cabo tareas cotidianas y, de hecho, con frecuencia no es capaz de realizarlas. </a:t>
            </a:r>
          </a:p>
          <a:p>
            <a:pPr marL="539750" lvl="1" indent="-269875">
              <a:lnSpc>
                <a:spcPts val="3125"/>
              </a:lnSpc>
              <a:buFont typeface="Arial"/>
              <a:buChar char="•"/>
            </a:pPr>
            <a:r>
              <a:rPr lang="es-ES_tradnl" sz="2400" dirty="0">
                <a:solidFill>
                  <a:srgbClr val="1B1B1B"/>
                </a:solidFill>
                <a:latin typeface="League Spartan" panose="020B0604020202020204" charset="0"/>
              </a:rPr>
              <a:t>Ayude a la sobreviviente a identificar los objetivos más importantes para incluir en el plan de acción. </a:t>
            </a:r>
          </a:p>
          <a:p>
            <a:pPr marL="539750" lvl="1" indent="-269875">
              <a:lnSpc>
                <a:spcPts val="3125"/>
              </a:lnSpc>
              <a:buFont typeface="Arial"/>
              <a:buChar char="•"/>
            </a:pPr>
            <a:r>
              <a:rPr lang="es-ES_tradnl" sz="2400" dirty="0">
                <a:solidFill>
                  <a:srgbClr val="1B1B1B"/>
                </a:solidFill>
                <a:latin typeface="League Spartan"/>
              </a:rPr>
              <a:t>Se recomienda a las asistentes sociales hablar con sus supervisores sobre los casos que hayan obtenido puntajes muy altos.</a:t>
            </a:r>
          </a:p>
        </p:txBody>
      </p:sp>
      <p:sp>
        <p:nvSpPr>
          <p:cNvPr id="312" name="TextBox 2">
            <a:extLst>
              <a:ext uri="{FF2B5EF4-FFF2-40B4-BE49-F238E27FC236}">
                <a16:creationId xmlns:a16="http://schemas.microsoft.com/office/drawing/2014/main" id="{E51E7B80-B269-9B60-6E1B-B0AA75E07F2F}"/>
              </a:ext>
            </a:extLst>
          </p:cNvPr>
          <p:cNvSpPr txBox="1"/>
          <p:nvPr/>
        </p:nvSpPr>
        <p:spPr>
          <a:xfrm>
            <a:off x="1028700" y="1059205"/>
            <a:ext cx="16230600" cy="2410916"/>
          </a:xfrm>
          <a:prstGeom prst="rect">
            <a:avLst/>
          </a:prstGeom>
        </p:spPr>
        <p:txBody>
          <a:bodyPr lIns="0" tIns="0" rIns="0" bIns="0" rtlCol="0" anchor="t">
            <a:spAutoFit/>
          </a:bodyPr>
          <a:lstStyle/>
          <a:p>
            <a:pPr>
              <a:lnSpc>
                <a:spcPts val="9375"/>
              </a:lnSpc>
            </a:pPr>
            <a:r>
              <a:rPr lang="es-ES_tradnl" sz="7200" dirty="0">
                <a:solidFill>
                  <a:srgbClr val="FEBA3D"/>
                </a:solidFill>
                <a:latin typeface="League Spartan Bold"/>
              </a:rPr>
              <a:t>Escala de bienestar psicosocial: </a:t>
            </a:r>
            <a:r>
              <a:rPr lang="es-ES_tradnl" sz="7200" dirty="0">
                <a:solidFill>
                  <a:srgbClr val="1B1B1B"/>
                </a:solidFill>
                <a:latin typeface="League Spartan Bold"/>
              </a:rPr>
              <a:t>Cómo interpretar los resultados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028700" y="1534806"/>
            <a:ext cx="16230600" cy="3026470"/>
          </a:xfrm>
          <a:prstGeom prst="rect">
            <a:avLst/>
          </a:prstGeom>
        </p:spPr>
        <p:txBody>
          <a:bodyPr lIns="0" tIns="0" rIns="0" bIns="0" rtlCol="0" anchor="t">
            <a:spAutoFit/>
          </a:bodyPr>
          <a:lstStyle/>
          <a:p>
            <a:pPr>
              <a:lnSpc>
                <a:spcPts val="9375"/>
              </a:lnSpc>
              <a:spcAft>
                <a:spcPts val="1800"/>
              </a:spcAft>
            </a:pPr>
            <a:r>
              <a:rPr lang="es-ES_tradnl" sz="7200" dirty="0">
                <a:solidFill>
                  <a:srgbClr val="FEBA3D"/>
                </a:solidFill>
                <a:latin typeface="League Spartan Bold"/>
              </a:rPr>
              <a:t>Escala de bienestar psicosocial: </a:t>
            </a:r>
            <a:r>
              <a:rPr lang="es-ES_tradnl" sz="7200" dirty="0">
                <a:solidFill>
                  <a:srgbClr val="1B1B1B"/>
                </a:solidFill>
                <a:latin typeface="League Spartan Bold"/>
              </a:rPr>
              <a:t>Variación en el tiempo</a:t>
            </a:r>
            <a:endParaRPr lang="es-ES_tradnl" dirty="0">
              <a:solidFill>
                <a:srgbClr val="1B1B1B"/>
              </a:solidFill>
              <a:latin typeface="League Spartan Bold"/>
            </a:endParaRPr>
          </a:p>
          <a:p>
            <a:pPr>
              <a:lnSpc>
                <a:spcPts val="3000"/>
              </a:lnSpc>
            </a:pPr>
            <a:r>
              <a:rPr lang="es-ES_tradnl" sz="2400" i="1" dirty="0">
                <a:solidFill>
                  <a:srgbClr val="1B1B1B"/>
                </a:solidFill>
                <a:latin typeface="League Spartan Bold"/>
              </a:rPr>
              <a:t>Puntaje más reciente - Puntaje inicial/previo = puntaje de variación en el tiempo</a:t>
            </a:r>
          </a:p>
        </p:txBody>
      </p:sp>
      <p:grpSp>
        <p:nvGrpSpPr>
          <p:cNvPr id="9" name="Group 9"/>
          <p:cNvGrpSpPr/>
          <p:nvPr/>
        </p:nvGrpSpPr>
        <p:grpSpPr>
          <a:xfrm>
            <a:off x="1028700" y="5624408"/>
            <a:ext cx="5755220" cy="3633892"/>
            <a:chOff x="0" y="0"/>
            <a:chExt cx="7673626" cy="4845190"/>
          </a:xfrm>
        </p:grpSpPr>
        <p:grpSp>
          <p:nvGrpSpPr>
            <p:cNvPr id="10" name="Group 10"/>
            <p:cNvGrpSpPr/>
            <p:nvPr/>
          </p:nvGrpSpPr>
          <p:grpSpPr>
            <a:xfrm>
              <a:off x="6405" y="499354"/>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2" name="Group 12"/>
            <p:cNvGrpSpPr/>
            <p:nvPr/>
          </p:nvGrpSpPr>
          <p:grpSpPr>
            <a:xfrm>
              <a:off x="6405" y="3687054"/>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4" name="Group 14"/>
            <p:cNvGrpSpPr/>
            <p:nvPr/>
          </p:nvGrpSpPr>
          <p:grpSpPr>
            <a:xfrm>
              <a:off x="6405" y="2117434"/>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6" name="Group 16"/>
            <p:cNvGrpSpPr/>
            <p:nvPr/>
          </p:nvGrpSpPr>
          <p:grpSpPr>
            <a:xfrm>
              <a:off x="6500554" y="49935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8" name="Group 18"/>
            <p:cNvGrpSpPr/>
            <p:nvPr/>
          </p:nvGrpSpPr>
          <p:grpSpPr>
            <a:xfrm>
              <a:off x="6500554" y="3687054"/>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0" name="Group 20"/>
            <p:cNvGrpSpPr/>
            <p:nvPr/>
          </p:nvGrpSpPr>
          <p:grpSpPr>
            <a:xfrm>
              <a:off x="6500554" y="2117434"/>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2" name="Group 22"/>
            <p:cNvGrpSpPr/>
            <p:nvPr/>
          </p:nvGrpSpPr>
          <p:grpSpPr>
            <a:xfrm>
              <a:off x="3254270" y="499354"/>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4" name="Group 24"/>
            <p:cNvGrpSpPr/>
            <p:nvPr/>
          </p:nvGrpSpPr>
          <p:grpSpPr>
            <a:xfrm>
              <a:off x="3254270" y="3687054"/>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6" name="Group 26"/>
            <p:cNvGrpSpPr/>
            <p:nvPr/>
          </p:nvGrpSpPr>
          <p:grpSpPr>
            <a:xfrm>
              <a:off x="3254270" y="2117434"/>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28" name="Group 28"/>
            <p:cNvGrpSpPr/>
            <p:nvPr/>
          </p:nvGrpSpPr>
          <p:grpSpPr>
            <a:xfrm>
              <a:off x="545066" y="1036509"/>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0" name="Group 30"/>
            <p:cNvGrpSpPr/>
            <p:nvPr/>
          </p:nvGrpSpPr>
          <p:grpSpPr>
            <a:xfrm>
              <a:off x="545066" y="4224209"/>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2" name="Group 32"/>
            <p:cNvGrpSpPr/>
            <p:nvPr/>
          </p:nvGrpSpPr>
          <p:grpSpPr>
            <a:xfrm>
              <a:off x="545066" y="2654589"/>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4" name="Group 34"/>
            <p:cNvGrpSpPr/>
            <p:nvPr/>
          </p:nvGrpSpPr>
          <p:grpSpPr>
            <a:xfrm>
              <a:off x="7039214" y="1036509"/>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6" name="Group 36"/>
            <p:cNvGrpSpPr/>
            <p:nvPr/>
          </p:nvGrpSpPr>
          <p:grpSpPr>
            <a:xfrm>
              <a:off x="7039214" y="4224209"/>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38" name="Group 38"/>
            <p:cNvGrpSpPr/>
            <p:nvPr/>
          </p:nvGrpSpPr>
          <p:grpSpPr>
            <a:xfrm>
              <a:off x="7039214" y="2654589"/>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0" name="Group 40"/>
            <p:cNvGrpSpPr/>
            <p:nvPr/>
          </p:nvGrpSpPr>
          <p:grpSpPr>
            <a:xfrm>
              <a:off x="3792930" y="1036509"/>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2" name="Group 42"/>
            <p:cNvGrpSpPr/>
            <p:nvPr/>
          </p:nvGrpSpPr>
          <p:grpSpPr>
            <a:xfrm>
              <a:off x="3792930" y="4224209"/>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4" name="Group 44"/>
            <p:cNvGrpSpPr/>
            <p:nvPr/>
          </p:nvGrpSpPr>
          <p:grpSpPr>
            <a:xfrm>
              <a:off x="3792930" y="2654589"/>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6" name="Group 46"/>
            <p:cNvGrpSpPr/>
            <p:nvPr/>
          </p:nvGrpSpPr>
          <p:grpSpPr>
            <a:xfrm>
              <a:off x="1084926" y="1574705"/>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48" name="Group 48"/>
            <p:cNvGrpSpPr/>
            <p:nvPr/>
          </p:nvGrpSpPr>
          <p:grpSpPr>
            <a:xfrm>
              <a:off x="1084926" y="4762405"/>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0" name="Group 50"/>
            <p:cNvGrpSpPr/>
            <p:nvPr/>
          </p:nvGrpSpPr>
          <p:grpSpPr>
            <a:xfrm>
              <a:off x="1084926" y="3192785"/>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2" name="Group 52"/>
            <p:cNvGrpSpPr/>
            <p:nvPr/>
          </p:nvGrpSpPr>
          <p:grpSpPr>
            <a:xfrm>
              <a:off x="1084926" y="0"/>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4" name="Group 54"/>
            <p:cNvGrpSpPr/>
            <p:nvPr/>
          </p:nvGrpSpPr>
          <p:grpSpPr>
            <a:xfrm>
              <a:off x="7579075" y="1574705"/>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6" name="Group 56"/>
            <p:cNvGrpSpPr/>
            <p:nvPr/>
          </p:nvGrpSpPr>
          <p:grpSpPr>
            <a:xfrm>
              <a:off x="7579075" y="4762405"/>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58" name="Group 58"/>
            <p:cNvGrpSpPr/>
            <p:nvPr/>
          </p:nvGrpSpPr>
          <p:grpSpPr>
            <a:xfrm>
              <a:off x="7579075" y="3192785"/>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0" name="Group 60"/>
            <p:cNvGrpSpPr/>
            <p:nvPr/>
          </p:nvGrpSpPr>
          <p:grpSpPr>
            <a:xfrm>
              <a:off x="7579075" y="0"/>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2" name="Group 62"/>
            <p:cNvGrpSpPr/>
            <p:nvPr/>
          </p:nvGrpSpPr>
          <p:grpSpPr>
            <a:xfrm>
              <a:off x="4332791" y="157470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4" name="Group 64"/>
            <p:cNvGrpSpPr/>
            <p:nvPr/>
          </p:nvGrpSpPr>
          <p:grpSpPr>
            <a:xfrm>
              <a:off x="4332791" y="4762405"/>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6" name="Group 66"/>
            <p:cNvGrpSpPr/>
            <p:nvPr/>
          </p:nvGrpSpPr>
          <p:grpSpPr>
            <a:xfrm>
              <a:off x="4332791" y="319278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68" name="Group 68"/>
            <p:cNvGrpSpPr/>
            <p:nvPr/>
          </p:nvGrpSpPr>
          <p:grpSpPr>
            <a:xfrm>
              <a:off x="4332791" y="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0" name="Group 70"/>
            <p:cNvGrpSpPr/>
            <p:nvPr/>
          </p:nvGrpSpPr>
          <p:grpSpPr>
            <a:xfrm>
              <a:off x="1633891" y="499354"/>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2" name="Group 72"/>
            <p:cNvGrpSpPr/>
            <p:nvPr/>
          </p:nvGrpSpPr>
          <p:grpSpPr>
            <a:xfrm>
              <a:off x="1633891" y="3687054"/>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4" name="Group 74"/>
            <p:cNvGrpSpPr/>
            <p:nvPr/>
          </p:nvGrpSpPr>
          <p:grpSpPr>
            <a:xfrm>
              <a:off x="1633891" y="2117434"/>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6" name="Group 76"/>
            <p:cNvGrpSpPr/>
            <p:nvPr/>
          </p:nvGrpSpPr>
          <p:grpSpPr>
            <a:xfrm>
              <a:off x="4881756" y="499354"/>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78" name="Group 78"/>
            <p:cNvGrpSpPr/>
            <p:nvPr/>
          </p:nvGrpSpPr>
          <p:grpSpPr>
            <a:xfrm>
              <a:off x="4881756" y="3687054"/>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0" name="Group 80"/>
            <p:cNvGrpSpPr/>
            <p:nvPr/>
          </p:nvGrpSpPr>
          <p:grpSpPr>
            <a:xfrm>
              <a:off x="4881756" y="2117434"/>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2" name="Group 82"/>
            <p:cNvGrpSpPr/>
            <p:nvPr/>
          </p:nvGrpSpPr>
          <p:grpSpPr>
            <a:xfrm>
              <a:off x="2172552" y="1036509"/>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4" name="Group 84"/>
            <p:cNvGrpSpPr/>
            <p:nvPr/>
          </p:nvGrpSpPr>
          <p:grpSpPr>
            <a:xfrm>
              <a:off x="2172552" y="4224209"/>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6" name="Group 86"/>
            <p:cNvGrpSpPr/>
            <p:nvPr/>
          </p:nvGrpSpPr>
          <p:grpSpPr>
            <a:xfrm>
              <a:off x="2172552" y="265458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88" name="Group 88"/>
            <p:cNvGrpSpPr/>
            <p:nvPr/>
          </p:nvGrpSpPr>
          <p:grpSpPr>
            <a:xfrm>
              <a:off x="5420417" y="1036509"/>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0" name="Group 90"/>
            <p:cNvGrpSpPr/>
            <p:nvPr/>
          </p:nvGrpSpPr>
          <p:grpSpPr>
            <a:xfrm>
              <a:off x="5420417" y="4224209"/>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2" name="Group 92"/>
            <p:cNvGrpSpPr/>
            <p:nvPr/>
          </p:nvGrpSpPr>
          <p:grpSpPr>
            <a:xfrm>
              <a:off x="5420417" y="2654589"/>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4" name="Group 94"/>
            <p:cNvGrpSpPr/>
            <p:nvPr/>
          </p:nvGrpSpPr>
          <p:grpSpPr>
            <a:xfrm>
              <a:off x="2712413" y="1574705"/>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6" name="Group 96"/>
            <p:cNvGrpSpPr/>
            <p:nvPr/>
          </p:nvGrpSpPr>
          <p:grpSpPr>
            <a:xfrm>
              <a:off x="2712413" y="4762405"/>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98" name="Group 98"/>
            <p:cNvGrpSpPr/>
            <p:nvPr/>
          </p:nvGrpSpPr>
          <p:grpSpPr>
            <a:xfrm>
              <a:off x="2712413" y="3192785"/>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0" name="Group 100"/>
            <p:cNvGrpSpPr/>
            <p:nvPr/>
          </p:nvGrpSpPr>
          <p:grpSpPr>
            <a:xfrm>
              <a:off x="2712413" y="0"/>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2" name="Group 102"/>
            <p:cNvGrpSpPr/>
            <p:nvPr/>
          </p:nvGrpSpPr>
          <p:grpSpPr>
            <a:xfrm>
              <a:off x="5960278" y="1574705"/>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4" name="Group 104"/>
            <p:cNvGrpSpPr/>
            <p:nvPr/>
          </p:nvGrpSpPr>
          <p:grpSpPr>
            <a:xfrm>
              <a:off x="5960278" y="4762405"/>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6" name="Group 106"/>
            <p:cNvGrpSpPr/>
            <p:nvPr/>
          </p:nvGrpSpPr>
          <p:grpSpPr>
            <a:xfrm>
              <a:off x="5960278" y="3192785"/>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08" name="Group 108"/>
            <p:cNvGrpSpPr/>
            <p:nvPr/>
          </p:nvGrpSpPr>
          <p:grpSpPr>
            <a:xfrm>
              <a:off x="5960278" y="0"/>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s-ES_tradnl" dirty="0"/>
              </a:p>
            </p:txBody>
          </p:sp>
        </p:grpSp>
        <p:grpSp>
          <p:nvGrpSpPr>
            <p:cNvPr id="110" name="Group 110"/>
            <p:cNvGrpSpPr/>
            <p:nvPr/>
          </p:nvGrpSpPr>
          <p:grpSpPr>
            <a:xfrm>
              <a:off x="545144" y="499354"/>
              <a:ext cx="82785" cy="82785"/>
              <a:chOff x="0" y="0"/>
              <a:chExt cx="1913890" cy="1913890"/>
            </a:xfrm>
          </p:grpSpPr>
          <p:sp>
            <p:nvSpPr>
              <p:cNvPr id="111" name="Freeform 1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2" name="Group 112"/>
            <p:cNvGrpSpPr/>
            <p:nvPr/>
          </p:nvGrpSpPr>
          <p:grpSpPr>
            <a:xfrm>
              <a:off x="545144" y="3687054"/>
              <a:ext cx="82785" cy="82785"/>
              <a:chOff x="0" y="0"/>
              <a:chExt cx="1913890" cy="1913890"/>
            </a:xfrm>
          </p:grpSpPr>
          <p:sp>
            <p:nvSpPr>
              <p:cNvPr id="113" name="Freeform 1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4" name="Group 114"/>
            <p:cNvGrpSpPr/>
            <p:nvPr/>
          </p:nvGrpSpPr>
          <p:grpSpPr>
            <a:xfrm>
              <a:off x="545144" y="2117434"/>
              <a:ext cx="82785" cy="82785"/>
              <a:chOff x="0" y="0"/>
              <a:chExt cx="1913890" cy="1913890"/>
            </a:xfrm>
          </p:grpSpPr>
          <p:sp>
            <p:nvSpPr>
              <p:cNvPr id="115" name="Freeform 1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6" name="Group 116"/>
            <p:cNvGrpSpPr/>
            <p:nvPr/>
          </p:nvGrpSpPr>
          <p:grpSpPr>
            <a:xfrm>
              <a:off x="7039293" y="499354"/>
              <a:ext cx="82785" cy="82785"/>
              <a:chOff x="0" y="0"/>
              <a:chExt cx="1913890" cy="1913890"/>
            </a:xfrm>
          </p:grpSpPr>
          <p:sp>
            <p:nvSpPr>
              <p:cNvPr id="117" name="Freeform 1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18" name="Group 118"/>
            <p:cNvGrpSpPr/>
            <p:nvPr/>
          </p:nvGrpSpPr>
          <p:grpSpPr>
            <a:xfrm>
              <a:off x="7039293" y="3687054"/>
              <a:ext cx="82785" cy="82785"/>
              <a:chOff x="0" y="0"/>
              <a:chExt cx="1913890" cy="1913890"/>
            </a:xfrm>
          </p:grpSpPr>
          <p:sp>
            <p:nvSpPr>
              <p:cNvPr id="119" name="Freeform 1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0" name="Group 120"/>
            <p:cNvGrpSpPr/>
            <p:nvPr/>
          </p:nvGrpSpPr>
          <p:grpSpPr>
            <a:xfrm>
              <a:off x="7039293" y="2117434"/>
              <a:ext cx="82785" cy="82785"/>
              <a:chOff x="0" y="0"/>
              <a:chExt cx="1913890" cy="1913890"/>
            </a:xfrm>
          </p:grpSpPr>
          <p:sp>
            <p:nvSpPr>
              <p:cNvPr id="121" name="Freeform 1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2" name="Group 122"/>
            <p:cNvGrpSpPr/>
            <p:nvPr/>
          </p:nvGrpSpPr>
          <p:grpSpPr>
            <a:xfrm>
              <a:off x="3793009" y="499354"/>
              <a:ext cx="82785" cy="82785"/>
              <a:chOff x="0" y="0"/>
              <a:chExt cx="1913890" cy="1913890"/>
            </a:xfrm>
          </p:grpSpPr>
          <p:sp>
            <p:nvSpPr>
              <p:cNvPr id="123" name="Freeform 1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4" name="Group 124"/>
            <p:cNvGrpSpPr/>
            <p:nvPr/>
          </p:nvGrpSpPr>
          <p:grpSpPr>
            <a:xfrm>
              <a:off x="3793009" y="3687054"/>
              <a:ext cx="82785" cy="82785"/>
              <a:chOff x="0" y="0"/>
              <a:chExt cx="1913890" cy="1913890"/>
            </a:xfrm>
          </p:grpSpPr>
          <p:sp>
            <p:nvSpPr>
              <p:cNvPr id="125" name="Freeform 1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6" name="Group 126"/>
            <p:cNvGrpSpPr/>
            <p:nvPr/>
          </p:nvGrpSpPr>
          <p:grpSpPr>
            <a:xfrm>
              <a:off x="3793009" y="2117434"/>
              <a:ext cx="82785" cy="82785"/>
              <a:chOff x="0" y="0"/>
              <a:chExt cx="1913890" cy="1913890"/>
            </a:xfrm>
          </p:grpSpPr>
          <p:sp>
            <p:nvSpPr>
              <p:cNvPr id="127" name="Freeform 1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28" name="Group 128"/>
            <p:cNvGrpSpPr/>
            <p:nvPr/>
          </p:nvGrpSpPr>
          <p:grpSpPr>
            <a:xfrm>
              <a:off x="1083805" y="1036509"/>
              <a:ext cx="82785" cy="82785"/>
              <a:chOff x="0" y="0"/>
              <a:chExt cx="1913890" cy="1913890"/>
            </a:xfrm>
          </p:grpSpPr>
          <p:sp>
            <p:nvSpPr>
              <p:cNvPr id="129" name="Freeform 1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0" name="Group 130"/>
            <p:cNvGrpSpPr/>
            <p:nvPr/>
          </p:nvGrpSpPr>
          <p:grpSpPr>
            <a:xfrm>
              <a:off x="1083805" y="4224209"/>
              <a:ext cx="82785" cy="82785"/>
              <a:chOff x="0" y="0"/>
              <a:chExt cx="1913890" cy="1913890"/>
            </a:xfrm>
          </p:grpSpPr>
          <p:sp>
            <p:nvSpPr>
              <p:cNvPr id="131" name="Freeform 1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2" name="Group 132"/>
            <p:cNvGrpSpPr/>
            <p:nvPr/>
          </p:nvGrpSpPr>
          <p:grpSpPr>
            <a:xfrm>
              <a:off x="1083805" y="2654589"/>
              <a:ext cx="82785" cy="82785"/>
              <a:chOff x="0" y="0"/>
              <a:chExt cx="1913890" cy="1913890"/>
            </a:xfrm>
          </p:grpSpPr>
          <p:sp>
            <p:nvSpPr>
              <p:cNvPr id="133" name="Freeform 1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4" name="Group 134"/>
            <p:cNvGrpSpPr/>
            <p:nvPr/>
          </p:nvGrpSpPr>
          <p:grpSpPr>
            <a:xfrm>
              <a:off x="7577954" y="1036509"/>
              <a:ext cx="82785" cy="82785"/>
              <a:chOff x="0" y="0"/>
              <a:chExt cx="1913890" cy="1913890"/>
            </a:xfrm>
          </p:grpSpPr>
          <p:sp>
            <p:nvSpPr>
              <p:cNvPr id="135" name="Freeform 1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6" name="Group 136"/>
            <p:cNvGrpSpPr/>
            <p:nvPr/>
          </p:nvGrpSpPr>
          <p:grpSpPr>
            <a:xfrm>
              <a:off x="7577954" y="4224209"/>
              <a:ext cx="82785" cy="82785"/>
              <a:chOff x="0" y="0"/>
              <a:chExt cx="1913890" cy="1913890"/>
            </a:xfrm>
          </p:grpSpPr>
          <p:sp>
            <p:nvSpPr>
              <p:cNvPr id="137" name="Freeform 1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38" name="Group 138"/>
            <p:cNvGrpSpPr/>
            <p:nvPr/>
          </p:nvGrpSpPr>
          <p:grpSpPr>
            <a:xfrm>
              <a:off x="7577954" y="2654589"/>
              <a:ext cx="82785" cy="82785"/>
              <a:chOff x="0" y="0"/>
              <a:chExt cx="1913890" cy="1913890"/>
            </a:xfrm>
          </p:grpSpPr>
          <p:sp>
            <p:nvSpPr>
              <p:cNvPr id="139" name="Freeform 1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0" name="Group 140"/>
            <p:cNvGrpSpPr/>
            <p:nvPr/>
          </p:nvGrpSpPr>
          <p:grpSpPr>
            <a:xfrm>
              <a:off x="4331670" y="1036509"/>
              <a:ext cx="82785" cy="82785"/>
              <a:chOff x="0" y="0"/>
              <a:chExt cx="1913890" cy="1913890"/>
            </a:xfrm>
          </p:grpSpPr>
          <p:sp>
            <p:nvSpPr>
              <p:cNvPr id="141" name="Freeform 1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2" name="Group 142"/>
            <p:cNvGrpSpPr/>
            <p:nvPr/>
          </p:nvGrpSpPr>
          <p:grpSpPr>
            <a:xfrm>
              <a:off x="4331670" y="4224209"/>
              <a:ext cx="82785" cy="82785"/>
              <a:chOff x="0" y="0"/>
              <a:chExt cx="1913890" cy="1913890"/>
            </a:xfrm>
          </p:grpSpPr>
          <p:sp>
            <p:nvSpPr>
              <p:cNvPr id="143" name="Freeform 1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4" name="Group 144"/>
            <p:cNvGrpSpPr/>
            <p:nvPr/>
          </p:nvGrpSpPr>
          <p:grpSpPr>
            <a:xfrm>
              <a:off x="4331670" y="2654589"/>
              <a:ext cx="82785" cy="82785"/>
              <a:chOff x="0" y="0"/>
              <a:chExt cx="1913890" cy="1913890"/>
            </a:xfrm>
          </p:grpSpPr>
          <p:sp>
            <p:nvSpPr>
              <p:cNvPr id="145" name="Freeform 1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6" name="Group 146"/>
            <p:cNvGrpSpPr/>
            <p:nvPr/>
          </p:nvGrpSpPr>
          <p:grpSpPr>
            <a:xfrm>
              <a:off x="1623665" y="1574705"/>
              <a:ext cx="82785" cy="82785"/>
              <a:chOff x="0" y="0"/>
              <a:chExt cx="1913890" cy="1913890"/>
            </a:xfrm>
          </p:grpSpPr>
          <p:sp>
            <p:nvSpPr>
              <p:cNvPr id="147" name="Freeform 1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48" name="Group 148"/>
            <p:cNvGrpSpPr/>
            <p:nvPr/>
          </p:nvGrpSpPr>
          <p:grpSpPr>
            <a:xfrm>
              <a:off x="1623665" y="4762405"/>
              <a:ext cx="82785" cy="82785"/>
              <a:chOff x="0" y="0"/>
              <a:chExt cx="1913890" cy="1913890"/>
            </a:xfrm>
          </p:grpSpPr>
          <p:sp>
            <p:nvSpPr>
              <p:cNvPr id="149" name="Freeform 1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0" name="Group 150"/>
            <p:cNvGrpSpPr/>
            <p:nvPr/>
          </p:nvGrpSpPr>
          <p:grpSpPr>
            <a:xfrm>
              <a:off x="1623665" y="3192785"/>
              <a:ext cx="82785" cy="82785"/>
              <a:chOff x="0" y="0"/>
              <a:chExt cx="1913890" cy="1913890"/>
            </a:xfrm>
          </p:grpSpPr>
          <p:sp>
            <p:nvSpPr>
              <p:cNvPr id="151" name="Freeform 1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2" name="Group 152"/>
            <p:cNvGrpSpPr/>
            <p:nvPr/>
          </p:nvGrpSpPr>
          <p:grpSpPr>
            <a:xfrm>
              <a:off x="1623665" y="0"/>
              <a:ext cx="82785" cy="82785"/>
              <a:chOff x="0" y="0"/>
              <a:chExt cx="1913890" cy="1913890"/>
            </a:xfrm>
          </p:grpSpPr>
          <p:sp>
            <p:nvSpPr>
              <p:cNvPr id="153" name="Freeform 1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4" name="Group 154"/>
            <p:cNvGrpSpPr/>
            <p:nvPr/>
          </p:nvGrpSpPr>
          <p:grpSpPr>
            <a:xfrm>
              <a:off x="4871530" y="1574705"/>
              <a:ext cx="82785" cy="82785"/>
              <a:chOff x="0" y="0"/>
              <a:chExt cx="1913890" cy="1913890"/>
            </a:xfrm>
          </p:grpSpPr>
          <p:sp>
            <p:nvSpPr>
              <p:cNvPr id="155" name="Freeform 1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6" name="Group 156"/>
            <p:cNvGrpSpPr/>
            <p:nvPr/>
          </p:nvGrpSpPr>
          <p:grpSpPr>
            <a:xfrm>
              <a:off x="4871530" y="4762405"/>
              <a:ext cx="82785" cy="82785"/>
              <a:chOff x="0" y="0"/>
              <a:chExt cx="1913890" cy="1913890"/>
            </a:xfrm>
          </p:grpSpPr>
          <p:sp>
            <p:nvSpPr>
              <p:cNvPr id="157" name="Freeform 1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58" name="Group 158"/>
            <p:cNvGrpSpPr/>
            <p:nvPr/>
          </p:nvGrpSpPr>
          <p:grpSpPr>
            <a:xfrm>
              <a:off x="4871530" y="3192785"/>
              <a:ext cx="82785" cy="82785"/>
              <a:chOff x="0" y="0"/>
              <a:chExt cx="1913890" cy="1913890"/>
            </a:xfrm>
          </p:grpSpPr>
          <p:sp>
            <p:nvSpPr>
              <p:cNvPr id="159" name="Freeform 1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0" name="Group 160"/>
            <p:cNvGrpSpPr/>
            <p:nvPr/>
          </p:nvGrpSpPr>
          <p:grpSpPr>
            <a:xfrm>
              <a:off x="4871530" y="0"/>
              <a:ext cx="82785" cy="82785"/>
              <a:chOff x="0" y="0"/>
              <a:chExt cx="1913890" cy="1913890"/>
            </a:xfrm>
          </p:grpSpPr>
          <p:sp>
            <p:nvSpPr>
              <p:cNvPr id="161" name="Freeform 1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2" name="Group 162"/>
            <p:cNvGrpSpPr/>
            <p:nvPr/>
          </p:nvGrpSpPr>
          <p:grpSpPr>
            <a:xfrm>
              <a:off x="6405" y="1574705"/>
              <a:ext cx="82785" cy="82785"/>
              <a:chOff x="0" y="0"/>
              <a:chExt cx="1913890" cy="1913890"/>
            </a:xfrm>
          </p:grpSpPr>
          <p:sp>
            <p:nvSpPr>
              <p:cNvPr id="163" name="Freeform 1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4" name="Group 164"/>
            <p:cNvGrpSpPr/>
            <p:nvPr/>
          </p:nvGrpSpPr>
          <p:grpSpPr>
            <a:xfrm>
              <a:off x="6405" y="4762405"/>
              <a:ext cx="82785" cy="82785"/>
              <a:chOff x="0" y="0"/>
              <a:chExt cx="1913890" cy="1913890"/>
            </a:xfrm>
          </p:grpSpPr>
          <p:sp>
            <p:nvSpPr>
              <p:cNvPr id="165" name="Freeform 1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6" name="Group 166"/>
            <p:cNvGrpSpPr/>
            <p:nvPr/>
          </p:nvGrpSpPr>
          <p:grpSpPr>
            <a:xfrm>
              <a:off x="6405" y="3192785"/>
              <a:ext cx="82785" cy="82785"/>
              <a:chOff x="0" y="0"/>
              <a:chExt cx="1913890" cy="1913890"/>
            </a:xfrm>
          </p:grpSpPr>
          <p:sp>
            <p:nvSpPr>
              <p:cNvPr id="167" name="Freeform 1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68" name="Group 168"/>
            <p:cNvGrpSpPr/>
            <p:nvPr/>
          </p:nvGrpSpPr>
          <p:grpSpPr>
            <a:xfrm>
              <a:off x="6405" y="0"/>
              <a:ext cx="82785" cy="82785"/>
              <a:chOff x="0" y="0"/>
              <a:chExt cx="1913890" cy="1913890"/>
            </a:xfrm>
          </p:grpSpPr>
          <p:sp>
            <p:nvSpPr>
              <p:cNvPr id="169" name="Freeform 1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0" name="Group 170"/>
            <p:cNvGrpSpPr/>
            <p:nvPr/>
          </p:nvGrpSpPr>
          <p:grpSpPr>
            <a:xfrm>
              <a:off x="6500554" y="1574705"/>
              <a:ext cx="82785" cy="82785"/>
              <a:chOff x="0" y="0"/>
              <a:chExt cx="1913890" cy="1913890"/>
            </a:xfrm>
          </p:grpSpPr>
          <p:sp>
            <p:nvSpPr>
              <p:cNvPr id="171" name="Freeform 1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2" name="Group 172"/>
            <p:cNvGrpSpPr/>
            <p:nvPr/>
          </p:nvGrpSpPr>
          <p:grpSpPr>
            <a:xfrm>
              <a:off x="6500554" y="4762405"/>
              <a:ext cx="82785" cy="82785"/>
              <a:chOff x="0" y="0"/>
              <a:chExt cx="1913890" cy="1913890"/>
            </a:xfrm>
          </p:grpSpPr>
          <p:sp>
            <p:nvSpPr>
              <p:cNvPr id="173" name="Freeform 1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4" name="Group 174"/>
            <p:cNvGrpSpPr/>
            <p:nvPr/>
          </p:nvGrpSpPr>
          <p:grpSpPr>
            <a:xfrm>
              <a:off x="6500554" y="3192785"/>
              <a:ext cx="82785" cy="82785"/>
              <a:chOff x="0" y="0"/>
              <a:chExt cx="1913890" cy="1913890"/>
            </a:xfrm>
          </p:grpSpPr>
          <p:sp>
            <p:nvSpPr>
              <p:cNvPr id="175" name="Freeform 1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6" name="Group 176"/>
            <p:cNvGrpSpPr/>
            <p:nvPr/>
          </p:nvGrpSpPr>
          <p:grpSpPr>
            <a:xfrm>
              <a:off x="6500554" y="0"/>
              <a:ext cx="82785" cy="82785"/>
              <a:chOff x="0" y="0"/>
              <a:chExt cx="1913890" cy="1913890"/>
            </a:xfrm>
          </p:grpSpPr>
          <p:sp>
            <p:nvSpPr>
              <p:cNvPr id="177" name="Freeform 1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78" name="Group 178"/>
            <p:cNvGrpSpPr/>
            <p:nvPr/>
          </p:nvGrpSpPr>
          <p:grpSpPr>
            <a:xfrm>
              <a:off x="3254270" y="1574705"/>
              <a:ext cx="82785" cy="82785"/>
              <a:chOff x="0" y="0"/>
              <a:chExt cx="1913890" cy="1913890"/>
            </a:xfrm>
          </p:grpSpPr>
          <p:sp>
            <p:nvSpPr>
              <p:cNvPr id="179" name="Freeform 1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0" name="Group 180"/>
            <p:cNvGrpSpPr/>
            <p:nvPr/>
          </p:nvGrpSpPr>
          <p:grpSpPr>
            <a:xfrm>
              <a:off x="3254270" y="4762405"/>
              <a:ext cx="82785" cy="82785"/>
              <a:chOff x="0" y="0"/>
              <a:chExt cx="1913890" cy="1913890"/>
            </a:xfrm>
          </p:grpSpPr>
          <p:sp>
            <p:nvSpPr>
              <p:cNvPr id="181" name="Freeform 1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2" name="Group 182"/>
            <p:cNvGrpSpPr/>
            <p:nvPr/>
          </p:nvGrpSpPr>
          <p:grpSpPr>
            <a:xfrm>
              <a:off x="3254270" y="3192785"/>
              <a:ext cx="82785" cy="82785"/>
              <a:chOff x="0" y="0"/>
              <a:chExt cx="1913890" cy="1913890"/>
            </a:xfrm>
          </p:grpSpPr>
          <p:sp>
            <p:nvSpPr>
              <p:cNvPr id="183" name="Freeform 1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4" name="Group 184"/>
            <p:cNvGrpSpPr/>
            <p:nvPr/>
          </p:nvGrpSpPr>
          <p:grpSpPr>
            <a:xfrm>
              <a:off x="3254270" y="0"/>
              <a:ext cx="82785" cy="82785"/>
              <a:chOff x="0" y="0"/>
              <a:chExt cx="1913890" cy="1913890"/>
            </a:xfrm>
          </p:grpSpPr>
          <p:sp>
            <p:nvSpPr>
              <p:cNvPr id="185" name="Freeform 1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6" name="Group 186"/>
            <p:cNvGrpSpPr/>
            <p:nvPr/>
          </p:nvGrpSpPr>
          <p:grpSpPr>
            <a:xfrm>
              <a:off x="2172630" y="499354"/>
              <a:ext cx="82785" cy="82785"/>
              <a:chOff x="0" y="0"/>
              <a:chExt cx="1913890" cy="1913890"/>
            </a:xfrm>
          </p:grpSpPr>
          <p:sp>
            <p:nvSpPr>
              <p:cNvPr id="187" name="Freeform 1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88" name="Group 188"/>
            <p:cNvGrpSpPr/>
            <p:nvPr/>
          </p:nvGrpSpPr>
          <p:grpSpPr>
            <a:xfrm>
              <a:off x="2172630" y="3687054"/>
              <a:ext cx="82785" cy="82785"/>
              <a:chOff x="0" y="0"/>
              <a:chExt cx="1913890" cy="1913890"/>
            </a:xfrm>
          </p:grpSpPr>
          <p:sp>
            <p:nvSpPr>
              <p:cNvPr id="189" name="Freeform 1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0" name="Group 190"/>
            <p:cNvGrpSpPr/>
            <p:nvPr/>
          </p:nvGrpSpPr>
          <p:grpSpPr>
            <a:xfrm>
              <a:off x="2172630" y="2117434"/>
              <a:ext cx="82785" cy="82785"/>
              <a:chOff x="0" y="0"/>
              <a:chExt cx="1913890" cy="1913890"/>
            </a:xfrm>
          </p:grpSpPr>
          <p:sp>
            <p:nvSpPr>
              <p:cNvPr id="191" name="Freeform 1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2" name="Group 192"/>
            <p:cNvGrpSpPr/>
            <p:nvPr/>
          </p:nvGrpSpPr>
          <p:grpSpPr>
            <a:xfrm>
              <a:off x="5420495" y="499354"/>
              <a:ext cx="82785" cy="82785"/>
              <a:chOff x="0" y="0"/>
              <a:chExt cx="1913890" cy="1913890"/>
            </a:xfrm>
          </p:grpSpPr>
          <p:sp>
            <p:nvSpPr>
              <p:cNvPr id="193" name="Freeform 1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4" name="Group 194"/>
            <p:cNvGrpSpPr/>
            <p:nvPr/>
          </p:nvGrpSpPr>
          <p:grpSpPr>
            <a:xfrm>
              <a:off x="5420495" y="3687054"/>
              <a:ext cx="82785" cy="82785"/>
              <a:chOff x="0" y="0"/>
              <a:chExt cx="1913890" cy="1913890"/>
            </a:xfrm>
          </p:grpSpPr>
          <p:sp>
            <p:nvSpPr>
              <p:cNvPr id="195" name="Freeform 1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6" name="Group 196"/>
            <p:cNvGrpSpPr/>
            <p:nvPr/>
          </p:nvGrpSpPr>
          <p:grpSpPr>
            <a:xfrm>
              <a:off x="5420495" y="2117434"/>
              <a:ext cx="82785" cy="82785"/>
              <a:chOff x="0" y="0"/>
              <a:chExt cx="1913890" cy="1913890"/>
            </a:xfrm>
          </p:grpSpPr>
          <p:sp>
            <p:nvSpPr>
              <p:cNvPr id="197" name="Freeform 1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198" name="Group 198"/>
            <p:cNvGrpSpPr/>
            <p:nvPr/>
          </p:nvGrpSpPr>
          <p:grpSpPr>
            <a:xfrm>
              <a:off x="2711291" y="1036509"/>
              <a:ext cx="82785" cy="82785"/>
              <a:chOff x="0" y="0"/>
              <a:chExt cx="1913890" cy="1913890"/>
            </a:xfrm>
          </p:grpSpPr>
          <p:sp>
            <p:nvSpPr>
              <p:cNvPr id="199" name="Freeform 1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0" name="Group 200"/>
            <p:cNvGrpSpPr/>
            <p:nvPr/>
          </p:nvGrpSpPr>
          <p:grpSpPr>
            <a:xfrm>
              <a:off x="2711291" y="4224209"/>
              <a:ext cx="82785" cy="82785"/>
              <a:chOff x="0" y="0"/>
              <a:chExt cx="1913890" cy="1913890"/>
            </a:xfrm>
          </p:grpSpPr>
          <p:sp>
            <p:nvSpPr>
              <p:cNvPr id="201" name="Freeform 2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2" name="Group 202"/>
            <p:cNvGrpSpPr/>
            <p:nvPr/>
          </p:nvGrpSpPr>
          <p:grpSpPr>
            <a:xfrm>
              <a:off x="2711291" y="2654589"/>
              <a:ext cx="82785" cy="82785"/>
              <a:chOff x="0" y="0"/>
              <a:chExt cx="1913890" cy="1913890"/>
            </a:xfrm>
          </p:grpSpPr>
          <p:sp>
            <p:nvSpPr>
              <p:cNvPr id="203" name="Freeform 2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4" name="Group 204"/>
            <p:cNvGrpSpPr/>
            <p:nvPr/>
          </p:nvGrpSpPr>
          <p:grpSpPr>
            <a:xfrm>
              <a:off x="5959156" y="1036509"/>
              <a:ext cx="82785" cy="82785"/>
              <a:chOff x="0" y="0"/>
              <a:chExt cx="1913890" cy="1913890"/>
            </a:xfrm>
          </p:grpSpPr>
          <p:sp>
            <p:nvSpPr>
              <p:cNvPr id="205" name="Freeform 2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6" name="Group 206"/>
            <p:cNvGrpSpPr/>
            <p:nvPr/>
          </p:nvGrpSpPr>
          <p:grpSpPr>
            <a:xfrm>
              <a:off x="5959156" y="4224209"/>
              <a:ext cx="82785" cy="82785"/>
              <a:chOff x="0" y="0"/>
              <a:chExt cx="1913890" cy="1913890"/>
            </a:xfrm>
          </p:grpSpPr>
          <p:sp>
            <p:nvSpPr>
              <p:cNvPr id="207" name="Freeform 2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08" name="Group 208"/>
            <p:cNvGrpSpPr/>
            <p:nvPr/>
          </p:nvGrpSpPr>
          <p:grpSpPr>
            <a:xfrm>
              <a:off x="5959156" y="2654589"/>
              <a:ext cx="82785" cy="82785"/>
              <a:chOff x="0" y="0"/>
              <a:chExt cx="1913890" cy="1913890"/>
            </a:xfrm>
          </p:grpSpPr>
          <p:sp>
            <p:nvSpPr>
              <p:cNvPr id="209" name="Freeform 2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s-ES_tradnl" dirty="0"/>
              </a:p>
            </p:txBody>
          </p:sp>
        </p:grpSp>
        <p:grpSp>
          <p:nvGrpSpPr>
            <p:cNvPr id="210" name="Group 210"/>
            <p:cNvGrpSpPr>
              <a:grpSpLocks noChangeAspect="1"/>
            </p:cNvGrpSpPr>
            <p:nvPr/>
          </p:nvGrpSpPr>
          <p:grpSpPr>
            <a:xfrm>
              <a:off x="1083883" y="499354"/>
              <a:ext cx="95594" cy="82785"/>
              <a:chOff x="0" y="0"/>
              <a:chExt cx="6350000" cy="5499100"/>
            </a:xfrm>
          </p:grpSpPr>
          <p:sp>
            <p:nvSpPr>
              <p:cNvPr id="211" name="Freeform 2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12" name="Group 212"/>
            <p:cNvGrpSpPr>
              <a:grpSpLocks noChangeAspect="1"/>
            </p:cNvGrpSpPr>
            <p:nvPr/>
          </p:nvGrpSpPr>
          <p:grpSpPr>
            <a:xfrm>
              <a:off x="1083883" y="3687054"/>
              <a:ext cx="95594" cy="82785"/>
              <a:chOff x="0" y="0"/>
              <a:chExt cx="6350000" cy="5499100"/>
            </a:xfrm>
          </p:grpSpPr>
          <p:sp>
            <p:nvSpPr>
              <p:cNvPr id="213" name="Freeform 2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14" name="Group 214"/>
            <p:cNvGrpSpPr>
              <a:grpSpLocks noChangeAspect="1"/>
            </p:cNvGrpSpPr>
            <p:nvPr/>
          </p:nvGrpSpPr>
          <p:grpSpPr>
            <a:xfrm>
              <a:off x="1083883" y="2117434"/>
              <a:ext cx="95594" cy="82785"/>
              <a:chOff x="0" y="0"/>
              <a:chExt cx="6350000" cy="5499100"/>
            </a:xfrm>
          </p:grpSpPr>
          <p:sp>
            <p:nvSpPr>
              <p:cNvPr id="215" name="Freeform 2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16" name="Group 216"/>
            <p:cNvGrpSpPr>
              <a:grpSpLocks noChangeAspect="1"/>
            </p:cNvGrpSpPr>
            <p:nvPr/>
          </p:nvGrpSpPr>
          <p:grpSpPr>
            <a:xfrm>
              <a:off x="7578032" y="499354"/>
              <a:ext cx="95594" cy="82785"/>
              <a:chOff x="0" y="0"/>
              <a:chExt cx="6350000" cy="5499100"/>
            </a:xfrm>
          </p:grpSpPr>
          <p:sp>
            <p:nvSpPr>
              <p:cNvPr id="217" name="Freeform 2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18" name="Group 218"/>
            <p:cNvGrpSpPr>
              <a:grpSpLocks noChangeAspect="1"/>
            </p:cNvGrpSpPr>
            <p:nvPr/>
          </p:nvGrpSpPr>
          <p:grpSpPr>
            <a:xfrm>
              <a:off x="7578032" y="3687054"/>
              <a:ext cx="95594" cy="82785"/>
              <a:chOff x="0" y="0"/>
              <a:chExt cx="6350000" cy="5499100"/>
            </a:xfrm>
          </p:grpSpPr>
          <p:sp>
            <p:nvSpPr>
              <p:cNvPr id="219" name="Freeform 2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0" name="Group 220"/>
            <p:cNvGrpSpPr>
              <a:grpSpLocks noChangeAspect="1"/>
            </p:cNvGrpSpPr>
            <p:nvPr/>
          </p:nvGrpSpPr>
          <p:grpSpPr>
            <a:xfrm>
              <a:off x="7578032" y="2117434"/>
              <a:ext cx="95594" cy="82785"/>
              <a:chOff x="0" y="0"/>
              <a:chExt cx="6350000" cy="5499100"/>
            </a:xfrm>
          </p:grpSpPr>
          <p:sp>
            <p:nvSpPr>
              <p:cNvPr id="221" name="Freeform 2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2" name="Group 222"/>
            <p:cNvGrpSpPr>
              <a:grpSpLocks noChangeAspect="1"/>
            </p:cNvGrpSpPr>
            <p:nvPr/>
          </p:nvGrpSpPr>
          <p:grpSpPr>
            <a:xfrm>
              <a:off x="4331748" y="499354"/>
              <a:ext cx="95594" cy="82785"/>
              <a:chOff x="0" y="0"/>
              <a:chExt cx="6350000" cy="5499100"/>
            </a:xfrm>
          </p:grpSpPr>
          <p:sp>
            <p:nvSpPr>
              <p:cNvPr id="223" name="Freeform 2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4" name="Group 224"/>
            <p:cNvGrpSpPr>
              <a:grpSpLocks noChangeAspect="1"/>
            </p:cNvGrpSpPr>
            <p:nvPr/>
          </p:nvGrpSpPr>
          <p:grpSpPr>
            <a:xfrm>
              <a:off x="4331748" y="3687054"/>
              <a:ext cx="95594" cy="82785"/>
              <a:chOff x="0" y="0"/>
              <a:chExt cx="6350000" cy="5499100"/>
            </a:xfrm>
          </p:grpSpPr>
          <p:sp>
            <p:nvSpPr>
              <p:cNvPr id="225" name="Freeform 2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6" name="Group 226"/>
            <p:cNvGrpSpPr>
              <a:grpSpLocks noChangeAspect="1"/>
            </p:cNvGrpSpPr>
            <p:nvPr/>
          </p:nvGrpSpPr>
          <p:grpSpPr>
            <a:xfrm>
              <a:off x="4331748" y="2117434"/>
              <a:ext cx="95594" cy="82785"/>
              <a:chOff x="0" y="0"/>
              <a:chExt cx="6350000" cy="5499100"/>
            </a:xfrm>
          </p:grpSpPr>
          <p:sp>
            <p:nvSpPr>
              <p:cNvPr id="227" name="Freeform 2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28" name="Group 228"/>
            <p:cNvGrpSpPr>
              <a:grpSpLocks noChangeAspect="1"/>
            </p:cNvGrpSpPr>
            <p:nvPr/>
          </p:nvGrpSpPr>
          <p:grpSpPr>
            <a:xfrm>
              <a:off x="1622544" y="1036509"/>
              <a:ext cx="95594" cy="82785"/>
              <a:chOff x="0" y="0"/>
              <a:chExt cx="6350000" cy="5499100"/>
            </a:xfrm>
          </p:grpSpPr>
          <p:sp>
            <p:nvSpPr>
              <p:cNvPr id="229" name="Freeform 2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0" name="Group 230"/>
            <p:cNvGrpSpPr>
              <a:grpSpLocks noChangeAspect="1"/>
            </p:cNvGrpSpPr>
            <p:nvPr/>
          </p:nvGrpSpPr>
          <p:grpSpPr>
            <a:xfrm>
              <a:off x="1622544" y="4224209"/>
              <a:ext cx="95594" cy="82785"/>
              <a:chOff x="0" y="0"/>
              <a:chExt cx="6350000" cy="5499100"/>
            </a:xfrm>
          </p:grpSpPr>
          <p:sp>
            <p:nvSpPr>
              <p:cNvPr id="231" name="Freeform 2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2" name="Group 232"/>
            <p:cNvGrpSpPr>
              <a:grpSpLocks noChangeAspect="1"/>
            </p:cNvGrpSpPr>
            <p:nvPr/>
          </p:nvGrpSpPr>
          <p:grpSpPr>
            <a:xfrm>
              <a:off x="1622544" y="2654589"/>
              <a:ext cx="95594" cy="82785"/>
              <a:chOff x="0" y="0"/>
              <a:chExt cx="6350000" cy="5499100"/>
            </a:xfrm>
          </p:grpSpPr>
          <p:sp>
            <p:nvSpPr>
              <p:cNvPr id="233" name="Freeform 2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4" name="Group 234"/>
            <p:cNvGrpSpPr>
              <a:grpSpLocks noChangeAspect="1"/>
            </p:cNvGrpSpPr>
            <p:nvPr/>
          </p:nvGrpSpPr>
          <p:grpSpPr>
            <a:xfrm>
              <a:off x="4870409" y="1036509"/>
              <a:ext cx="95594" cy="82785"/>
              <a:chOff x="0" y="0"/>
              <a:chExt cx="6350000" cy="5499100"/>
            </a:xfrm>
          </p:grpSpPr>
          <p:sp>
            <p:nvSpPr>
              <p:cNvPr id="235" name="Freeform 2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6" name="Group 236"/>
            <p:cNvGrpSpPr>
              <a:grpSpLocks noChangeAspect="1"/>
            </p:cNvGrpSpPr>
            <p:nvPr/>
          </p:nvGrpSpPr>
          <p:grpSpPr>
            <a:xfrm>
              <a:off x="4870409" y="4224209"/>
              <a:ext cx="95594" cy="82785"/>
              <a:chOff x="0" y="0"/>
              <a:chExt cx="6350000" cy="5499100"/>
            </a:xfrm>
          </p:grpSpPr>
          <p:sp>
            <p:nvSpPr>
              <p:cNvPr id="237" name="Freeform 2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38" name="Group 238"/>
            <p:cNvGrpSpPr>
              <a:grpSpLocks noChangeAspect="1"/>
            </p:cNvGrpSpPr>
            <p:nvPr/>
          </p:nvGrpSpPr>
          <p:grpSpPr>
            <a:xfrm>
              <a:off x="4870409" y="2654589"/>
              <a:ext cx="95594" cy="82785"/>
              <a:chOff x="0" y="0"/>
              <a:chExt cx="6350000" cy="5499100"/>
            </a:xfrm>
          </p:grpSpPr>
          <p:sp>
            <p:nvSpPr>
              <p:cNvPr id="239" name="Freeform 2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0" name="Group 240"/>
            <p:cNvGrpSpPr>
              <a:grpSpLocks noChangeAspect="1"/>
            </p:cNvGrpSpPr>
            <p:nvPr/>
          </p:nvGrpSpPr>
          <p:grpSpPr>
            <a:xfrm>
              <a:off x="2162405" y="1574705"/>
              <a:ext cx="95594" cy="82785"/>
              <a:chOff x="0" y="0"/>
              <a:chExt cx="6350000" cy="5499100"/>
            </a:xfrm>
          </p:grpSpPr>
          <p:sp>
            <p:nvSpPr>
              <p:cNvPr id="241" name="Freeform 2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2" name="Group 242"/>
            <p:cNvGrpSpPr>
              <a:grpSpLocks noChangeAspect="1"/>
            </p:cNvGrpSpPr>
            <p:nvPr/>
          </p:nvGrpSpPr>
          <p:grpSpPr>
            <a:xfrm>
              <a:off x="2162405" y="4762405"/>
              <a:ext cx="95594" cy="82785"/>
              <a:chOff x="0" y="0"/>
              <a:chExt cx="6350000" cy="5499100"/>
            </a:xfrm>
          </p:grpSpPr>
          <p:sp>
            <p:nvSpPr>
              <p:cNvPr id="243" name="Freeform 2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4" name="Group 244"/>
            <p:cNvGrpSpPr>
              <a:grpSpLocks noChangeAspect="1"/>
            </p:cNvGrpSpPr>
            <p:nvPr/>
          </p:nvGrpSpPr>
          <p:grpSpPr>
            <a:xfrm>
              <a:off x="2162405" y="3192785"/>
              <a:ext cx="95594" cy="82785"/>
              <a:chOff x="0" y="0"/>
              <a:chExt cx="6350000" cy="5499100"/>
            </a:xfrm>
          </p:grpSpPr>
          <p:sp>
            <p:nvSpPr>
              <p:cNvPr id="245" name="Freeform 2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6" name="Group 246"/>
            <p:cNvGrpSpPr>
              <a:grpSpLocks noChangeAspect="1"/>
            </p:cNvGrpSpPr>
            <p:nvPr/>
          </p:nvGrpSpPr>
          <p:grpSpPr>
            <a:xfrm>
              <a:off x="2162405" y="0"/>
              <a:ext cx="95594" cy="82785"/>
              <a:chOff x="0" y="0"/>
              <a:chExt cx="6350000" cy="5499100"/>
            </a:xfrm>
          </p:grpSpPr>
          <p:sp>
            <p:nvSpPr>
              <p:cNvPr id="247" name="Freeform 2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48" name="Group 248"/>
            <p:cNvGrpSpPr>
              <a:grpSpLocks noChangeAspect="1"/>
            </p:cNvGrpSpPr>
            <p:nvPr/>
          </p:nvGrpSpPr>
          <p:grpSpPr>
            <a:xfrm>
              <a:off x="5410269" y="1574705"/>
              <a:ext cx="95594" cy="82785"/>
              <a:chOff x="0" y="0"/>
              <a:chExt cx="6350000" cy="5499100"/>
            </a:xfrm>
          </p:grpSpPr>
          <p:sp>
            <p:nvSpPr>
              <p:cNvPr id="249" name="Freeform 2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0" name="Group 250"/>
            <p:cNvGrpSpPr>
              <a:grpSpLocks noChangeAspect="1"/>
            </p:cNvGrpSpPr>
            <p:nvPr/>
          </p:nvGrpSpPr>
          <p:grpSpPr>
            <a:xfrm>
              <a:off x="5410269" y="4762405"/>
              <a:ext cx="95594" cy="82785"/>
              <a:chOff x="0" y="0"/>
              <a:chExt cx="6350000" cy="5499100"/>
            </a:xfrm>
          </p:grpSpPr>
          <p:sp>
            <p:nvSpPr>
              <p:cNvPr id="251" name="Freeform 2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2" name="Group 252"/>
            <p:cNvGrpSpPr>
              <a:grpSpLocks noChangeAspect="1"/>
            </p:cNvGrpSpPr>
            <p:nvPr/>
          </p:nvGrpSpPr>
          <p:grpSpPr>
            <a:xfrm>
              <a:off x="5410269" y="3192785"/>
              <a:ext cx="95594" cy="82785"/>
              <a:chOff x="0" y="0"/>
              <a:chExt cx="6350000" cy="5499100"/>
            </a:xfrm>
          </p:grpSpPr>
          <p:sp>
            <p:nvSpPr>
              <p:cNvPr id="253" name="Freeform 2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4" name="Group 254"/>
            <p:cNvGrpSpPr>
              <a:grpSpLocks noChangeAspect="1"/>
            </p:cNvGrpSpPr>
            <p:nvPr/>
          </p:nvGrpSpPr>
          <p:grpSpPr>
            <a:xfrm>
              <a:off x="5410269" y="0"/>
              <a:ext cx="95594" cy="82785"/>
              <a:chOff x="0" y="0"/>
              <a:chExt cx="6350000" cy="5499100"/>
            </a:xfrm>
          </p:grpSpPr>
          <p:sp>
            <p:nvSpPr>
              <p:cNvPr id="255" name="Freeform 2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6" name="Group 256"/>
            <p:cNvGrpSpPr>
              <a:grpSpLocks noChangeAspect="1"/>
            </p:cNvGrpSpPr>
            <p:nvPr/>
          </p:nvGrpSpPr>
          <p:grpSpPr>
            <a:xfrm>
              <a:off x="545144" y="1574705"/>
              <a:ext cx="95594" cy="82785"/>
              <a:chOff x="0" y="0"/>
              <a:chExt cx="6350000" cy="5499100"/>
            </a:xfrm>
          </p:grpSpPr>
          <p:sp>
            <p:nvSpPr>
              <p:cNvPr id="257" name="Freeform 2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58" name="Group 258"/>
            <p:cNvGrpSpPr>
              <a:grpSpLocks noChangeAspect="1"/>
            </p:cNvGrpSpPr>
            <p:nvPr/>
          </p:nvGrpSpPr>
          <p:grpSpPr>
            <a:xfrm>
              <a:off x="545144" y="4762405"/>
              <a:ext cx="95594" cy="82785"/>
              <a:chOff x="0" y="0"/>
              <a:chExt cx="6350000" cy="5499100"/>
            </a:xfrm>
          </p:grpSpPr>
          <p:sp>
            <p:nvSpPr>
              <p:cNvPr id="259" name="Freeform 2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0" name="Group 260"/>
            <p:cNvGrpSpPr>
              <a:grpSpLocks noChangeAspect="1"/>
            </p:cNvGrpSpPr>
            <p:nvPr/>
          </p:nvGrpSpPr>
          <p:grpSpPr>
            <a:xfrm>
              <a:off x="545144" y="3192785"/>
              <a:ext cx="95594" cy="82785"/>
              <a:chOff x="0" y="0"/>
              <a:chExt cx="6350000" cy="5499100"/>
            </a:xfrm>
          </p:grpSpPr>
          <p:sp>
            <p:nvSpPr>
              <p:cNvPr id="261" name="Freeform 2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2" name="Group 262"/>
            <p:cNvGrpSpPr>
              <a:grpSpLocks noChangeAspect="1"/>
            </p:cNvGrpSpPr>
            <p:nvPr/>
          </p:nvGrpSpPr>
          <p:grpSpPr>
            <a:xfrm>
              <a:off x="545144" y="0"/>
              <a:ext cx="95594" cy="82785"/>
              <a:chOff x="0" y="0"/>
              <a:chExt cx="6350000" cy="5499100"/>
            </a:xfrm>
          </p:grpSpPr>
          <p:sp>
            <p:nvSpPr>
              <p:cNvPr id="263" name="Freeform 2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4" name="Group 264"/>
            <p:cNvGrpSpPr>
              <a:grpSpLocks noChangeAspect="1"/>
            </p:cNvGrpSpPr>
            <p:nvPr/>
          </p:nvGrpSpPr>
          <p:grpSpPr>
            <a:xfrm>
              <a:off x="7039293" y="1574705"/>
              <a:ext cx="95594" cy="82785"/>
              <a:chOff x="0" y="0"/>
              <a:chExt cx="6350000" cy="5499100"/>
            </a:xfrm>
          </p:grpSpPr>
          <p:sp>
            <p:nvSpPr>
              <p:cNvPr id="265" name="Freeform 2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6" name="Group 266"/>
            <p:cNvGrpSpPr>
              <a:grpSpLocks noChangeAspect="1"/>
            </p:cNvGrpSpPr>
            <p:nvPr/>
          </p:nvGrpSpPr>
          <p:grpSpPr>
            <a:xfrm>
              <a:off x="7039293" y="4762405"/>
              <a:ext cx="95594" cy="82785"/>
              <a:chOff x="0" y="0"/>
              <a:chExt cx="6350000" cy="5499100"/>
            </a:xfrm>
          </p:grpSpPr>
          <p:sp>
            <p:nvSpPr>
              <p:cNvPr id="267" name="Freeform 2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68" name="Group 268"/>
            <p:cNvGrpSpPr>
              <a:grpSpLocks noChangeAspect="1"/>
            </p:cNvGrpSpPr>
            <p:nvPr/>
          </p:nvGrpSpPr>
          <p:grpSpPr>
            <a:xfrm>
              <a:off x="7039293" y="3192785"/>
              <a:ext cx="95594" cy="82785"/>
              <a:chOff x="0" y="0"/>
              <a:chExt cx="6350000" cy="5499100"/>
            </a:xfrm>
          </p:grpSpPr>
          <p:sp>
            <p:nvSpPr>
              <p:cNvPr id="269" name="Freeform 2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0" name="Group 270"/>
            <p:cNvGrpSpPr>
              <a:grpSpLocks noChangeAspect="1"/>
            </p:cNvGrpSpPr>
            <p:nvPr/>
          </p:nvGrpSpPr>
          <p:grpSpPr>
            <a:xfrm>
              <a:off x="7039293" y="0"/>
              <a:ext cx="95594" cy="82785"/>
              <a:chOff x="0" y="0"/>
              <a:chExt cx="6350000" cy="5499100"/>
            </a:xfrm>
          </p:grpSpPr>
          <p:sp>
            <p:nvSpPr>
              <p:cNvPr id="271" name="Freeform 2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2" name="Group 272"/>
            <p:cNvGrpSpPr>
              <a:grpSpLocks noChangeAspect="1"/>
            </p:cNvGrpSpPr>
            <p:nvPr/>
          </p:nvGrpSpPr>
          <p:grpSpPr>
            <a:xfrm>
              <a:off x="3793009" y="1574705"/>
              <a:ext cx="95594" cy="82785"/>
              <a:chOff x="0" y="0"/>
              <a:chExt cx="6350000" cy="5499100"/>
            </a:xfrm>
          </p:grpSpPr>
          <p:sp>
            <p:nvSpPr>
              <p:cNvPr id="273" name="Freeform 2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4" name="Group 274"/>
            <p:cNvGrpSpPr>
              <a:grpSpLocks noChangeAspect="1"/>
            </p:cNvGrpSpPr>
            <p:nvPr/>
          </p:nvGrpSpPr>
          <p:grpSpPr>
            <a:xfrm>
              <a:off x="3793009" y="4762405"/>
              <a:ext cx="95594" cy="82785"/>
              <a:chOff x="0" y="0"/>
              <a:chExt cx="6350000" cy="5499100"/>
            </a:xfrm>
          </p:grpSpPr>
          <p:sp>
            <p:nvSpPr>
              <p:cNvPr id="275" name="Freeform 2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6" name="Group 276"/>
            <p:cNvGrpSpPr>
              <a:grpSpLocks noChangeAspect="1"/>
            </p:cNvGrpSpPr>
            <p:nvPr/>
          </p:nvGrpSpPr>
          <p:grpSpPr>
            <a:xfrm>
              <a:off x="3793009" y="3192785"/>
              <a:ext cx="95594" cy="82785"/>
              <a:chOff x="0" y="0"/>
              <a:chExt cx="6350000" cy="5499100"/>
            </a:xfrm>
          </p:grpSpPr>
          <p:sp>
            <p:nvSpPr>
              <p:cNvPr id="277" name="Freeform 2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78" name="Group 278"/>
            <p:cNvGrpSpPr>
              <a:grpSpLocks noChangeAspect="1"/>
            </p:cNvGrpSpPr>
            <p:nvPr/>
          </p:nvGrpSpPr>
          <p:grpSpPr>
            <a:xfrm>
              <a:off x="3793009" y="0"/>
              <a:ext cx="95594" cy="82785"/>
              <a:chOff x="0" y="0"/>
              <a:chExt cx="6350000" cy="5499100"/>
            </a:xfrm>
          </p:grpSpPr>
          <p:sp>
            <p:nvSpPr>
              <p:cNvPr id="279" name="Freeform 2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0" name="Group 280"/>
            <p:cNvGrpSpPr>
              <a:grpSpLocks noChangeAspect="1"/>
            </p:cNvGrpSpPr>
            <p:nvPr/>
          </p:nvGrpSpPr>
          <p:grpSpPr>
            <a:xfrm>
              <a:off x="2711370" y="499354"/>
              <a:ext cx="95594" cy="82785"/>
              <a:chOff x="0" y="0"/>
              <a:chExt cx="6350000" cy="5499100"/>
            </a:xfrm>
          </p:grpSpPr>
          <p:sp>
            <p:nvSpPr>
              <p:cNvPr id="281" name="Freeform 2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2" name="Group 282"/>
            <p:cNvGrpSpPr>
              <a:grpSpLocks noChangeAspect="1"/>
            </p:cNvGrpSpPr>
            <p:nvPr/>
          </p:nvGrpSpPr>
          <p:grpSpPr>
            <a:xfrm>
              <a:off x="2711370" y="3687054"/>
              <a:ext cx="95594" cy="82785"/>
              <a:chOff x="0" y="0"/>
              <a:chExt cx="6350000" cy="5499100"/>
            </a:xfrm>
          </p:grpSpPr>
          <p:sp>
            <p:nvSpPr>
              <p:cNvPr id="283" name="Freeform 2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4" name="Group 284"/>
            <p:cNvGrpSpPr>
              <a:grpSpLocks noChangeAspect="1"/>
            </p:cNvGrpSpPr>
            <p:nvPr/>
          </p:nvGrpSpPr>
          <p:grpSpPr>
            <a:xfrm>
              <a:off x="2711370" y="2117434"/>
              <a:ext cx="95594" cy="82785"/>
              <a:chOff x="0" y="0"/>
              <a:chExt cx="6350000" cy="5499100"/>
            </a:xfrm>
          </p:grpSpPr>
          <p:sp>
            <p:nvSpPr>
              <p:cNvPr id="285" name="Freeform 2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6" name="Group 286"/>
            <p:cNvGrpSpPr>
              <a:grpSpLocks noChangeAspect="1"/>
            </p:cNvGrpSpPr>
            <p:nvPr/>
          </p:nvGrpSpPr>
          <p:grpSpPr>
            <a:xfrm>
              <a:off x="5959235" y="499354"/>
              <a:ext cx="95594" cy="82785"/>
              <a:chOff x="0" y="0"/>
              <a:chExt cx="6350000" cy="5499100"/>
            </a:xfrm>
          </p:grpSpPr>
          <p:sp>
            <p:nvSpPr>
              <p:cNvPr id="287" name="Freeform 2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88" name="Group 288"/>
            <p:cNvGrpSpPr>
              <a:grpSpLocks noChangeAspect="1"/>
            </p:cNvGrpSpPr>
            <p:nvPr/>
          </p:nvGrpSpPr>
          <p:grpSpPr>
            <a:xfrm>
              <a:off x="5959235" y="3687054"/>
              <a:ext cx="95594" cy="82785"/>
              <a:chOff x="0" y="0"/>
              <a:chExt cx="6350000" cy="5499100"/>
            </a:xfrm>
          </p:grpSpPr>
          <p:sp>
            <p:nvSpPr>
              <p:cNvPr id="289" name="Freeform 2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0" name="Group 290"/>
            <p:cNvGrpSpPr>
              <a:grpSpLocks noChangeAspect="1"/>
            </p:cNvGrpSpPr>
            <p:nvPr/>
          </p:nvGrpSpPr>
          <p:grpSpPr>
            <a:xfrm>
              <a:off x="5959235" y="2117434"/>
              <a:ext cx="95594" cy="82785"/>
              <a:chOff x="0" y="0"/>
              <a:chExt cx="6350000" cy="5499100"/>
            </a:xfrm>
          </p:grpSpPr>
          <p:sp>
            <p:nvSpPr>
              <p:cNvPr id="291" name="Freeform 2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2" name="Group 292"/>
            <p:cNvGrpSpPr>
              <a:grpSpLocks noChangeAspect="1"/>
            </p:cNvGrpSpPr>
            <p:nvPr/>
          </p:nvGrpSpPr>
          <p:grpSpPr>
            <a:xfrm>
              <a:off x="0" y="1036509"/>
              <a:ext cx="95594" cy="82785"/>
              <a:chOff x="0" y="0"/>
              <a:chExt cx="6350000" cy="5499100"/>
            </a:xfrm>
          </p:grpSpPr>
          <p:sp>
            <p:nvSpPr>
              <p:cNvPr id="293" name="Freeform 2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4" name="Group 294"/>
            <p:cNvGrpSpPr>
              <a:grpSpLocks noChangeAspect="1"/>
            </p:cNvGrpSpPr>
            <p:nvPr/>
          </p:nvGrpSpPr>
          <p:grpSpPr>
            <a:xfrm>
              <a:off x="0" y="4224209"/>
              <a:ext cx="95594" cy="82785"/>
              <a:chOff x="0" y="0"/>
              <a:chExt cx="6350000" cy="5499100"/>
            </a:xfrm>
          </p:grpSpPr>
          <p:sp>
            <p:nvSpPr>
              <p:cNvPr id="295" name="Freeform 2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6" name="Group 296"/>
            <p:cNvGrpSpPr>
              <a:grpSpLocks noChangeAspect="1"/>
            </p:cNvGrpSpPr>
            <p:nvPr/>
          </p:nvGrpSpPr>
          <p:grpSpPr>
            <a:xfrm>
              <a:off x="0" y="2654589"/>
              <a:ext cx="95594" cy="82785"/>
              <a:chOff x="0" y="0"/>
              <a:chExt cx="6350000" cy="5499100"/>
            </a:xfrm>
          </p:grpSpPr>
          <p:sp>
            <p:nvSpPr>
              <p:cNvPr id="297" name="Freeform 2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298" name="Group 298"/>
            <p:cNvGrpSpPr>
              <a:grpSpLocks noChangeAspect="1"/>
            </p:cNvGrpSpPr>
            <p:nvPr/>
          </p:nvGrpSpPr>
          <p:grpSpPr>
            <a:xfrm>
              <a:off x="6494149" y="1036509"/>
              <a:ext cx="95594" cy="82785"/>
              <a:chOff x="0" y="0"/>
              <a:chExt cx="6350000" cy="5499100"/>
            </a:xfrm>
          </p:grpSpPr>
          <p:sp>
            <p:nvSpPr>
              <p:cNvPr id="299" name="Freeform 2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0" name="Group 300"/>
            <p:cNvGrpSpPr>
              <a:grpSpLocks noChangeAspect="1"/>
            </p:cNvGrpSpPr>
            <p:nvPr/>
          </p:nvGrpSpPr>
          <p:grpSpPr>
            <a:xfrm>
              <a:off x="6494149" y="4224209"/>
              <a:ext cx="95594" cy="82785"/>
              <a:chOff x="0" y="0"/>
              <a:chExt cx="6350000" cy="5499100"/>
            </a:xfrm>
          </p:grpSpPr>
          <p:sp>
            <p:nvSpPr>
              <p:cNvPr id="301" name="Freeform 3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2" name="Group 302"/>
            <p:cNvGrpSpPr>
              <a:grpSpLocks noChangeAspect="1"/>
            </p:cNvGrpSpPr>
            <p:nvPr/>
          </p:nvGrpSpPr>
          <p:grpSpPr>
            <a:xfrm>
              <a:off x="6494149" y="2654589"/>
              <a:ext cx="95594" cy="82785"/>
              <a:chOff x="0" y="0"/>
              <a:chExt cx="6350000" cy="5499100"/>
            </a:xfrm>
          </p:grpSpPr>
          <p:sp>
            <p:nvSpPr>
              <p:cNvPr id="303" name="Freeform 3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4" name="Group 304"/>
            <p:cNvGrpSpPr>
              <a:grpSpLocks noChangeAspect="1"/>
            </p:cNvGrpSpPr>
            <p:nvPr/>
          </p:nvGrpSpPr>
          <p:grpSpPr>
            <a:xfrm>
              <a:off x="3247865" y="1036509"/>
              <a:ext cx="95594" cy="82785"/>
              <a:chOff x="0" y="0"/>
              <a:chExt cx="6350000" cy="5499100"/>
            </a:xfrm>
          </p:grpSpPr>
          <p:sp>
            <p:nvSpPr>
              <p:cNvPr id="305" name="Freeform 3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6" name="Group 306"/>
            <p:cNvGrpSpPr>
              <a:grpSpLocks noChangeAspect="1"/>
            </p:cNvGrpSpPr>
            <p:nvPr/>
          </p:nvGrpSpPr>
          <p:grpSpPr>
            <a:xfrm>
              <a:off x="3247865" y="4224209"/>
              <a:ext cx="95594" cy="82785"/>
              <a:chOff x="0" y="0"/>
              <a:chExt cx="6350000" cy="5499100"/>
            </a:xfrm>
          </p:grpSpPr>
          <p:sp>
            <p:nvSpPr>
              <p:cNvPr id="307" name="Freeform 3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nvGrpSpPr>
            <p:cNvPr id="308" name="Group 308"/>
            <p:cNvGrpSpPr>
              <a:grpSpLocks noChangeAspect="1"/>
            </p:cNvGrpSpPr>
            <p:nvPr/>
          </p:nvGrpSpPr>
          <p:grpSpPr>
            <a:xfrm>
              <a:off x="3247865" y="2654589"/>
              <a:ext cx="95594" cy="82785"/>
              <a:chOff x="0" y="0"/>
              <a:chExt cx="6350000" cy="5499100"/>
            </a:xfrm>
          </p:grpSpPr>
          <p:sp>
            <p:nvSpPr>
              <p:cNvPr id="309" name="Freeform 3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s-ES_tradnl" dirty="0"/>
              </a:p>
            </p:txBody>
          </p:sp>
        </p:grpSp>
      </p:grpSp>
      <p:grpSp>
        <p:nvGrpSpPr>
          <p:cNvPr id="310" name="Group 310"/>
          <p:cNvGrpSpPr/>
          <p:nvPr/>
        </p:nvGrpSpPr>
        <p:grpSpPr>
          <a:xfrm>
            <a:off x="838200" y="8910587"/>
            <a:ext cx="3403397" cy="595363"/>
            <a:chOff x="0" y="0"/>
            <a:chExt cx="4537862" cy="793817"/>
          </a:xfrm>
        </p:grpSpPr>
        <p:sp>
          <p:nvSpPr>
            <p:cNvPr id="311" name="AutoShape 311"/>
            <p:cNvSpPr/>
            <p:nvPr/>
          </p:nvSpPr>
          <p:spPr>
            <a:xfrm>
              <a:off x="0" y="0"/>
              <a:ext cx="4537862" cy="793817"/>
            </a:xfrm>
            <a:prstGeom prst="rect">
              <a:avLst/>
            </a:prstGeom>
            <a:solidFill>
              <a:srgbClr val="FFFFFF"/>
            </a:solidFill>
          </p:spPr>
          <p:txBody>
            <a:bodyPr/>
            <a:lstStyle/>
            <a:p>
              <a:endParaRPr lang="es-ES_tradnl" dirty="0"/>
            </a:p>
          </p:txBody>
        </p:sp>
        <p:sp>
          <p:nvSpPr>
            <p:cNvPr id="312" name="TextBox 312"/>
            <p:cNvSpPr txBox="1"/>
            <p:nvPr/>
          </p:nvSpPr>
          <p:spPr>
            <a:xfrm>
              <a:off x="237717" y="217928"/>
              <a:ext cx="4062429" cy="329386"/>
            </a:xfrm>
            <a:prstGeom prst="rect">
              <a:avLst/>
            </a:prstGeom>
          </p:spPr>
          <p:txBody>
            <a:bodyPr lIns="0" tIns="0" rIns="0" bIns="0" rtlCol="0" anchor="t">
              <a:spAutoFit/>
            </a:bodyPr>
            <a:lstStyle/>
            <a:p>
              <a:pPr>
                <a:lnSpc>
                  <a:spcPts val="2100"/>
                </a:lnSpc>
              </a:pPr>
              <a:r>
                <a:rPr lang="es-ES_tradnl" sz="1500" spc="75" dirty="0">
                  <a:solidFill>
                    <a:srgbClr val="FEBA3D"/>
                  </a:solidFill>
                  <a:latin typeface="Clear Sans Regular"/>
                </a:rPr>
                <a:t>IRC VPRU</a:t>
              </a:r>
            </a:p>
          </p:txBody>
        </p:sp>
      </p:grpSp>
      <p:sp>
        <p:nvSpPr>
          <p:cNvPr id="313" name="AutoShape 313"/>
          <p:cNvSpPr/>
          <p:nvPr/>
        </p:nvSpPr>
        <p:spPr>
          <a:xfrm>
            <a:off x="5085411" y="5586959"/>
            <a:ext cx="1736609" cy="1358024"/>
          </a:xfrm>
          <a:prstGeom prst="rect">
            <a:avLst/>
          </a:prstGeom>
          <a:solidFill>
            <a:srgbClr val="FEBA3D"/>
          </a:solidFill>
        </p:spPr>
        <p:txBody>
          <a:bodyPr/>
          <a:lstStyle/>
          <a:p>
            <a:endParaRPr lang="es-ES_tradnl" dirty="0"/>
          </a:p>
        </p:txBody>
      </p:sp>
      <p:graphicFrame>
        <p:nvGraphicFramePr>
          <p:cNvPr id="322" name="Table 321">
            <a:extLst>
              <a:ext uri="{FF2B5EF4-FFF2-40B4-BE49-F238E27FC236}">
                <a16:creationId xmlns:a16="http://schemas.microsoft.com/office/drawing/2014/main" id="{A20A3A7E-CF5C-24F5-6FF1-E6B83EF4CEC8}"/>
              </a:ext>
            </a:extLst>
          </p:cNvPr>
          <p:cNvGraphicFramePr>
            <a:graphicFrameLocks noGrp="1"/>
          </p:cNvGraphicFramePr>
          <p:nvPr>
            <p:extLst>
              <p:ext uri="{D42A27DB-BD31-4B8C-83A1-F6EECF244321}">
                <p14:modId xmlns:p14="http://schemas.microsoft.com/office/powerpoint/2010/main" val="2806963587"/>
              </p:ext>
            </p:extLst>
          </p:nvPr>
        </p:nvGraphicFramePr>
        <p:xfrm>
          <a:off x="8812787" y="5262334"/>
          <a:ext cx="8229600" cy="3995966"/>
        </p:xfrm>
        <a:graphic>
          <a:graphicData uri="http://schemas.openxmlformats.org/drawingml/2006/table">
            <a:tbl>
              <a:tblPr/>
              <a:tblGrid>
                <a:gridCol w="2674799">
                  <a:extLst>
                    <a:ext uri="{9D8B030D-6E8A-4147-A177-3AD203B41FA5}">
                      <a16:colId xmlns:a16="http://schemas.microsoft.com/office/drawing/2014/main" val="2436661726"/>
                    </a:ext>
                  </a:extLst>
                </a:gridCol>
                <a:gridCol w="5554801">
                  <a:extLst>
                    <a:ext uri="{9D8B030D-6E8A-4147-A177-3AD203B41FA5}">
                      <a16:colId xmlns:a16="http://schemas.microsoft.com/office/drawing/2014/main" val="3368543647"/>
                    </a:ext>
                  </a:extLst>
                </a:gridCol>
              </a:tblGrid>
              <a:tr h="307366">
                <a:tc>
                  <a:txBody>
                    <a:bodyPr/>
                    <a:lstStyle/>
                    <a:p>
                      <a:pPr algn="l" rtl="0" fontAlgn="base">
                        <a:lnSpc>
                          <a:spcPct val="150000"/>
                        </a:lnSpc>
                      </a:pPr>
                      <a:r>
                        <a:rPr lang="es-ES_tradnl" sz="2000" b="1" i="0" noProof="0" dirty="0">
                          <a:effectLst/>
                          <a:latin typeface="League Spartan" panose="020B0604020202020204" charset="0"/>
                        </a:rPr>
                        <a:t>Variación</a:t>
                      </a:r>
                      <a:endParaRPr lang="es-ES_tradnl" sz="2000" b="0" i="0" noProof="0" dirty="0">
                        <a:effectLst/>
                        <a:latin typeface="League Spartan" panose="020B0604020202020204" charset="0"/>
                      </a:endParaRP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D9D9"/>
                    </a:solidFill>
                  </a:tcPr>
                </a:tc>
                <a:tc>
                  <a:txBody>
                    <a:bodyPr/>
                    <a:lstStyle/>
                    <a:p>
                      <a:pPr algn="l" rtl="0" fontAlgn="base">
                        <a:lnSpc>
                          <a:spcPct val="150000"/>
                        </a:lnSpc>
                      </a:pPr>
                      <a:r>
                        <a:rPr lang="es-ES_tradnl" sz="2000" b="1" i="0" noProof="0" dirty="0">
                          <a:effectLst/>
                          <a:latin typeface="League Spartan" panose="020B0604020202020204" charset="0"/>
                        </a:rPr>
                        <a:t>Diferencia entre los puntajes </a:t>
                      </a:r>
                      <a:br>
                        <a:rPr lang="es-ES_tradnl" sz="2000" b="1" i="0" noProof="0" dirty="0">
                          <a:effectLst/>
                          <a:latin typeface="League Spartan" panose="020B0604020202020204" charset="0"/>
                        </a:rPr>
                      </a:br>
                      <a:r>
                        <a:rPr lang="es-ES_tradnl" sz="2000" b="1" i="1" noProof="0" dirty="0">
                          <a:effectLst/>
                          <a:latin typeface="League Spartan" panose="020B0604020202020204" charset="0"/>
                        </a:rPr>
                        <a:t>(Puntaje 2 MENOS Puntaje 1)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785661172"/>
                  </a:ext>
                </a:extLst>
              </a:tr>
              <a:tr h="244907">
                <a:tc rowSpan="2">
                  <a:txBody>
                    <a:bodyPr/>
                    <a:lstStyle/>
                    <a:p>
                      <a:pPr algn="l" rtl="0" fontAlgn="base">
                        <a:lnSpc>
                          <a:spcPct val="150000"/>
                        </a:lnSpc>
                      </a:pPr>
                      <a:r>
                        <a:rPr lang="es-ES_tradnl" sz="2000" b="0" i="0" noProof="0" dirty="0">
                          <a:effectLst/>
                          <a:latin typeface="League Spartan" panose="020B0604020202020204" charset="0"/>
                        </a:rPr>
                        <a:t>Pequeña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lnSpc>
                          <a:spcPct val="150000"/>
                        </a:lnSpc>
                      </a:pPr>
                      <a:r>
                        <a:rPr lang="es-ES_tradnl" sz="2000" b="0" i="0" noProof="0" dirty="0">
                          <a:effectLst/>
                          <a:latin typeface="League Spartan" panose="020B0604020202020204" charset="0"/>
                        </a:rPr>
                        <a:t>0 a +0.17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3173941"/>
                  </a:ext>
                </a:extLst>
              </a:tr>
              <a:tr h="244907">
                <a:tc vMerge="1">
                  <a:txBody>
                    <a:bodyPr/>
                    <a:lstStyle/>
                    <a:p>
                      <a:endParaRPr lang="en-US"/>
                    </a:p>
                  </a:txBody>
                  <a:tcPr/>
                </a:tc>
                <a:tc>
                  <a:txBody>
                    <a:bodyPr/>
                    <a:lstStyle/>
                    <a:p>
                      <a:pPr algn="l" rtl="0" fontAlgn="base">
                        <a:lnSpc>
                          <a:spcPct val="150000"/>
                        </a:lnSpc>
                      </a:pPr>
                      <a:r>
                        <a:rPr lang="es-ES_tradnl" sz="2000" b="0" i="0" noProof="0" dirty="0">
                          <a:effectLst/>
                          <a:latin typeface="League Spartan" panose="020B0604020202020204" charset="0"/>
                        </a:rPr>
                        <a:t>0 a -0.17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3561946"/>
                  </a:ext>
                </a:extLst>
              </a:tr>
              <a:tr h="244907">
                <a:tc rowSpan="2">
                  <a:txBody>
                    <a:bodyPr/>
                    <a:lstStyle/>
                    <a:p>
                      <a:pPr algn="l" rtl="0" fontAlgn="base">
                        <a:lnSpc>
                          <a:spcPct val="150000"/>
                        </a:lnSpc>
                      </a:pPr>
                      <a:r>
                        <a:rPr lang="es-ES_tradnl" sz="2000" b="0" i="0" noProof="0" dirty="0">
                          <a:effectLst/>
                          <a:latin typeface="League Spartan" panose="020B0604020202020204" charset="0"/>
                        </a:rPr>
                        <a:t>Mediana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lnSpc>
                          <a:spcPct val="150000"/>
                        </a:lnSpc>
                      </a:pPr>
                      <a:r>
                        <a:rPr lang="es-ES_tradnl" sz="2000" b="0" i="0" noProof="0" dirty="0">
                          <a:effectLst/>
                          <a:latin typeface="League Spartan" panose="020B0604020202020204" charset="0"/>
                        </a:rPr>
                        <a:t>+0.18 a +0.66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0828044"/>
                  </a:ext>
                </a:extLst>
              </a:tr>
              <a:tr h="244907">
                <a:tc vMerge="1">
                  <a:txBody>
                    <a:bodyPr/>
                    <a:lstStyle/>
                    <a:p>
                      <a:endParaRPr lang="en-US"/>
                    </a:p>
                  </a:txBody>
                  <a:tcPr/>
                </a:tc>
                <a:tc>
                  <a:txBody>
                    <a:bodyPr/>
                    <a:lstStyle/>
                    <a:p>
                      <a:pPr algn="l" rtl="0" fontAlgn="base">
                        <a:lnSpc>
                          <a:spcPct val="150000"/>
                        </a:lnSpc>
                      </a:pPr>
                      <a:r>
                        <a:rPr lang="es-ES_tradnl" sz="2000" b="0" i="0" noProof="0" dirty="0">
                          <a:effectLst/>
                          <a:latin typeface="League Spartan" panose="020B0604020202020204" charset="0"/>
                        </a:rPr>
                        <a:t>- 0.18 a -0.66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8431948"/>
                  </a:ext>
                </a:extLst>
              </a:tr>
              <a:tr h="244907">
                <a:tc rowSpan="2">
                  <a:txBody>
                    <a:bodyPr/>
                    <a:lstStyle/>
                    <a:p>
                      <a:pPr algn="l" rtl="0" fontAlgn="base">
                        <a:lnSpc>
                          <a:spcPct val="150000"/>
                        </a:lnSpc>
                      </a:pPr>
                      <a:r>
                        <a:rPr lang="es-ES_tradnl" sz="2000" b="0" i="0" noProof="0" dirty="0">
                          <a:effectLst/>
                          <a:latin typeface="League Spartan" panose="020B0604020202020204" charset="0"/>
                        </a:rPr>
                        <a:t>Grande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lnSpc>
                          <a:spcPct val="150000"/>
                        </a:lnSpc>
                      </a:pPr>
                      <a:r>
                        <a:rPr lang="es-ES_tradnl" sz="2000" b="0" i="0" noProof="0" dirty="0">
                          <a:effectLst/>
                          <a:latin typeface="League Spartan" panose="020B0604020202020204" charset="0"/>
                        </a:rPr>
                        <a:t>0.67 en adelante</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47387"/>
                  </a:ext>
                </a:extLst>
              </a:tr>
              <a:tr h="244907">
                <a:tc vMerge="1">
                  <a:txBody>
                    <a:bodyPr/>
                    <a:lstStyle/>
                    <a:p>
                      <a:endParaRPr lang="en-US"/>
                    </a:p>
                  </a:txBody>
                  <a:tcPr/>
                </a:tc>
                <a:tc>
                  <a:txBody>
                    <a:bodyPr/>
                    <a:lstStyle/>
                    <a:p>
                      <a:pPr algn="l" rtl="0" fontAlgn="base">
                        <a:lnSpc>
                          <a:spcPct val="150000"/>
                        </a:lnSpc>
                      </a:pPr>
                      <a:r>
                        <a:rPr lang="es-ES_tradnl" sz="2000" b="0" i="0" noProof="0" dirty="0">
                          <a:effectLst/>
                          <a:latin typeface="League Spartan" panose="020B0604020202020204" charset="0"/>
                        </a:rPr>
                        <a:t>-0.67 e inferior</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8156319"/>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028700" y="952500"/>
            <a:ext cx="16230600" cy="2410916"/>
          </a:xfrm>
          <a:prstGeom prst="rect">
            <a:avLst/>
          </a:prstGeom>
        </p:spPr>
        <p:txBody>
          <a:bodyPr lIns="0" tIns="0" rIns="0" bIns="0" rtlCol="0" anchor="t">
            <a:spAutoFit/>
          </a:bodyPr>
          <a:lstStyle/>
          <a:p>
            <a:pPr>
              <a:lnSpc>
                <a:spcPts val="9375"/>
              </a:lnSpc>
            </a:pPr>
            <a:r>
              <a:rPr lang="es-ES_tradnl" sz="7200" dirty="0">
                <a:solidFill>
                  <a:srgbClr val="FEBA3D"/>
                </a:solidFill>
                <a:latin typeface="League Spartan Bold"/>
              </a:rPr>
              <a:t>Escala de bienestar psicosocial </a:t>
            </a:r>
            <a:r>
              <a:rPr lang="en-US" sz="7200" dirty="0">
                <a:solidFill>
                  <a:srgbClr val="FEBA3D"/>
                </a:solidFill>
                <a:latin typeface="League Spartan Bold"/>
              </a:rPr>
              <a:t>: </a:t>
            </a:r>
            <a:r>
              <a:rPr lang="es-ES_tradnl" sz="7200" dirty="0">
                <a:solidFill>
                  <a:srgbClr val="1B1B1B"/>
                </a:solidFill>
                <a:latin typeface="League Spartan Bold"/>
              </a:rPr>
              <a:t>Variación en el tiempo</a:t>
            </a:r>
            <a:endParaRPr lang="en-US" sz="7200" dirty="0">
              <a:solidFill>
                <a:srgbClr val="1B1B1B"/>
              </a:solidFill>
              <a:latin typeface="League Spartan Bold"/>
            </a:endParaRPr>
          </a:p>
        </p:txBody>
      </p:sp>
      <p:graphicFrame>
        <p:nvGraphicFramePr>
          <p:cNvPr id="314" name="Table 6">
            <a:extLst>
              <a:ext uri="{FF2B5EF4-FFF2-40B4-BE49-F238E27FC236}">
                <a16:creationId xmlns:a16="http://schemas.microsoft.com/office/drawing/2014/main" id="{EC3C2CC4-2C55-4934-A1C7-902E5D10455F}"/>
              </a:ext>
            </a:extLst>
          </p:cNvPr>
          <p:cNvGraphicFramePr>
            <a:graphicFrameLocks noGrp="1"/>
          </p:cNvGraphicFramePr>
          <p:nvPr>
            <p:extLst>
              <p:ext uri="{D42A27DB-BD31-4B8C-83A1-F6EECF244321}">
                <p14:modId xmlns:p14="http://schemas.microsoft.com/office/powerpoint/2010/main" val="1774651489"/>
              </p:ext>
            </p:extLst>
          </p:nvPr>
        </p:nvGraphicFramePr>
        <p:xfrm>
          <a:off x="1028700" y="3799194"/>
          <a:ext cx="7521741" cy="5156200"/>
        </p:xfrm>
        <a:graphic>
          <a:graphicData uri="http://schemas.openxmlformats.org/drawingml/2006/table">
            <a:tbl>
              <a:tblPr firstRow="1" bandRow="1">
                <a:tableStyleId>{2D5ABB26-0587-4C30-8999-92F81FD0307C}</a:tableStyleId>
              </a:tblPr>
              <a:tblGrid>
                <a:gridCol w="6639016">
                  <a:extLst>
                    <a:ext uri="{9D8B030D-6E8A-4147-A177-3AD203B41FA5}">
                      <a16:colId xmlns:a16="http://schemas.microsoft.com/office/drawing/2014/main" val="349357841"/>
                    </a:ext>
                  </a:extLst>
                </a:gridCol>
                <a:gridCol w="882725">
                  <a:extLst>
                    <a:ext uri="{9D8B030D-6E8A-4147-A177-3AD203B41FA5}">
                      <a16:colId xmlns:a16="http://schemas.microsoft.com/office/drawing/2014/main" val="88633489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Dar consejos a miembros de la familia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noProof="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3608778"/>
                  </a:ext>
                </a:extLst>
              </a:tr>
              <a:tr h="370840">
                <a:tc>
                  <a:txBody>
                    <a:bodyPr/>
                    <a:lstStyle/>
                    <a:p>
                      <a:r>
                        <a:rPr lang="es-ES_tradnl" sz="1800" i="0" noProof="0" dirty="0">
                          <a:solidFill>
                            <a:srgbClr val="1B1B1B"/>
                          </a:solidFill>
                          <a:latin typeface="League Spartan Bold"/>
                        </a:rPr>
                        <a:t>Compartir y dialogar con otras personas</a:t>
                      </a:r>
                      <a:endParaRPr lang="es-ES_tradnl" sz="1800" i="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noProof="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1866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Reunirse con otras personas de la comunidad para llevar a cabo actividades comunitarias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noProof="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07713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Pedir o recibir ayuda de otras personas u organizaciones cuando es necesario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noProof="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8411707"/>
                  </a:ext>
                </a:extLst>
              </a:tr>
              <a:tr h="370840">
                <a:tc>
                  <a:txBody>
                    <a:bodyPr/>
                    <a:lstStyle/>
                    <a:p>
                      <a:r>
                        <a:rPr lang="es-ES_tradnl" sz="1800" i="0" noProof="0" dirty="0">
                          <a:solidFill>
                            <a:srgbClr val="1B1B1B"/>
                          </a:solidFill>
                          <a:latin typeface="League Spartan Bold"/>
                        </a:rPr>
                        <a:t>Tomar decisiones importantes sobre asuntos cotidianos</a:t>
                      </a:r>
                      <a:endParaRPr lang="es-ES_tradnl" sz="1800" i="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noProof="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583454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Participar en las decisiones familiares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noProof="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49788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Desarrollar nuevas habilidades o destrezas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noProof="0" dirty="0">
                          <a:latin typeface="League Spartan" panose="020B0604020202020204"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00953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Cumplir con obligaciones o responsabilidades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noProof="0" dirty="0">
                          <a:latin typeface="League Spartan" panose="020B0604020202020204"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152582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Interactuar o relacionarse con personas desconocidas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noProof="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824917"/>
                  </a:ext>
                </a:extLst>
              </a:tr>
              <a:tr h="370840">
                <a:tc>
                  <a:txBody>
                    <a:bodyPr/>
                    <a:lstStyle/>
                    <a:p>
                      <a:r>
                        <a:rPr lang="es-ES_tradnl" sz="1800" i="0" noProof="0" dirty="0">
                          <a:solidFill>
                            <a:srgbClr val="1B1B1B"/>
                          </a:solidFill>
                          <a:latin typeface="League Spartan Bold"/>
                        </a:rPr>
                        <a:t>Realizar tareas domésticas como la limpieza del hogar </a:t>
                      </a:r>
                      <a:endParaRPr lang="es-ES_tradnl" sz="1800" i="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noProof="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8674653"/>
                  </a:ext>
                </a:extLst>
              </a:tr>
              <a:tr h="370840">
                <a:tc>
                  <a:txBody>
                    <a:bodyPr/>
                    <a:lstStyle/>
                    <a:p>
                      <a:r>
                        <a:rPr lang="es-ES_tradnl" sz="1800" i="1" noProof="0" dirty="0">
                          <a:solidFill>
                            <a:srgbClr val="1B1B1B"/>
                          </a:solidFill>
                          <a:latin typeface="League Spartan Bold"/>
                        </a:rPr>
                        <a:t>PUNTAJE INICIAL</a:t>
                      </a:r>
                      <a:endParaRPr lang="es-ES_tradnl" sz="180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noProof="0" dirty="0">
                          <a:latin typeface="League Spartan" panose="020B0604020202020204" charset="0"/>
                        </a:rPr>
                        <a:t>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6470809"/>
                  </a:ext>
                </a:extLst>
              </a:tr>
            </a:tbl>
          </a:graphicData>
        </a:graphic>
      </p:graphicFrame>
      <p:graphicFrame>
        <p:nvGraphicFramePr>
          <p:cNvPr id="315" name="Table 6">
            <a:extLst>
              <a:ext uri="{FF2B5EF4-FFF2-40B4-BE49-F238E27FC236}">
                <a16:creationId xmlns:a16="http://schemas.microsoft.com/office/drawing/2014/main" id="{2A3224AD-E1BA-4BCF-B410-0261CEA2665D}"/>
              </a:ext>
            </a:extLst>
          </p:cNvPr>
          <p:cNvGraphicFramePr>
            <a:graphicFrameLocks noGrp="1"/>
          </p:cNvGraphicFramePr>
          <p:nvPr>
            <p:extLst>
              <p:ext uri="{D42A27DB-BD31-4B8C-83A1-F6EECF244321}">
                <p14:modId xmlns:p14="http://schemas.microsoft.com/office/powerpoint/2010/main" val="942191616"/>
              </p:ext>
            </p:extLst>
          </p:nvPr>
        </p:nvGraphicFramePr>
        <p:xfrm>
          <a:off x="9144000" y="3799194"/>
          <a:ext cx="7521741" cy="5156200"/>
        </p:xfrm>
        <a:graphic>
          <a:graphicData uri="http://schemas.openxmlformats.org/drawingml/2006/table">
            <a:tbl>
              <a:tblPr firstRow="1" bandRow="1">
                <a:tableStyleId>{2D5ABB26-0587-4C30-8999-92F81FD0307C}</a:tableStyleId>
              </a:tblPr>
              <a:tblGrid>
                <a:gridCol w="6639017">
                  <a:extLst>
                    <a:ext uri="{9D8B030D-6E8A-4147-A177-3AD203B41FA5}">
                      <a16:colId xmlns:a16="http://schemas.microsoft.com/office/drawing/2014/main" val="349357841"/>
                    </a:ext>
                  </a:extLst>
                </a:gridCol>
                <a:gridCol w="882724">
                  <a:extLst>
                    <a:ext uri="{9D8B030D-6E8A-4147-A177-3AD203B41FA5}">
                      <a16:colId xmlns:a16="http://schemas.microsoft.com/office/drawing/2014/main" val="88633489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Dar consejos a miembros de la familia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noProof="0" dirty="0">
                          <a:latin typeface="League Spartan" panose="020B060402020202020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3608778"/>
                  </a:ext>
                </a:extLst>
              </a:tr>
              <a:tr h="370840">
                <a:tc>
                  <a:txBody>
                    <a:bodyPr/>
                    <a:lstStyle/>
                    <a:p>
                      <a:r>
                        <a:rPr lang="es-ES_tradnl" sz="1800" i="0" noProof="0" dirty="0">
                          <a:solidFill>
                            <a:srgbClr val="1B1B1B"/>
                          </a:solidFill>
                          <a:latin typeface="League Spartan Bold"/>
                        </a:rPr>
                        <a:t>Compartir y dialogar con otras personas</a:t>
                      </a:r>
                      <a:endParaRPr lang="es-ES_tradnl" sz="1800" i="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noProof="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1866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Reunirse con otras personas de la comunidad para llevar a cabo actividades comunitarias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noProof="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07713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Pedir o recibir ayuda de otras personas u organizaciones cuando es necesario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noProof="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8411707"/>
                  </a:ext>
                </a:extLst>
              </a:tr>
              <a:tr h="370840">
                <a:tc>
                  <a:txBody>
                    <a:bodyPr/>
                    <a:lstStyle/>
                    <a:p>
                      <a:r>
                        <a:rPr lang="es-ES_tradnl" sz="1800" i="0" noProof="0" dirty="0">
                          <a:solidFill>
                            <a:srgbClr val="1B1B1B"/>
                          </a:solidFill>
                          <a:latin typeface="League Spartan Bold"/>
                        </a:rPr>
                        <a:t>Tomar decisiones importantes sobre asuntos cotidianos</a:t>
                      </a:r>
                      <a:endParaRPr lang="es-ES_tradnl" sz="1800" i="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noProof="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583454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Participar en las decisiones familiares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noProof="0" dirty="0">
                          <a:latin typeface="League Spartan" panose="020B060402020202020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49788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Desarrollar nuevas habilidades o destrezas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noProof="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00953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Cumplir con obligaciones o responsabilidades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noProof="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152582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Interactuar o relacionarse con personas desconocidas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noProof="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824917"/>
                  </a:ext>
                </a:extLst>
              </a:tr>
              <a:tr h="370840">
                <a:tc>
                  <a:txBody>
                    <a:bodyPr/>
                    <a:lstStyle/>
                    <a:p>
                      <a:r>
                        <a:rPr lang="es-ES_tradnl" sz="1800" i="0" noProof="0" dirty="0">
                          <a:solidFill>
                            <a:srgbClr val="1B1B1B"/>
                          </a:solidFill>
                          <a:latin typeface="League Spartan Bold"/>
                        </a:rPr>
                        <a:t>Realizar tareas domésticas como la limpieza del hogar </a:t>
                      </a:r>
                      <a:endParaRPr lang="es-ES_tradnl" sz="1800" i="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noProof="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8674653"/>
                  </a:ext>
                </a:extLst>
              </a:tr>
              <a:tr h="370840">
                <a:tc>
                  <a:txBody>
                    <a:bodyPr/>
                    <a:lstStyle/>
                    <a:p>
                      <a:r>
                        <a:rPr lang="es-ES_tradnl" sz="1800" i="1" noProof="0" dirty="0">
                          <a:solidFill>
                            <a:srgbClr val="1B1B1B"/>
                          </a:solidFill>
                          <a:latin typeface="League Spartan Bold"/>
                        </a:rPr>
                        <a:t>PUNTAJE MÁS RECIENTE</a:t>
                      </a:r>
                      <a:endParaRPr lang="es-ES_tradnl" sz="180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noProof="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6470809"/>
                  </a:ext>
                </a:extLst>
              </a:tr>
            </a:tbl>
          </a:graphicData>
        </a:graphic>
      </p:graphicFrame>
      <p:sp>
        <p:nvSpPr>
          <p:cNvPr id="2" name="TextBox 639">
            <a:extLst>
              <a:ext uri="{FF2B5EF4-FFF2-40B4-BE49-F238E27FC236}">
                <a16:creationId xmlns:a16="http://schemas.microsoft.com/office/drawing/2014/main" id="{0E322D33-0EF3-30F5-D537-20E6F147025C}"/>
              </a:ext>
            </a:extLst>
          </p:cNvPr>
          <p:cNvSpPr txBox="1"/>
          <p:nvPr/>
        </p:nvSpPr>
        <p:spPr>
          <a:xfrm>
            <a:off x="2362200" y="9279817"/>
            <a:ext cx="13466001" cy="283283"/>
          </a:xfrm>
          <a:prstGeom prst="rect">
            <a:avLst/>
          </a:prstGeom>
          <a:noFill/>
        </p:spPr>
        <p:txBody>
          <a:bodyPr lIns="0" tIns="0" rIns="0" bIns="0" rtlCol="0" anchor="t">
            <a:spAutoFit/>
          </a:bodyPr>
          <a:lstStyle/>
          <a:p>
            <a:pPr algn="ctr">
              <a:lnSpc>
                <a:spcPts val="2100"/>
              </a:lnSpc>
            </a:pPr>
            <a:r>
              <a:rPr lang="es-ES_tradnl" sz="2600" i="1" spc="75" dirty="0">
                <a:solidFill>
                  <a:schemeClr val="bg1">
                    <a:lumMod val="50000"/>
                  </a:schemeClr>
                </a:solidFill>
                <a:latin typeface="Clear Sans Regular"/>
              </a:rPr>
              <a:t>Puntaje más reciente – puntuaje inicial =  Variación en el tiempo</a:t>
            </a:r>
          </a:p>
        </p:txBody>
      </p:sp>
    </p:spTree>
    <p:extLst>
      <p:ext uri="{BB962C8B-B14F-4D97-AF65-F5344CB8AC3E}">
        <p14:creationId xmlns:p14="http://schemas.microsoft.com/office/powerpoint/2010/main" val="659507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14051795" y="1121130"/>
            <a:ext cx="2911708" cy="8044740"/>
            <a:chOff x="0" y="0"/>
            <a:chExt cx="3882277" cy="10726320"/>
          </a:xfrm>
        </p:grpSpPr>
        <p:grpSp>
          <p:nvGrpSpPr>
            <p:cNvPr id="3" name="Group 3"/>
            <p:cNvGrpSpPr/>
            <p:nvPr/>
          </p:nvGrpSpPr>
          <p:grpSpPr>
            <a:xfrm>
              <a:off x="270920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 name="Group 5"/>
            <p:cNvGrpSpPr/>
            <p:nvPr/>
          </p:nvGrpSpPr>
          <p:grpSpPr>
            <a:xfrm>
              <a:off x="270920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 name="Group 7"/>
            <p:cNvGrpSpPr/>
            <p:nvPr/>
          </p:nvGrpSpPr>
          <p:grpSpPr>
            <a:xfrm>
              <a:off x="270920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 name="Group 9"/>
            <p:cNvGrpSpPr/>
            <p:nvPr/>
          </p:nvGrpSpPr>
          <p:grpSpPr>
            <a:xfrm>
              <a:off x="270920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 name="Group 11"/>
            <p:cNvGrpSpPr/>
            <p:nvPr/>
          </p:nvGrpSpPr>
          <p:grpSpPr>
            <a:xfrm>
              <a:off x="270920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 name="Group 13"/>
            <p:cNvGrpSpPr/>
            <p:nvPr/>
          </p:nvGrpSpPr>
          <p:grpSpPr>
            <a:xfrm>
              <a:off x="270920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 name="Group 15"/>
            <p:cNvGrpSpPr/>
            <p:nvPr/>
          </p:nvGrpSpPr>
          <p:grpSpPr>
            <a:xfrm>
              <a:off x="270920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 name="Group 17"/>
            <p:cNvGrpSpPr/>
            <p:nvPr/>
          </p:nvGrpSpPr>
          <p:grpSpPr>
            <a:xfrm>
              <a:off x="0"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 name="Group 19"/>
            <p:cNvGrpSpPr/>
            <p:nvPr/>
          </p:nvGrpSpPr>
          <p:grpSpPr>
            <a:xfrm>
              <a:off x="0"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1" name="Group 21"/>
            <p:cNvGrpSpPr/>
            <p:nvPr/>
          </p:nvGrpSpPr>
          <p:grpSpPr>
            <a:xfrm>
              <a:off x="0"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3" name="Group 23"/>
            <p:cNvGrpSpPr/>
            <p:nvPr/>
          </p:nvGrpSpPr>
          <p:grpSpPr>
            <a:xfrm>
              <a:off x="0"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5" name="Group 25"/>
            <p:cNvGrpSpPr/>
            <p:nvPr/>
          </p:nvGrpSpPr>
          <p:grpSpPr>
            <a:xfrm>
              <a:off x="0"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7" name="Group 27"/>
            <p:cNvGrpSpPr/>
            <p:nvPr/>
          </p:nvGrpSpPr>
          <p:grpSpPr>
            <a:xfrm>
              <a:off x="0"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9" name="Group 29"/>
            <p:cNvGrpSpPr/>
            <p:nvPr/>
          </p:nvGrpSpPr>
          <p:grpSpPr>
            <a:xfrm>
              <a:off x="0"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1" name="Group 31"/>
            <p:cNvGrpSpPr/>
            <p:nvPr/>
          </p:nvGrpSpPr>
          <p:grpSpPr>
            <a:xfrm>
              <a:off x="3247865" y="53715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3" name="Group 33"/>
            <p:cNvGrpSpPr/>
            <p:nvPr/>
          </p:nvGrpSpPr>
          <p:grpSpPr>
            <a:xfrm>
              <a:off x="3247865" y="69176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5" name="Group 35"/>
            <p:cNvGrpSpPr/>
            <p:nvPr/>
          </p:nvGrpSpPr>
          <p:grpSpPr>
            <a:xfrm>
              <a:off x="3247865" y="3724855"/>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7" name="Group 37"/>
            <p:cNvGrpSpPr/>
            <p:nvPr/>
          </p:nvGrpSpPr>
          <p:grpSpPr>
            <a:xfrm>
              <a:off x="3247865" y="1010534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9" name="Group 39"/>
            <p:cNvGrpSpPr/>
            <p:nvPr/>
          </p:nvGrpSpPr>
          <p:grpSpPr>
            <a:xfrm>
              <a:off x="3247865" y="2155235"/>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1" name="Group 41"/>
            <p:cNvGrpSpPr/>
            <p:nvPr/>
          </p:nvGrpSpPr>
          <p:grpSpPr>
            <a:xfrm>
              <a:off x="3247865" y="8535719"/>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3" name="Group 43"/>
            <p:cNvGrpSpPr/>
            <p:nvPr/>
          </p:nvGrpSpPr>
          <p:grpSpPr>
            <a:xfrm>
              <a:off x="3247865" y="534293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5" name="Group 45"/>
            <p:cNvGrpSpPr/>
            <p:nvPr/>
          </p:nvGrpSpPr>
          <p:grpSpPr>
            <a:xfrm>
              <a:off x="539861" y="1075351"/>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7" name="Group 47"/>
            <p:cNvGrpSpPr/>
            <p:nvPr/>
          </p:nvGrpSpPr>
          <p:grpSpPr>
            <a:xfrm>
              <a:off x="539861" y="7455836"/>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9" name="Group 49"/>
            <p:cNvGrpSpPr/>
            <p:nvPr/>
          </p:nvGrpSpPr>
          <p:grpSpPr>
            <a:xfrm>
              <a:off x="539861" y="4263051"/>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1" name="Group 51"/>
            <p:cNvGrpSpPr/>
            <p:nvPr/>
          </p:nvGrpSpPr>
          <p:grpSpPr>
            <a:xfrm>
              <a:off x="539861" y="10643536"/>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3" name="Group 53"/>
            <p:cNvGrpSpPr/>
            <p:nvPr/>
          </p:nvGrpSpPr>
          <p:grpSpPr>
            <a:xfrm>
              <a:off x="539861"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5" name="Group 55"/>
            <p:cNvGrpSpPr/>
            <p:nvPr/>
          </p:nvGrpSpPr>
          <p:grpSpPr>
            <a:xfrm>
              <a:off x="539861"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7" name="Group 57"/>
            <p:cNvGrpSpPr/>
            <p:nvPr/>
          </p:nvGrpSpPr>
          <p:grpSpPr>
            <a:xfrm>
              <a:off x="539861"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9" name="Group 59"/>
            <p:cNvGrpSpPr/>
            <p:nvPr/>
          </p:nvGrpSpPr>
          <p:grpSpPr>
            <a:xfrm>
              <a:off x="3787726" y="1075351"/>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1" name="Group 61"/>
            <p:cNvGrpSpPr/>
            <p:nvPr/>
          </p:nvGrpSpPr>
          <p:grpSpPr>
            <a:xfrm>
              <a:off x="3787726" y="7455836"/>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3" name="Group 63"/>
            <p:cNvGrpSpPr/>
            <p:nvPr/>
          </p:nvGrpSpPr>
          <p:grpSpPr>
            <a:xfrm>
              <a:off x="3787726" y="4263051"/>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5" name="Group 65"/>
            <p:cNvGrpSpPr/>
            <p:nvPr/>
          </p:nvGrpSpPr>
          <p:grpSpPr>
            <a:xfrm>
              <a:off x="3787726" y="106435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7" name="Group 67"/>
            <p:cNvGrpSpPr/>
            <p:nvPr/>
          </p:nvGrpSpPr>
          <p:grpSpPr>
            <a:xfrm>
              <a:off x="3787726" y="2693431"/>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9" name="Group 69"/>
            <p:cNvGrpSpPr/>
            <p:nvPr/>
          </p:nvGrpSpPr>
          <p:grpSpPr>
            <a:xfrm>
              <a:off x="3787726"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1" name="Group 71"/>
            <p:cNvGrpSpPr/>
            <p:nvPr/>
          </p:nvGrpSpPr>
          <p:grpSpPr>
            <a:xfrm>
              <a:off x="3787726" y="5881131"/>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3" name="Group 73"/>
            <p:cNvGrpSpPr/>
            <p:nvPr/>
          </p:nvGrpSpPr>
          <p:grpSpPr>
            <a:xfrm>
              <a:off x="1088826"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5" name="Group 75"/>
            <p:cNvGrpSpPr/>
            <p:nvPr/>
          </p:nvGrpSpPr>
          <p:grpSpPr>
            <a:xfrm>
              <a:off x="1088826"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7" name="Group 77"/>
            <p:cNvGrpSpPr/>
            <p:nvPr/>
          </p:nvGrpSpPr>
          <p:grpSpPr>
            <a:xfrm>
              <a:off x="1088826"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9" name="Group 79"/>
            <p:cNvGrpSpPr/>
            <p:nvPr/>
          </p:nvGrpSpPr>
          <p:grpSpPr>
            <a:xfrm>
              <a:off x="1088826"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1" name="Group 81"/>
            <p:cNvGrpSpPr/>
            <p:nvPr/>
          </p:nvGrpSpPr>
          <p:grpSpPr>
            <a:xfrm>
              <a:off x="1088826"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3" name="Group 83"/>
            <p:cNvGrpSpPr/>
            <p:nvPr/>
          </p:nvGrpSpPr>
          <p:grpSpPr>
            <a:xfrm>
              <a:off x="1088826"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5" name="Group 85"/>
            <p:cNvGrpSpPr/>
            <p:nvPr/>
          </p:nvGrpSpPr>
          <p:grpSpPr>
            <a:xfrm>
              <a:off x="1088826"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7" name="Group 87"/>
            <p:cNvGrpSpPr/>
            <p:nvPr/>
          </p:nvGrpSpPr>
          <p:grpSpPr>
            <a:xfrm>
              <a:off x="1627486"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9" name="Group 89"/>
            <p:cNvGrpSpPr/>
            <p:nvPr/>
          </p:nvGrpSpPr>
          <p:grpSpPr>
            <a:xfrm>
              <a:off x="1627486"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1" name="Group 91"/>
            <p:cNvGrpSpPr/>
            <p:nvPr/>
          </p:nvGrpSpPr>
          <p:grpSpPr>
            <a:xfrm>
              <a:off x="1627486"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3" name="Group 93"/>
            <p:cNvGrpSpPr/>
            <p:nvPr/>
          </p:nvGrpSpPr>
          <p:grpSpPr>
            <a:xfrm>
              <a:off x="1627486"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5" name="Group 95"/>
            <p:cNvGrpSpPr/>
            <p:nvPr/>
          </p:nvGrpSpPr>
          <p:grpSpPr>
            <a:xfrm>
              <a:off x="1627486"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7" name="Group 97"/>
            <p:cNvGrpSpPr/>
            <p:nvPr/>
          </p:nvGrpSpPr>
          <p:grpSpPr>
            <a:xfrm>
              <a:off x="1627486"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9" name="Group 99"/>
            <p:cNvGrpSpPr/>
            <p:nvPr/>
          </p:nvGrpSpPr>
          <p:grpSpPr>
            <a:xfrm>
              <a:off x="1627486"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1" name="Group 101"/>
            <p:cNvGrpSpPr/>
            <p:nvPr/>
          </p:nvGrpSpPr>
          <p:grpSpPr>
            <a:xfrm>
              <a:off x="2167347" y="1075351"/>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3" name="Group 103"/>
            <p:cNvGrpSpPr/>
            <p:nvPr/>
          </p:nvGrpSpPr>
          <p:grpSpPr>
            <a:xfrm>
              <a:off x="2167347" y="7455836"/>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5" name="Group 105"/>
            <p:cNvGrpSpPr/>
            <p:nvPr/>
          </p:nvGrpSpPr>
          <p:grpSpPr>
            <a:xfrm>
              <a:off x="2167347" y="4263051"/>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7" name="Group 107"/>
            <p:cNvGrpSpPr/>
            <p:nvPr/>
          </p:nvGrpSpPr>
          <p:grpSpPr>
            <a:xfrm>
              <a:off x="2167347" y="10643536"/>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9" name="Group 109"/>
            <p:cNvGrpSpPr/>
            <p:nvPr/>
          </p:nvGrpSpPr>
          <p:grpSpPr>
            <a:xfrm>
              <a:off x="2167347" y="2693431"/>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1" name="Group 111"/>
            <p:cNvGrpSpPr/>
            <p:nvPr/>
          </p:nvGrpSpPr>
          <p:grpSpPr>
            <a:xfrm>
              <a:off x="2167347" y="9073915"/>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3" name="Group 113"/>
            <p:cNvGrpSpPr/>
            <p:nvPr/>
          </p:nvGrpSpPr>
          <p:grpSpPr>
            <a:xfrm>
              <a:off x="2167347" y="5881131"/>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5" name="Group 115"/>
            <p:cNvGrpSpPr/>
            <p:nvPr/>
          </p:nvGrpSpPr>
          <p:grpSpPr>
            <a:xfrm>
              <a:off x="78"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17" name="Group 117"/>
            <p:cNvGrpSpPr/>
            <p:nvPr/>
          </p:nvGrpSpPr>
          <p:grpSpPr>
            <a:xfrm>
              <a:off x="78" y="638048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19" name="Group 119"/>
            <p:cNvGrpSpPr/>
            <p:nvPr/>
          </p:nvGrpSpPr>
          <p:grpSpPr>
            <a:xfrm>
              <a:off x="78" y="318770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1" name="Group 121"/>
            <p:cNvGrpSpPr/>
            <p:nvPr/>
          </p:nvGrpSpPr>
          <p:grpSpPr>
            <a:xfrm>
              <a:off x="78" y="9568185"/>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3" name="Group 123"/>
            <p:cNvGrpSpPr/>
            <p:nvPr/>
          </p:nvGrpSpPr>
          <p:grpSpPr>
            <a:xfrm>
              <a:off x="78" y="161808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5" name="Group 125"/>
            <p:cNvGrpSpPr/>
            <p:nvPr/>
          </p:nvGrpSpPr>
          <p:grpSpPr>
            <a:xfrm>
              <a:off x="78" y="7998564"/>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7" name="Group 127"/>
            <p:cNvGrpSpPr/>
            <p:nvPr/>
          </p:nvGrpSpPr>
          <p:grpSpPr>
            <a:xfrm>
              <a:off x="78" y="480578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9" name="Group 129"/>
            <p:cNvGrpSpPr/>
            <p:nvPr/>
          </p:nvGrpSpPr>
          <p:grpSpPr>
            <a:xfrm>
              <a:off x="3247943"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1" name="Group 131"/>
            <p:cNvGrpSpPr/>
            <p:nvPr/>
          </p:nvGrpSpPr>
          <p:grpSpPr>
            <a:xfrm>
              <a:off x="3247943"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3" name="Group 133"/>
            <p:cNvGrpSpPr/>
            <p:nvPr/>
          </p:nvGrpSpPr>
          <p:grpSpPr>
            <a:xfrm>
              <a:off x="3247943"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5" name="Group 135"/>
            <p:cNvGrpSpPr/>
            <p:nvPr/>
          </p:nvGrpSpPr>
          <p:grpSpPr>
            <a:xfrm>
              <a:off x="3247943"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7" name="Group 137"/>
            <p:cNvGrpSpPr/>
            <p:nvPr/>
          </p:nvGrpSpPr>
          <p:grpSpPr>
            <a:xfrm>
              <a:off x="3247943"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9" name="Group 139"/>
            <p:cNvGrpSpPr/>
            <p:nvPr/>
          </p:nvGrpSpPr>
          <p:grpSpPr>
            <a:xfrm>
              <a:off x="3247943"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1" name="Group 141"/>
            <p:cNvGrpSpPr/>
            <p:nvPr/>
          </p:nvGrpSpPr>
          <p:grpSpPr>
            <a:xfrm>
              <a:off x="3247943"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3" name="Group 143"/>
            <p:cNvGrpSpPr/>
            <p:nvPr/>
          </p:nvGrpSpPr>
          <p:grpSpPr>
            <a:xfrm>
              <a:off x="538739"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5" name="Group 145"/>
            <p:cNvGrpSpPr/>
            <p:nvPr/>
          </p:nvGrpSpPr>
          <p:grpSpPr>
            <a:xfrm>
              <a:off x="538739"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7" name="Group 147"/>
            <p:cNvGrpSpPr/>
            <p:nvPr/>
          </p:nvGrpSpPr>
          <p:grpSpPr>
            <a:xfrm>
              <a:off x="538739"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9" name="Group 149"/>
            <p:cNvGrpSpPr/>
            <p:nvPr/>
          </p:nvGrpSpPr>
          <p:grpSpPr>
            <a:xfrm>
              <a:off x="538739"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51" name="Group 151"/>
            <p:cNvGrpSpPr/>
            <p:nvPr/>
          </p:nvGrpSpPr>
          <p:grpSpPr>
            <a:xfrm>
              <a:off x="538739" y="215523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53" name="Group 153"/>
            <p:cNvGrpSpPr/>
            <p:nvPr/>
          </p:nvGrpSpPr>
          <p:grpSpPr>
            <a:xfrm>
              <a:off x="538739" y="8535719"/>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55" name="Group 155"/>
            <p:cNvGrpSpPr/>
            <p:nvPr/>
          </p:nvGrpSpPr>
          <p:grpSpPr>
            <a:xfrm>
              <a:off x="538739" y="534293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57" name="Group 157"/>
            <p:cNvGrpSpPr/>
            <p:nvPr/>
          </p:nvGrpSpPr>
          <p:grpSpPr>
            <a:xfrm>
              <a:off x="3786604" y="53715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59" name="Group 159"/>
            <p:cNvGrpSpPr/>
            <p:nvPr/>
          </p:nvGrpSpPr>
          <p:grpSpPr>
            <a:xfrm>
              <a:off x="3786604" y="6917640"/>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61" name="Group 161"/>
            <p:cNvGrpSpPr/>
            <p:nvPr/>
          </p:nvGrpSpPr>
          <p:grpSpPr>
            <a:xfrm>
              <a:off x="3786604" y="372485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63" name="Group 163"/>
            <p:cNvGrpSpPr/>
            <p:nvPr/>
          </p:nvGrpSpPr>
          <p:grpSpPr>
            <a:xfrm>
              <a:off x="3786604" y="1010534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65" name="Group 165"/>
            <p:cNvGrpSpPr/>
            <p:nvPr/>
          </p:nvGrpSpPr>
          <p:grpSpPr>
            <a:xfrm>
              <a:off x="3786604"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67" name="Group 167"/>
            <p:cNvGrpSpPr/>
            <p:nvPr/>
          </p:nvGrpSpPr>
          <p:grpSpPr>
            <a:xfrm>
              <a:off x="3786604"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69" name="Group 169"/>
            <p:cNvGrpSpPr/>
            <p:nvPr/>
          </p:nvGrpSpPr>
          <p:grpSpPr>
            <a:xfrm>
              <a:off x="3786604"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71" name="Group 171"/>
            <p:cNvGrpSpPr/>
            <p:nvPr/>
          </p:nvGrpSpPr>
          <p:grpSpPr>
            <a:xfrm>
              <a:off x="1078600"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73" name="Group 173"/>
            <p:cNvGrpSpPr/>
            <p:nvPr/>
          </p:nvGrpSpPr>
          <p:grpSpPr>
            <a:xfrm>
              <a:off x="1078600"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75" name="Group 175"/>
            <p:cNvGrpSpPr/>
            <p:nvPr/>
          </p:nvGrpSpPr>
          <p:grpSpPr>
            <a:xfrm>
              <a:off x="1078600"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77" name="Group 177"/>
            <p:cNvGrpSpPr/>
            <p:nvPr/>
          </p:nvGrpSpPr>
          <p:grpSpPr>
            <a:xfrm>
              <a:off x="1078600"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79" name="Group 179"/>
            <p:cNvGrpSpPr/>
            <p:nvPr/>
          </p:nvGrpSpPr>
          <p:grpSpPr>
            <a:xfrm>
              <a:off x="1078600" y="269343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81" name="Group 181"/>
            <p:cNvGrpSpPr/>
            <p:nvPr/>
          </p:nvGrpSpPr>
          <p:grpSpPr>
            <a:xfrm>
              <a:off x="1078600" y="9073915"/>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83" name="Group 183"/>
            <p:cNvGrpSpPr/>
            <p:nvPr/>
          </p:nvGrpSpPr>
          <p:grpSpPr>
            <a:xfrm>
              <a:off x="1078600" y="588113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85" name="Group 185"/>
            <p:cNvGrpSpPr/>
            <p:nvPr/>
          </p:nvGrpSpPr>
          <p:grpSpPr>
            <a:xfrm>
              <a:off x="2709204" y="1075351"/>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87" name="Group 187"/>
            <p:cNvGrpSpPr/>
            <p:nvPr/>
          </p:nvGrpSpPr>
          <p:grpSpPr>
            <a:xfrm>
              <a:off x="2709204" y="7455836"/>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89" name="Group 189"/>
            <p:cNvGrpSpPr/>
            <p:nvPr/>
          </p:nvGrpSpPr>
          <p:grpSpPr>
            <a:xfrm>
              <a:off x="2709204" y="4263051"/>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91" name="Group 191"/>
            <p:cNvGrpSpPr/>
            <p:nvPr/>
          </p:nvGrpSpPr>
          <p:grpSpPr>
            <a:xfrm>
              <a:off x="2709204" y="10643536"/>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93" name="Group 193"/>
            <p:cNvGrpSpPr/>
            <p:nvPr/>
          </p:nvGrpSpPr>
          <p:grpSpPr>
            <a:xfrm>
              <a:off x="2709204"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95" name="Group 195"/>
            <p:cNvGrpSpPr/>
            <p:nvPr/>
          </p:nvGrpSpPr>
          <p:grpSpPr>
            <a:xfrm>
              <a:off x="2709204"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97" name="Group 197"/>
            <p:cNvGrpSpPr/>
            <p:nvPr/>
          </p:nvGrpSpPr>
          <p:grpSpPr>
            <a:xfrm>
              <a:off x="2709204"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99" name="Group 199"/>
            <p:cNvGrpSpPr/>
            <p:nvPr/>
          </p:nvGrpSpPr>
          <p:grpSpPr>
            <a:xfrm>
              <a:off x="1627565" y="0"/>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01" name="Group 201"/>
            <p:cNvGrpSpPr/>
            <p:nvPr/>
          </p:nvGrpSpPr>
          <p:grpSpPr>
            <a:xfrm>
              <a:off x="1627565" y="6380485"/>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03" name="Group 203"/>
            <p:cNvGrpSpPr/>
            <p:nvPr/>
          </p:nvGrpSpPr>
          <p:grpSpPr>
            <a:xfrm>
              <a:off x="1627565" y="3187700"/>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05" name="Group 205"/>
            <p:cNvGrpSpPr/>
            <p:nvPr/>
          </p:nvGrpSpPr>
          <p:grpSpPr>
            <a:xfrm>
              <a:off x="1627565" y="9568185"/>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07" name="Group 207"/>
            <p:cNvGrpSpPr/>
            <p:nvPr/>
          </p:nvGrpSpPr>
          <p:grpSpPr>
            <a:xfrm>
              <a:off x="1627565" y="1618080"/>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09" name="Group 209"/>
            <p:cNvGrpSpPr/>
            <p:nvPr/>
          </p:nvGrpSpPr>
          <p:grpSpPr>
            <a:xfrm>
              <a:off x="1627565" y="7998564"/>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11" name="Group 211"/>
            <p:cNvGrpSpPr/>
            <p:nvPr/>
          </p:nvGrpSpPr>
          <p:grpSpPr>
            <a:xfrm>
              <a:off x="1627565" y="4805780"/>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13" name="Group 213"/>
            <p:cNvGrpSpPr/>
            <p:nvPr/>
          </p:nvGrpSpPr>
          <p:grpSpPr>
            <a:xfrm>
              <a:off x="2166226" y="537155"/>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15" name="Group 215"/>
            <p:cNvGrpSpPr/>
            <p:nvPr/>
          </p:nvGrpSpPr>
          <p:grpSpPr>
            <a:xfrm>
              <a:off x="2166226" y="6917640"/>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17" name="Group 217"/>
            <p:cNvGrpSpPr/>
            <p:nvPr/>
          </p:nvGrpSpPr>
          <p:grpSpPr>
            <a:xfrm>
              <a:off x="2166226" y="3724855"/>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19" name="Group 219"/>
            <p:cNvGrpSpPr/>
            <p:nvPr/>
          </p:nvGrpSpPr>
          <p:grpSpPr>
            <a:xfrm>
              <a:off x="2166226" y="10105340"/>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1" name="Group 221"/>
            <p:cNvGrpSpPr/>
            <p:nvPr/>
          </p:nvGrpSpPr>
          <p:grpSpPr>
            <a:xfrm>
              <a:off x="2166226" y="2155235"/>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3" name="Group 223"/>
            <p:cNvGrpSpPr/>
            <p:nvPr/>
          </p:nvGrpSpPr>
          <p:grpSpPr>
            <a:xfrm>
              <a:off x="2166226" y="8535719"/>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5" name="Group 225"/>
            <p:cNvGrpSpPr/>
            <p:nvPr/>
          </p:nvGrpSpPr>
          <p:grpSpPr>
            <a:xfrm>
              <a:off x="2166226" y="5342935"/>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7" name="Group 227"/>
            <p:cNvGrpSpPr>
              <a:grpSpLocks noChangeAspect="1"/>
            </p:cNvGrpSpPr>
            <p:nvPr/>
          </p:nvGrpSpPr>
          <p:grpSpPr>
            <a:xfrm>
              <a:off x="538818" y="0"/>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29" name="Group 229"/>
            <p:cNvGrpSpPr>
              <a:grpSpLocks noChangeAspect="1"/>
            </p:cNvGrpSpPr>
            <p:nvPr/>
          </p:nvGrpSpPr>
          <p:grpSpPr>
            <a:xfrm>
              <a:off x="538818" y="6380485"/>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31" name="Group 231"/>
            <p:cNvGrpSpPr>
              <a:grpSpLocks noChangeAspect="1"/>
            </p:cNvGrpSpPr>
            <p:nvPr/>
          </p:nvGrpSpPr>
          <p:grpSpPr>
            <a:xfrm>
              <a:off x="538818" y="3187700"/>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33" name="Group 233"/>
            <p:cNvGrpSpPr>
              <a:grpSpLocks noChangeAspect="1"/>
            </p:cNvGrpSpPr>
            <p:nvPr/>
          </p:nvGrpSpPr>
          <p:grpSpPr>
            <a:xfrm>
              <a:off x="538818" y="9568185"/>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35" name="Group 235"/>
            <p:cNvGrpSpPr>
              <a:grpSpLocks noChangeAspect="1"/>
            </p:cNvGrpSpPr>
            <p:nvPr/>
          </p:nvGrpSpPr>
          <p:grpSpPr>
            <a:xfrm>
              <a:off x="538818" y="1618080"/>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37" name="Group 237"/>
            <p:cNvGrpSpPr>
              <a:grpSpLocks noChangeAspect="1"/>
            </p:cNvGrpSpPr>
            <p:nvPr/>
          </p:nvGrpSpPr>
          <p:grpSpPr>
            <a:xfrm>
              <a:off x="538818" y="7998564"/>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39" name="Group 239"/>
            <p:cNvGrpSpPr>
              <a:grpSpLocks noChangeAspect="1"/>
            </p:cNvGrpSpPr>
            <p:nvPr/>
          </p:nvGrpSpPr>
          <p:grpSpPr>
            <a:xfrm>
              <a:off x="538818" y="4805780"/>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41" name="Group 241"/>
            <p:cNvGrpSpPr>
              <a:grpSpLocks noChangeAspect="1"/>
            </p:cNvGrpSpPr>
            <p:nvPr/>
          </p:nvGrpSpPr>
          <p:grpSpPr>
            <a:xfrm>
              <a:off x="3786682"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43" name="Group 243"/>
            <p:cNvGrpSpPr>
              <a:grpSpLocks noChangeAspect="1"/>
            </p:cNvGrpSpPr>
            <p:nvPr/>
          </p:nvGrpSpPr>
          <p:grpSpPr>
            <a:xfrm>
              <a:off x="3786682" y="638048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45" name="Group 245"/>
            <p:cNvGrpSpPr>
              <a:grpSpLocks noChangeAspect="1"/>
            </p:cNvGrpSpPr>
            <p:nvPr/>
          </p:nvGrpSpPr>
          <p:grpSpPr>
            <a:xfrm>
              <a:off x="3786682" y="3187700"/>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47" name="Group 247"/>
            <p:cNvGrpSpPr>
              <a:grpSpLocks noChangeAspect="1"/>
            </p:cNvGrpSpPr>
            <p:nvPr/>
          </p:nvGrpSpPr>
          <p:grpSpPr>
            <a:xfrm>
              <a:off x="3786682" y="95681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49" name="Group 249"/>
            <p:cNvGrpSpPr>
              <a:grpSpLocks noChangeAspect="1"/>
            </p:cNvGrpSpPr>
            <p:nvPr/>
          </p:nvGrpSpPr>
          <p:grpSpPr>
            <a:xfrm>
              <a:off x="3786682" y="161808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51" name="Group 251"/>
            <p:cNvGrpSpPr>
              <a:grpSpLocks noChangeAspect="1"/>
            </p:cNvGrpSpPr>
            <p:nvPr/>
          </p:nvGrpSpPr>
          <p:grpSpPr>
            <a:xfrm>
              <a:off x="3786682" y="7998564"/>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53" name="Group 253"/>
            <p:cNvGrpSpPr>
              <a:grpSpLocks noChangeAspect="1"/>
            </p:cNvGrpSpPr>
            <p:nvPr/>
          </p:nvGrpSpPr>
          <p:grpSpPr>
            <a:xfrm>
              <a:off x="3786682" y="4805780"/>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55" name="Group 255"/>
            <p:cNvGrpSpPr>
              <a:grpSpLocks noChangeAspect="1"/>
            </p:cNvGrpSpPr>
            <p:nvPr/>
          </p:nvGrpSpPr>
          <p:grpSpPr>
            <a:xfrm>
              <a:off x="1077478" y="53715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57" name="Group 257"/>
            <p:cNvGrpSpPr>
              <a:grpSpLocks noChangeAspect="1"/>
            </p:cNvGrpSpPr>
            <p:nvPr/>
          </p:nvGrpSpPr>
          <p:grpSpPr>
            <a:xfrm>
              <a:off x="1077478" y="691764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59" name="Group 259"/>
            <p:cNvGrpSpPr>
              <a:grpSpLocks noChangeAspect="1"/>
            </p:cNvGrpSpPr>
            <p:nvPr/>
          </p:nvGrpSpPr>
          <p:grpSpPr>
            <a:xfrm>
              <a:off x="1077478" y="372485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61" name="Group 261"/>
            <p:cNvGrpSpPr>
              <a:grpSpLocks noChangeAspect="1"/>
            </p:cNvGrpSpPr>
            <p:nvPr/>
          </p:nvGrpSpPr>
          <p:grpSpPr>
            <a:xfrm>
              <a:off x="1077478" y="10105340"/>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63" name="Group 263"/>
            <p:cNvGrpSpPr>
              <a:grpSpLocks noChangeAspect="1"/>
            </p:cNvGrpSpPr>
            <p:nvPr/>
          </p:nvGrpSpPr>
          <p:grpSpPr>
            <a:xfrm>
              <a:off x="1077478" y="215523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65" name="Group 265"/>
            <p:cNvGrpSpPr>
              <a:grpSpLocks noChangeAspect="1"/>
            </p:cNvGrpSpPr>
            <p:nvPr/>
          </p:nvGrpSpPr>
          <p:grpSpPr>
            <a:xfrm>
              <a:off x="1077478" y="8535719"/>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67" name="Group 267"/>
            <p:cNvGrpSpPr>
              <a:grpSpLocks noChangeAspect="1"/>
            </p:cNvGrpSpPr>
            <p:nvPr/>
          </p:nvGrpSpPr>
          <p:grpSpPr>
            <a:xfrm>
              <a:off x="1077478" y="534293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69" name="Group 269"/>
            <p:cNvGrpSpPr>
              <a:grpSpLocks noChangeAspect="1"/>
            </p:cNvGrpSpPr>
            <p:nvPr/>
          </p:nvGrpSpPr>
          <p:grpSpPr>
            <a:xfrm>
              <a:off x="1617339" y="1075351"/>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71" name="Group 271"/>
            <p:cNvGrpSpPr>
              <a:grpSpLocks noChangeAspect="1"/>
            </p:cNvGrpSpPr>
            <p:nvPr/>
          </p:nvGrpSpPr>
          <p:grpSpPr>
            <a:xfrm>
              <a:off x="1617339" y="7455836"/>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73" name="Group 273"/>
            <p:cNvGrpSpPr>
              <a:grpSpLocks noChangeAspect="1"/>
            </p:cNvGrpSpPr>
            <p:nvPr/>
          </p:nvGrpSpPr>
          <p:grpSpPr>
            <a:xfrm>
              <a:off x="1617339" y="4263051"/>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75" name="Group 275"/>
            <p:cNvGrpSpPr>
              <a:grpSpLocks noChangeAspect="1"/>
            </p:cNvGrpSpPr>
            <p:nvPr/>
          </p:nvGrpSpPr>
          <p:grpSpPr>
            <a:xfrm>
              <a:off x="1617339" y="10643536"/>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77" name="Group 277"/>
            <p:cNvGrpSpPr>
              <a:grpSpLocks noChangeAspect="1"/>
            </p:cNvGrpSpPr>
            <p:nvPr/>
          </p:nvGrpSpPr>
          <p:grpSpPr>
            <a:xfrm>
              <a:off x="1617339" y="2693431"/>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79" name="Group 279"/>
            <p:cNvGrpSpPr>
              <a:grpSpLocks noChangeAspect="1"/>
            </p:cNvGrpSpPr>
            <p:nvPr/>
          </p:nvGrpSpPr>
          <p:grpSpPr>
            <a:xfrm>
              <a:off x="1617339" y="9073915"/>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81" name="Group 281"/>
            <p:cNvGrpSpPr>
              <a:grpSpLocks noChangeAspect="1"/>
            </p:cNvGrpSpPr>
            <p:nvPr/>
          </p:nvGrpSpPr>
          <p:grpSpPr>
            <a:xfrm>
              <a:off x="1617339" y="5881131"/>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83" name="Group 283"/>
            <p:cNvGrpSpPr>
              <a:grpSpLocks noChangeAspect="1"/>
            </p:cNvGrpSpPr>
            <p:nvPr/>
          </p:nvGrpSpPr>
          <p:grpSpPr>
            <a:xfrm>
              <a:off x="78" y="1075351"/>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85" name="Group 285"/>
            <p:cNvGrpSpPr>
              <a:grpSpLocks noChangeAspect="1"/>
            </p:cNvGrpSpPr>
            <p:nvPr/>
          </p:nvGrpSpPr>
          <p:grpSpPr>
            <a:xfrm>
              <a:off x="78" y="7455836"/>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87" name="Group 287"/>
            <p:cNvGrpSpPr>
              <a:grpSpLocks noChangeAspect="1"/>
            </p:cNvGrpSpPr>
            <p:nvPr/>
          </p:nvGrpSpPr>
          <p:grpSpPr>
            <a:xfrm>
              <a:off x="78" y="4263051"/>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89" name="Group 289"/>
            <p:cNvGrpSpPr>
              <a:grpSpLocks noChangeAspect="1"/>
            </p:cNvGrpSpPr>
            <p:nvPr/>
          </p:nvGrpSpPr>
          <p:grpSpPr>
            <a:xfrm>
              <a:off x="78" y="10643536"/>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91" name="Group 291"/>
            <p:cNvGrpSpPr>
              <a:grpSpLocks noChangeAspect="1"/>
            </p:cNvGrpSpPr>
            <p:nvPr/>
          </p:nvGrpSpPr>
          <p:grpSpPr>
            <a:xfrm>
              <a:off x="78" y="2693431"/>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93" name="Group 293"/>
            <p:cNvGrpSpPr>
              <a:grpSpLocks noChangeAspect="1"/>
            </p:cNvGrpSpPr>
            <p:nvPr/>
          </p:nvGrpSpPr>
          <p:grpSpPr>
            <a:xfrm>
              <a:off x="78" y="9073915"/>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95" name="Group 295"/>
            <p:cNvGrpSpPr>
              <a:grpSpLocks noChangeAspect="1"/>
            </p:cNvGrpSpPr>
            <p:nvPr/>
          </p:nvGrpSpPr>
          <p:grpSpPr>
            <a:xfrm>
              <a:off x="78" y="5881131"/>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97" name="Group 297"/>
            <p:cNvGrpSpPr>
              <a:grpSpLocks noChangeAspect="1"/>
            </p:cNvGrpSpPr>
            <p:nvPr/>
          </p:nvGrpSpPr>
          <p:grpSpPr>
            <a:xfrm>
              <a:off x="3247943" y="1075351"/>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99" name="Group 299"/>
            <p:cNvGrpSpPr>
              <a:grpSpLocks noChangeAspect="1"/>
            </p:cNvGrpSpPr>
            <p:nvPr/>
          </p:nvGrpSpPr>
          <p:grpSpPr>
            <a:xfrm>
              <a:off x="3247943" y="7455836"/>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01" name="Group 301"/>
            <p:cNvGrpSpPr>
              <a:grpSpLocks noChangeAspect="1"/>
            </p:cNvGrpSpPr>
            <p:nvPr/>
          </p:nvGrpSpPr>
          <p:grpSpPr>
            <a:xfrm>
              <a:off x="3247943" y="4263051"/>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03" name="Group 303"/>
            <p:cNvGrpSpPr>
              <a:grpSpLocks noChangeAspect="1"/>
            </p:cNvGrpSpPr>
            <p:nvPr/>
          </p:nvGrpSpPr>
          <p:grpSpPr>
            <a:xfrm>
              <a:off x="3247943" y="10643536"/>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05" name="Group 305"/>
            <p:cNvGrpSpPr>
              <a:grpSpLocks noChangeAspect="1"/>
            </p:cNvGrpSpPr>
            <p:nvPr/>
          </p:nvGrpSpPr>
          <p:grpSpPr>
            <a:xfrm>
              <a:off x="3247943" y="2693431"/>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07" name="Group 307"/>
            <p:cNvGrpSpPr>
              <a:grpSpLocks noChangeAspect="1"/>
            </p:cNvGrpSpPr>
            <p:nvPr/>
          </p:nvGrpSpPr>
          <p:grpSpPr>
            <a:xfrm>
              <a:off x="3247943" y="9073915"/>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09" name="Group 309"/>
            <p:cNvGrpSpPr>
              <a:grpSpLocks noChangeAspect="1"/>
            </p:cNvGrpSpPr>
            <p:nvPr/>
          </p:nvGrpSpPr>
          <p:grpSpPr>
            <a:xfrm>
              <a:off x="3247943" y="5881131"/>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11" name="Group 311"/>
            <p:cNvGrpSpPr>
              <a:grpSpLocks noChangeAspect="1"/>
            </p:cNvGrpSpPr>
            <p:nvPr/>
          </p:nvGrpSpPr>
          <p:grpSpPr>
            <a:xfrm>
              <a:off x="2166304" y="0"/>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13" name="Group 313"/>
            <p:cNvGrpSpPr>
              <a:grpSpLocks noChangeAspect="1"/>
            </p:cNvGrpSpPr>
            <p:nvPr/>
          </p:nvGrpSpPr>
          <p:grpSpPr>
            <a:xfrm>
              <a:off x="2166304" y="6380485"/>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15" name="Group 315"/>
            <p:cNvGrpSpPr>
              <a:grpSpLocks noChangeAspect="1"/>
            </p:cNvGrpSpPr>
            <p:nvPr/>
          </p:nvGrpSpPr>
          <p:grpSpPr>
            <a:xfrm>
              <a:off x="2166304" y="3187700"/>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17" name="Group 317"/>
            <p:cNvGrpSpPr>
              <a:grpSpLocks noChangeAspect="1"/>
            </p:cNvGrpSpPr>
            <p:nvPr/>
          </p:nvGrpSpPr>
          <p:grpSpPr>
            <a:xfrm>
              <a:off x="2166304" y="9568185"/>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19" name="Group 319"/>
            <p:cNvGrpSpPr>
              <a:grpSpLocks noChangeAspect="1"/>
            </p:cNvGrpSpPr>
            <p:nvPr/>
          </p:nvGrpSpPr>
          <p:grpSpPr>
            <a:xfrm>
              <a:off x="2166304" y="1618080"/>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21" name="Group 321"/>
            <p:cNvGrpSpPr>
              <a:grpSpLocks noChangeAspect="1"/>
            </p:cNvGrpSpPr>
            <p:nvPr/>
          </p:nvGrpSpPr>
          <p:grpSpPr>
            <a:xfrm>
              <a:off x="2166304" y="7998564"/>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23" name="Group 323"/>
            <p:cNvGrpSpPr>
              <a:grpSpLocks noChangeAspect="1"/>
            </p:cNvGrpSpPr>
            <p:nvPr/>
          </p:nvGrpSpPr>
          <p:grpSpPr>
            <a:xfrm>
              <a:off x="2166304" y="4805780"/>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25" name="Group 325"/>
            <p:cNvGrpSpPr>
              <a:grpSpLocks noChangeAspect="1"/>
            </p:cNvGrpSpPr>
            <p:nvPr/>
          </p:nvGrpSpPr>
          <p:grpSpPr>
            <a:xfrm>
              <a:off x="2702799" y="537155"/>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27" name="Group 327"/>
            <p:cNvGrpSpPr>
              <a:grpSpLocks noChangeAspect="1"/>
            </p:cNvGrpSpPr>
            <p:nvPr/>
          </p:nvGrpSpPr>
          <p:grpSpPr>
            <a:xfrm>
              <a:off x="2702799" y="6917640"/>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29" name="Group 329"/>
            <p:cNvGrpSpPr>
              <a:grpSpLocks noChangeAspect="1"/>
            </p:cNvGrpSpPr>
            <p:nvPr/>
          </p:nvGrpSpPr>
          <p:grpSpPr>
            <a:xfrm>
              <a:off x="2702799" y="372485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31" name="Group 331"/>
            <p:cNvGrpSpPr>
              <a:grpSpLocks noChangeAspect="1"/>
            </p:cNvGrpSpPr>
            <p:nvPr/>
          </p:nvGrpSpPr>
          <p:grpSpPr>
            <a:xfrm>
              <a:off x="2702799" y="10105340"/>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33" name="Group 333"/>
            <p:cNvGrpSpPr>
              <a:grpSpLocks noChangeAspect="1"/>
            </p:cNvGrpSpPr>
            <p:nvPr/>
          </p:nvGrpSpPr>
          <p:grpSpPr>
            <a:xfrm>
              <a:off x="2702799" y="2155235"/>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35" name="Group 335"/>
            <p:cNvGrpSpPr>
              <a:grpSpLocks noChangeAspect="1"/>
            </p:cNvGrpSpPr>
            <p:nvPr/>
          </p:nvGrpSpPr>
          <p:grpSpPr>
            <a:xfrm>
              <a:off x="2702799" y="8535719"/>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37" name="Group 337"/>
            <p:cNvGrpSpPr>
              <a:grpSpLocks noChangeAspect="1"/>
            </p:cNvGrpSpPr>
            <p:nvPr/>
          </p:nvGrpSpPr>
          <p:grpSpPr>
            <a:xfrm>
              <a:off x="2702799" y="5342935"/>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grpSp>
        <p:nvGrpSpPr>
          <p:cNvPr id="340" name="Group 340"/>
          <p:cNvGrpSpPr/>
          <p:nvPr/>
        </p:nvGrpSpPr>
        <p:grpSpPr>
          <a:xfrm>
            <a:off x="2639777" y="3408560"/>
            <a:ext cx="5719654" cy="1955546"/>
            <a:chOff x="106903" y="-19052"/>
            <a:chExt cx="7626205" cy="2607395"/>
          </a:xfrm>
        </p:grpSpPr>
        <p:sp>
          <p:nvSpPr>
            <p:cNvPr id="341" name="TextBox 341"/>
            <p:cNvSpPr txBox="1"/>
            <p:nvPr/>
          </p:nvSpPr>
          <p:spPr>
            <a:xfrm>
              <a:off x="144840" y="-19052"/>
              <a:ext cx="7588268" cy="541173"/>
            </a:xfrm>
            <a:prstGeom prst="rect">
              <a:avLst/>
            </a:prstGeom>
          </p:spPr>
          <p:txBody>
            <a:bodyPr lIns="0" tIns="0" rIns="0" bIns="0" rtlCol="0" anchor="t">
              <a:spAutoFit/>
            </a:bodyPr>
            <a:lstStyle/>
            <a:p>
              <a:pPr>
                <a:lnSpc>
                  <a:spcPts val="3125"/>
                </a:lnSpc>
              </a:pPr>
              <a:r>
                <a:rPr lang="es-ES_tradnl" sz="2400" b="1" dirty="0">
                  <a:solidFill>
                    <a:srgbClr val="1B1B1B"/>
                  </a:solidFill>
                  <a:latin typeface="League Spartan" panose="020B0604020202020204" charset="0"/>
                </a:rPr>
                <a:t>Escala de 4 puntos</a:t>
              </a:r>
            </a:p>
          </p:txBody>
        </p:sp>
        <p:sp>
          <p:nvSpPr>
            <p:cNvPr id="342" name="TextBox 342"/>
            <p:cNvSpPr txBox="1"/>
            <p:nvPr/>
          </p:nvSpPr>
          <p:spPr>
            <a:xfrm>
              <a:off x="106903" y="713471"/>
              <a:ext cx="7588268" cy="1874872"/>
            </a:xfrm>
            <a:prstGeom prst="rect">
              <a:avLst/>
            </a:prstGeom>
          </p:spPr>
          <p:txBody>
            <a:bodyPr lIns="0" tIns="0" rIns="0" bIns="0" rtlCol="0" anchor="t">
              <a:spAutoFit/>
            </a:bodyPr>
            <a:lstStyle/>
            <a:p>
              <a:pPr>
                <a:lnSpc>
                  <a:spcPts val="2659"/>
                </a:lnSpc>
              </a:pPr>
              <a:r>
                <a:rPr lang="es-ES_tradnl" sz="2400" dirty="0">
                  <a:solidFill>
                    <a:srgbClr val="1B1B1B"/>
                  </a:solidFill>
                  <a:latin typeface="League Spartan" panose="020B0604020202020204" charset="0"/>
                </a:rPr>
                <a:t>En absoluto/para nada (0 puntos)</a:t>
              </a:r>
            </a:p>
            <a:p>
              <a:pPr>
                <a:lnSpc>
                  <a:spcPts val="2659"/>
                </a:lnSpc>
              </a:pPr>
              <a:r>
                <a:rPr lang="es-ES_tradnl" sz="2400" dirty="0">
                  <a:solidFill>
                    <a:srgbClr val="1B1B1B"/>
                  </a:solidFill>
                  <a:latin typeface="League Spartan" panose="020B0604020202020204" charset="0"/>
                </a:rPr>
                <a:t>Un poco (1 punto)</a:t>
              </a:r>
            </a:p>
            <a:p>
              <a:pPr>
                <a:lnSpc>
                  <a:spcPts val="2659"/>
                </a:lnSpc>
              </a:pPr>
              <a:r>
                <a:rPr lang="es-ES_tradnl" sz="2400" dirty="0">
                  <a:solidFill>
                    <a:srgbClr val="1B1B1B"/>
                  </a:solidFill>
                  <a:latin typeface="League Spartan" panose="020B0604020202020204" charset="0"/>
                </a:rPr>
                <a:t>Moderadamente (2 puntos) </a:t>
              </a:r>
            </a:p>
            <a:p>
              <a:pPr>
                <a:lnSpc>
                  <a:spcPts val="2659"/>
                </a:lnSpc>
              </a:pPr>
              <a:r>
                <a:rPr lang="es-ES_tradnl" sz="2400" dirty="0">
                  <a:solidFill>
                    <a:srgbClr val="1B1B1B"/>
                  </a:solidFill>
                  <a:latin typeface="League Spartan" panose="020B0604020202020204" charset="0"/>
                </a:rPr>
                <a:t>Bastante/mucho (3 puntos)</a:t>
              </a:r>
            </a:p>
          </p:txBody>
        </p:sp>
      </p:grpSp>
      <p:sp>
        <p:nvSpPr>
          <p:cNvPr id="343" name="TextBox 343"/>
          <p:cNvSpPr txBox="1"/>
          <p:nvPr/>
        </p:nvSpPr>
        <p:spPr>
          <a:xfrm>
            <a:off x="1784920" y="3440237"/>
            <a:ext cx="552287" cy="361637"/>
          </a:xfrm>
          <a:prstGeom prst="rect">
            <a:avLst/>
          </a:prstGeom>
        </p:spPr>
        <p:txBody>
          <a:bodyPr lIns="0" tIns="0" rIns="0" bIns="0" rtlCol="0" anchor="t">
            <a:spAutoFit/>
          </a:bodyPr>
          <a:lstStyle/>
          <a:p>
            <a:pPr>
              <a:lnSpc>
                <a:spcPts val="2750"/>
              </a:lnSpc>
            </a:pPr>
            <a:r>
              <a:rPr lang="es-ES_tradnl" sz="2400" dirty="0">
                <a:solidFill>
                  <a:srgbClr val="1B1B1B"/>
                </a:solidFill>
                <a:latin typeface="League Spartan" panose="020B0604020202020204" charset="0"/>
              </a:rPr>
              <a:t>01.</a:t>
            </a:r>
          </a:p>
        </p:txBody>
      </p:sp>
      <p:sp>
        <p:nvSpPr>
          <p:cNvPr id="344" name="TextBox 344"/>
          <p:cNvSpPr txBox="1"/>
          <p:nvPr/>
        </p:nvSpPr>
        <p:spPr>
          <a:xfrm>
            <a:off x="2639776" y="5677472"/>
            <a:ext cx="6351824" cy="795089"/>
          </a:xfrm>
          <a:prstGeom prst="rect">
            <a:avLst/>
          </a:prstGeom>
        </p:spPr>
        <p:txBody>
          <a:bodyPr wrap="square" lIns="0" tIns="0" rIns="0" bIns="0" rtlCol="0" anchor="t">
            <a:spAutoFit/>
          </a:bodyPr>
          <a:lstStyle/>
          <a:p>
            <a:pPr>
              <a:lnSpc>
                <a:spcPts val="3125"/>
              </a:lnSpc>
            </a:pPr>
            <a:r>
              <a:rPr lang="es-ES_tradnl" sz="2400" b="1" dirty="0">
                <a:solidFill>
                  <a:srgbClr val="1B1B1B"/>
                </a:solidFill>
                <a:latin typeface="League Spartan" panose="020B0604020202020204" charset="0"/>
              </a:rPr>
              <a:t>Asigne el puntaje que corresponda a cada una de las 10 preguntas</a:t>
            </a:r>
          </a:p>
        </p:txBody>
      </p:sp>
      <p:sp>
        <p:nvSpPr>
          <p:cNvPr id="345" name="TextBox 345"/>
          <p:cNvSpPr txBox="1"/>
          <p:nvPr/>
        </p:nvSpPr>
        <p:spPr>
          <a:xfrm>
            <a:off x="1784919" y="5677472"/>
            <a:ext cx="681435" cy="361637"/>
          </a:xfrm>
          <a:prstGeom prst="rect">
            <a:avLst/>
          </a:prstGeom>
        </p:spPr>
        <p:txBody>
          <a:bodyPr wrap="square" lIns="0" tIns="0" rIns="0" bIns="0" rtlCol="0" anchor="t">
            <a:spAutoFit/>
          </a:bodyPr>
          <a:lstStyle/>
          <a:p>
            <a:pPr>
              <a:lnSpc>
                <a:spcPts val="2750"/>
              </a:lnSpc>
            </a:pPr>
            <a:r>
              <a:rPr lang="es-ES_tradnl" sz="2400" dirty="0">
                <a:solidFill>
                  <a:srgbClr val="1B1B1B"/>
                </a:solidFill>
                <a:latin typeface="League Spartan" panose="020B0604020202020204" charset="0"/>
              </a:rPr>
              <a:t>02.</a:t>
            </a:r>
          </a:p>
        </p:txBody>
      </p:sp>
      <p:grpSp>
        <p:nvGrpSpPr>
          <p:cNvPr id="346" name="Group 346"/>
          <p:cNvGrpSpPr/>
          <p:nvPr/>
        </p:nvGrpSpPr>
        <p:grpSpPr>
          <a:xfrm>
            <a:off x="2639776" y="6869329"/>
            <a:ext cx="8118535" cy="2632655"/>
            <a:chOff x="0" y="-19051"/>
            <a:chExt cx="8084805" cy="3510208"/>
          </a:xfrm>
        </p:grpSpPr>
        <p:sp>
          <p:nvSpPr>
            <p:cNvPr id="347" name="TextBox 347"/>
            <p:cNvSpPr txBox="1"/>
            <p:nvPr/>
          </p:nvSpPr>
          <p:spPr>
            <a:xfrm>
              <a:off x="0" y="-19051"/>
              <a:ext cx="8084805" cy="541173"/>
            </a:xfrm>
            <a:prstGeom prst="rect">
              <a:avLst/>
            </a:prstGeom>
          </p:spPr>
          <p:txBody>
            <a:bodyPr lIns="0" tIns="0" rIns="0" bIns="0" rtlCol="0" anchor="t">
              <a:spAutoFit/>
            </a:bodyPr>
            <a:lstStyle/>
            <a:p>
              <a:pPr>
                <a:lnSpc>
                  <a:spcPts val="3125"/>
                </a:lnSpc>
              </a:pPr>
              <a:r>
                <a:rPr lang="es-ES_tradnl" sz="2400" b="1" dirty="0">
                  <a:solidFill>
                    <a:srgbClr val="1B1B1B"/>
                  </a:solidFill>
                  <a:latin typeface="League Spartan" panose="020B0604020202020204" charset="0"/>
                </a:rPr>
                <a:t>Divida el total entre 10</a:t>
              </a:r>
            </a:p>
          </p:txBody>
        </p:sp>
        <p:sp>
          <p:nvSpPr>
            <p:cNvPr id="348" name="TextBox 348"/>
            <p:cNvSpPr txBox="1"/>
            <p:nvPr/>
          </p:nvSpPr>
          <p:spPr>
            <a:xfrm>
              <a:off x="0" y="713472"/>
              <a:ext cx="8084805" cy="2777685"/>
            </a:xfrm>
            <a:prstGeom prst="rect">
              <a:avLst/>
            </a:prstGeom>
          </p:spPr>
          <p:txBody>
            <a:bodyPr lIns="0" tIns="0" rIns="0" bIns="0" rtlCol="0" anchor="t">
              <a:spAutoFit/>
            </a:bodyPr>
            <a:lstStyle/>
            <a:p>
              <a:pPr>
                <a:lnSpc>
                  <a:spcPts val="2659"/>
                </a:lnSpc>
              </a:pPr>
              <a:r>
                <a:rPr lang="es-ES_tradnl" sz="2400" dirty="0">
                  <a:solidFill>
                    <a:srgbClr val="1B1B1B"/>
                  </a:solidFill>
                  <a:latin typeface="League Spartan" panose="020B0604020202020204" charset="0"/>
                </a:rPr>
                <a:t>Si la sobreviviente no contestó una o más preguntas del cuestionario, sume los puntos de todas las preguntas que haya contestado y divida por el número total de preguntas respondidas. </a:t>
              </a:r>
            </a:p>
            <a:p>
              <a:pPr>
                <a:lnSpc>
                  <a:spcPts val="2659"/>
                </a:lnSpc>
              </a:pPr>
              <a:r>
                <a:rPr lang="es-ES_tradnl" sz="2400" dirty="0">
                  <a:solidFill>
                    <a:srgbClr val="1B1B1B"/>
                  </a:solidFill>
                  <a:latin typeface="League Spartan" panose="020B0604020202020204" charset="0"/>
                </a:rPr>
                <a:t>Por ejemplo, si contestó 8 preguntas, divida el puntaje total por 8.</a:t>
              </a:r>
            </a:p>
          </p:txBody>
        </p:sp>
      </p:grpSp>
      <p:sp>
        <p:nvSpPr>
          <p:cNvPr id="349" name="TextBox 349"/>
          <p:cNvSpPr txBox="1"/>
          <p:nvPr/>
        </p:nvSpPr>
        <p:spPr>
          <a:xfrm>
            <a:off x="1784920" y="6891450"/>
            <a:ext cx="552287" cy="361637"/>
          </a:xfrm>
          <a:prstGeom prst="rect">
            <a:avLst/>
          </a:prstGeom>
        </p:spPr>
        <p:txBody>
          <a:bodyPr lIns="0" tIns="0" rIns="0" bIns="0" rtlCol="0" anchor="t">
            <a:spAutoFit/>
          </a:bodyPr>
          <a:lstStyle/>
          <a:p>
            <a:pPr>
              <a:lnSpc>
                <a:spcPts val="2750"/>
              </a:lnSpc>
            </a:pPr>
            <a:r>
              <a:rPr lang="es-ES_tradnl" sz="2400" dirty="0">
                <a:solidFill>
                  <a:srgbClr val="1B1B1B"/>
                </a:solidFill>
                <a:latin typeface="League Spartan" panose="020B0604020202020204" charset="0"/>
              </a:rPr>
              <a:t>03.</a:t>
            </a:r>
          </a:p>
        </p:txBody>
      </p:sp>
      <p:sp>
        <p:nvSpPr>
          <p:cNvPr id="350" name="TextBox 339">
            <a:extLst>
              <a:ext uri="{FF2B5EF4-FFF2-40B4-BE49-F238E27FC236}">
                <a16:creationId xmlns:a16="http://schemas.microsoft.com/office/drawing/2014/main" id="{89BD0DB8-0F85-960D-30A6-0E6BE841C7A9}"/>
              </a:ext>
            </a:extLst>
          </p:cNvPr>
          <p:cNvSpPr txBox="1"/>
          <p:nvPr/>
        </p:nvSpPr>
        <p:spPr>
          <a:xfrm>
            <a:off x="1017828" y="746714"/>
            <a:ext cx="13513483" cy="2317301"/>
          </a:xfrm>
          <a:prstGeom prst="rect">
            <a:avLst/>
          </a:prstGeom>
        </p:spPr>
        <p:txBody>
          <a:bodyPr wrap="square" lIns="0" tIns="0" rIns="0" bIns="0" rtlCol="0" anchor="t">
            <a:spAutoFit/>
          </a:bodyPr>
          <a:lstStyle/>
          <a:p>
            <a:pPr>
              <a:lnSpc>
                <a:spcPts val="9375"/>
              </a:lnSpc>
            </a:pPr>
            <a:r>
              <a:rPr lang="es-ES_tradnl" sz="6000" dirty="0">
                <a:solidFill>
                  <a:srgbClr val="1B1B1B"/>
                </a:solidFill>
                <a:latin typeface="League Spartan Bold"/>
              </a:rPr>
              <a:t>Escala de percepción del estigma:</a:t>
            </a:r>
          </a:p>
          <a:p>
            <a:pPr>
              <a:lnSpc>
                <a:spcPts val="9375"/>
              </a:lnSpc>
            </a:pPr>
            <a:r>
              <a:rPr lang="es-ES_tradnl" sz="5400" dirty="0">
                <a:solidFill>
                  <a:srgbClr val="FFFFFF"/>
                </a:solidFill>
                <a:latin typeface="League Spartan"/>
              </a:rPr>
              <a:t>Cómo calcular el puntaje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3097096" y="3782120"/>
            <a:ext cx="2911708" cy="7048500"/>
            <a:chOff x="0" y="0"/>
            <a:chExt cx="3882277" cy="10726320"/>
          </a:xfrm>
        </p:grpSpPr>
        <p:grpSp>
          <p:nvGrpSpPr>
            <p:cNvPr id="3" name="Group 3"/>
            <p:cNvGrpSpPr/>
            <p:nvPr/>
          </p:nvGrpSpPr>
          <p:grpSpPr>
            <a:xfrm>
              <a:off x="270920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5" name="Group 5"/>
            <p:cNvGrpSpPr/>
            <p:nvPr/>
          </p:nvGrpSpPr>
          <p:grpSpPr>
            <a:xfrm>
              <a:off x="270920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7" name="Group 7"/>
            <p:cNvGrpSpPr/>
            <p:nvPr/>
          </p:nvGrpSpPr>
          <p:grpSpPr>
            <a:xfrm>
              <a:off x="270920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9" name="Group 9"/>
            <p:cNvGrpSpPr/>
            <p:nvPr/>
          </p:nvGrpSpPr>
          <p:grpSpPr>
            <a:xfrm>
              <a:off x="270920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1" name="Group 11"/>
            <p:cNvGrpSpPr/>
            <p:nvPr/>
          </p:nvGrpSpPr>
          <p:grpSpPr>
            <a:xfrm>
              <a:off x="270920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3" name="Group 13"/>
            <p:cNvGrpSpPr/>
            <p:nvPr/>
          </p:nvGrpSpPr>
          <p:grpSpPr>
            <a:xfrm>
              <a:off x="270920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5" name="Group 15"/>
            <p:cNvGrpSpPr/>
            <p:nvPr/>
          </p:nvGrpSpPr>
          <p:grpSpPr>
            <a:xfrm>
              <a:off x="270920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7" name="Group 17"/>
            <p:cNvGrpSpPr/>
            <p:nvPr/>
          </p:nvGrpSpPr>
          <p:grpSpPr>
            <a:xfrm>
              <a:off x="0"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9" name="Group 19"/>
            <p:cNvGrpSpPr/>
            <p:nvPr/>
          </p:nvGrpSpPr>
          <p:grpSpPr>
            <a:xfrm>
              <a:off x="0"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1" name="Group 21"/>
            <p:cNvGrpSpPr/>
            <p:nvPr/>
          </p:nvGrpSpPr>
          <p:grpSpPr>
            <a:xfrm>
              <a:off x="0"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3" name="Group 23"/>
            <p:cNvGrpSpPr/>
            <p:nvPr/>
          </p:nvGrpSpPr>
          <p:grpSpPr>
            <a:xfrm>
              <a:off x="0"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5" name="Group 25"/>
            <p:cNvGrpSpPr/>
            <p:nvPr/>
          </p:nvGrpSpPr>
          <p:grpSpPr>
            <a:xfrm>
              <a:off x="0"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7" name="Group 27"/>
            <p:cNvGrpSpPr/>
            <p:nvPr/>
          </p:nvGrpSpPr>
          <p:grpSpPr>
            <a:xfrm>
              <a:off x="0"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9" name="Group 29"/>
            <p:cNvGrpSpPr/>
            <p:nvPr/>
          </p:nvGrpSpPr>
          <p:grpSpPr>
            <a:xfrm>
              <a:off x="0"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31" name="Group 31"/>
            <p:cNvGrpSpPr/>
            <p:nvPr/>
          </p:nvGrpSpPr>
          <p:grpSpPr>
            <a:xfrm>
              <a:off x="3247865" y="53715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33" name="Group 33"/>
            <p:cNvGrpSpPr/>
            <p:nvPr/>
          </p:nvGrpSpPr>
          <p:grpSpPr>
            <a:xfrm>
              <a:off x="3247865" y="69176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35" name="Group 35"/>
            <p:cNvGrpSpPr/>
            <p:nvPr/>
          </p:nvGrpSpPr>
          <p:grpSpPr>
            <a:xfrm>
              <a:off x="3247865" y="3724855"/>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37" name="Group 37"/>
            <p:cNvGrpSpPr/>
            <p:nvPr/>
          </p:nvGrpSpPr>
          <p:grpSpPr>
            <a:xfrm>
              <a:off x="3247865" y="1010534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39" name="Group 39"/>
            <p:cNvGrpSpPr/>
            <p:nvPr/>
          </p:nvGrpSpPr>
          <p:grpSpPr>
            <a:xfrm>
              <a:off x="3247865" y="2155235"/>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41" name="Group 41"/>
            <p:cNvGrpSpPr/>
            <p:nvPr/>
          </p:nvGrpSpPr>
          <p:grpSpPr>
            <a:xfrm>
              <a:off x="3247865" y="8535719"/>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43" name="Group 43"/>
            <p:cNvGrpSpPr/>
            <p:nvPr/>
          </p:nvGrpSpPr>
          <p:grpSpPr>
            <a:xfrm>
              <a:off x="3247865" y="534293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45" name="Group 45"/>
            <p:cNvGrpSpPr/>
            <p:nvPr/>
          </p:nvGrpSpPr>
          <p:grpSpPr>
            <a:xfrm>
              <a:off x="539861" y="1075351"/>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47" name="Group 47"/>
            <p:cNvGrpSpPr/>
            <p:nvPr/>
          </p:nvGrpSpPr>
          <p:grpSpPr>
            <a:xfrm>
              <a:off x="539861" y="7455836"/>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49" name="Group 49"/>
            <p:cNvGrpSpPr/>
            <p:nvPr/>
          </p:nvGrpSpPr>
          <p:grpSpPr>
            <a:xfrm>
              <a:off x="539861" y="4263051"/>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51" name="Group 51"/>
            <p:cNvGrpSpPr/>
            <p:nvPr/>
          </p:nvGrpSpPr>
          <p:grpSpPr>
            <a:xfrm>
              <a:off x="539861" y="10643536"/>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53" name="Group 53"/>
            <p:cNvGrpSpPr/>
            <p:nvPr/>
          </p:nvGrpSpPr>
          <p:grpSpPr>
            <a:xfrm>
              <a:off x="539861"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55" name="Group 55"/>
            <p:cNvGrpSpPr/>
            <p:nvPr/>
          </p:nvGrpSpPr>
          <p:grpSpPr>
            <a:xfrm>
              <a:off x="539861"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57" name="Group 57"/>
            <p:cNvGrpSpPr/>
            <p:nvPr/>
          </p:nvGrpSpPr>
          <p:grpSpPr>
            <a:xfrm>
              <a:off x="539861"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59" name="Group 59"/>
            <p:cNvGrpSpPr/>
            <p:nvPr/>
          </p:nvGrpSpPr>
          <p:grpSpPr>
            <a:xfrm>
              <a:off x="3787726" y="1075351"/>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61" name="Group 61"/>
            <p:cNvGrpSpPr/>
            <p:nvPr/>
          </p:nvGrpSpPr>
          <p:grpSpPr>
            <a:xfrm>
              <a:off x="3787726" y="7455836"/>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63" name="Group 63"/>
            <p:cNvGrpSpPr/>
            <p:nvPr/>
          </p:nvGrpSpPr>
          <p:grpSpPr>
            <a:xfrm>
              <a:off x="3787726" y="4263051"/>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65" name="Group 65"/>
            <p:cNvGrpSpPr/>
            <p:nvPr/>
          </p:nvGrpSpPr>
          <p:grpSpPr>
            <a:xfrm>
              <a:off x="3787726" y="106435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67" name="Group 67"/>
            <p:cNvGrpSpPr/>
            <p:nvPr/>
          </p:nvGrpSpPr>
          <p:grpSpPr>
            <a:xfrm>
              <a:off x="3787726" y="2693431"/>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69" name="Group 69"/>
            <p:cNvGrpSpPr/>
            <p:nvPr/>
          </p:nvGrpSpPr>
          <p:grpSpPr>
            <a:xfrm>
              <a:off x="3787726"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71" name="Group 71"/>
            <p:cNvGrpSpPr/>
            <p:nvPr/>
          </p:nvGrpSpPr>
          <p:grpSpPr>
            <a:xfrm>
              <a:off x="3787726" y="5881131"/>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73" name="Group 73"/>
            <p:cNvGrpSpPr/>
            <p:nvPr/>
          </p:nvGrpSpPr>
          <p:grpSpPr>
            <a:xfrm>
              <a:off x="1088826"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75" name="Group 75"/>
            <p:cNvGrpSpPr/>
            <p:nvPr/>
          </p:nvGrpSpPr>
          <p:grpSpPr>
            <a:xfrm>
              <a:off x="1088826"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77" name="Group 77"/>
            <p:cNvGrpSpPr/>
            <p:nvPr/>
          </p:nvGrpSpPr>
          <p:grpSpPr>
            <a:xfrm>
              <a:off x="1088826"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79" name="Group 79"/>
            <p:cNvGrpSpPr/>
            <p:nvPr/>
          </p:nvGrpSpPr>
          <p:grpSpPr>
            <a:xfrm>
              <a:off x="1088826"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81" name="Group 81"/>
            <p:cNvGrpSpPr/>
            <p:nvPr/>
          </p:nvGrpSpPr>
          <p:grpSpPr>
            <a:xfrm>
              <a:off x="1088826"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83" name="Group 83"/>
            <p:cNvGrpSpPr/>
            <p:nvPr/>
          </p:nvGrpSpPr>
          <p:grpSpPr>
            <a:xfrm>
              <a:off x="1088826"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85" name="Group 85"/>
            <p:cNvGrpSpPr/>
            <p:nvPr/>
          </p:nvGrpSpPr>
          <p:grpSpPr>
            <a:xfrm>
              <a:off x="1088826"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87" name="Group 87"/>
            <p:cNvGrpSpPr/>
            <p:nvPr/>
          </p:nvGrpSpPr>
          <p:grpSpPr>
            <a:xfrm>
              <a:off x="1627486"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89" name="Group 89"/>
            <p:cNvGrpSpPr/>
            <p:nvPr/>
          </p:nvGrpSpPr>
          <p:grpSpPr>
            <a:xfrm>
              <a:off x="1627486"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91" name="Group 91"/>
            <p:cNvGrpSpPr/>
            <p:nvPr/>
          </p:nvGrpSpPr>
          <p:grpSpPr>
            <a:xfrm>
              <a:off x="1627486"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93" name="Group 93"/>
            <p:cNvGrpSpPr/>
            <p:nvPr/>
          </p:nvGrpSpPr>
          <p:grpSpPr>
            <a:xfrm>
              <a:off x="1627486"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95" name="Group 95"/>
            <p:cNvGrpSpPr/>
            <p:nvPr/>
          </p:nvGrpSpPr>
          <p:grpSpPr>
            <a:xfrm>
              <a:off x="1627486"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97" name="Group 97"/>
            <p:cNvGrpSpPr/>
            <p:nvPr/>
          </p:nvGrpSpPr>
          <p:grpSpPr>
            <a:xfrm>
              <a:off x="1627486"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99" name="Group 99"/>
            <p:cNvGrpSpPr/>
            <p:nvPr/>
          </p:nvGrpSpPr>
          <p:grpSpPr>
            <a:xfrm>
              <a:off x="1627486"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01" name="Group 101"/>
            <p:cNvGrpSpPr/>
            <p:nvPr/>
          </p:nvGrpSpPr>
          <p:grpSpPr>
            <a:xfrm>
              <a:off x="2167347" y="1075351"/>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03" name="Group 103"/>
            <p:cNvGrpSpPr/>
            <p:nvPr/>
          </p:nvGrpSpPr>
          <p:grpSpPr>
            <a:xfrm>
              <a:off x="2167347" y="7455836"/>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05" name="Group 105"/>
            <p:cNvGrpSpPr/>
            <p:nvPr/>
          </p:nvGrpSpPr>
          <p:grpSpPr>
            <a:xfrm>
              <a:off x="2167347" y="4263051"/>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07" name="Group 107"/>
            <p:cNvGrpSpPr/>
            <p:nvPr/>
          </p:nvGrpSpPr>
          <p:grpSpPr>
            <a:xfrm>
              <a:off x="2167347" y="10643536"/>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09" name="Group 109"/>
            <p:cNvGrpSpPr/>
            <p:nvPr/>
          </p:nvGrpSpPr>
          <p:grpSpPr>
            <a:xfrm>
              <a:off x="2167347" y="2693431"/>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11" name="Group 111"/>
            <p:cNvGrpSpPr/>
            <p:nvPr/>
          </p:nvGrpSpPr>
          <p:grpSpPr>
            <a:xfrm>
              <a:off x="2167347" y="9073915"/>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13" name="Group 113"/>
            <p:cNvGrpSpPr/>
            <p:nvPr/>
          </p:nvGrpSpPr>
          <p:grpSpPr>
            <a:xfrm>
              <a:off x="2167347" y="5881131"/>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15" name="Group 115"/>
            <p:cNvGrpSpPr/>
            <p:nvPr/>
          </p:nvGrpSpPr>
          <p:grpSpPr>
            <a:xfrm>
              <a:off x="78"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17" name="Group 117"/>
            <p:cNvGrpSpPr/>
            <p:nvPr/>
          </p:nvGrpSpPr>
          <p:grpSpPr>
            <a:xfrm>
              <a:off x="78" y="638048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19" name="Group 119"/>
            <p:cNvGrpSpPr/>
            <p:nvPr/>
          </p:nvGrpSpPr>
          <p:grpSpPr>
            <a:xfrm>
              <a:off x="78" y="318770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21" name="Group 121"/>
            <p:cNvGrpSpPr/>
            <p:nvPr/>
          </p:nvGrpSpPr>
          <p:grpSpPr>
            <a:xfrm>
              <a:off x="78" y="9568185"/>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23" name="Group 123"/>
            <p:cNvGrpSpPr/>
            <p:nvPr/>
          </p:nvGrpSpPr>
          <p:grpSpPr>
            <a:xfrm>
              <a:off x="78" y="161808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25" name="Group 125"/>
            <p:cNvGrpSpPr/>
            <p:nvPr/>
          </p:nvGrpSpPr>
          <p:grpSpPr>
            <a:xfrm>
              <a:off x="78" y="7998564"/>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27" name="Group 127"/>
            <p:cNvGrpSpPr/>
            <p:nvPr/>
          </p:nvGrpSpPr>
          <p:grpSpPr>
            <a:xfrm>
              <a:off x="78" y="480578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29" name="Group 129"/>
            <p:cNvGrpSpPr/>
            <p:nvPr/>
          </p:nvGrpSpPr>
          <p:grpSpPr>
            <a:xfrm>
              <a:off x="3247943"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31" name="Group 131"/>
            <p:cNvGrpSpPr/>
            <p:nvPr/>
          </p:nvGrpSpPr>
          <p:grpSpPr>
            <a:xfrm>
              <a:off x="3247943"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33" name="Group 133"/>
            <p:cNvGrpSpPr/>
            <p:nvPr/>
          </p:nvGrpSpPr>
          <p:grpSpPr>
            <a:xfrm>
              <a:off x="3247943"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35" name="Group 135"/>
            <p:cNvGrpSpPr/>
            <p:nvPr/>
          </p:nvGrpSpPr>
          <p:grpSpPr>
            <a:xfrm>
              <a:off x="3247943"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37" name="Group 137"/>
            <p:cNvGrpSpPr/>
            <p:nvPr/>
          </p:nvGrpSpPr>
          <p:grpSpPr>
            <a:xfrm>
              <a:off x="3247943"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39" name="Group 139"/>
            <p:cNvGrpSpPr/>
            <p:nvPr/>
          </p:nvGrpSpPr>
          <p:grpSpPr>
            <a:xfrm>
              <a:off x="3247943"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41" name="Group 141"/>
            <p:cNvGrpSpPr/>
            <p:nvPr/>
          </p:nvGrpSpPr>
          <p:grpSpPr>
            <a:xfrm>
              <a:off x="3247943"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43" name="Group 143"/>
            <p:cNvGrpSpPr/>
            <p:nvPr/>
          </p:nvGrpSpPr>
          <p:grpSpPr>
            <a:xfrm>
              <a:off x="538739"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45" name="Group 145"/>
            <p:cNvGrpSpPr/>
            <p:nvPr/>
          </p:nvGrpSpPr>
          <p:grpSpPr>
            <a:xfrm>
              <a:off x="538739"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47" name="Group 147"/>
            <p:cNvGrpSpPr/>
            <p:nvPr/>
          </p:nvGrpSpPr>
          <p:grpSpPr>
            <a:xfrm>
              <a:off x="538739"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49" name="Group 149"/>
            <p:cNvGrpSpPr/>
            <p:nvPr/>
          </p:nvGrpSpPr>
          <p:grpSpPr>
            <a:xfrm>
              <a:off x="538739"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51" name="Group 151"/>
            <p:cNvGrpSpPr/>
            <p:nvPr/>
          </p:nvGrpSpPr>
          <p:grpSpPr>
            <a:xfrm>
              <a:off x="538739" y="215523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53" name="Group 153"/>
            <p:cNvGrpSpPr/>
            <p:nvPr/>
          </p:nvGrpSpPr>
          <p:grpSpPr>
            <a:xfrm>
              <a:off x="538739" y="8535719"/>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55" name="Group 155"/>
            <p:cNvGrpSpPr/>
            <p:nvPr/>
          </p:nvGrpSpPr>
          <p:grpSpPr>
            <a:xfrm>
              <a:off x="538739" y="534293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57" name="Group 157"/>
            <p:cNvGrpSpPr/>
            <p:nvPr/>
          </p:nvGrpSpPr>
          <p:grpSpPr>
            <a:xfrm>
              <a:off x="3786604" y="53715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59" name="Group 159"/>
            <p:cNvGrpSpPr/>
            <p:nvPr/>
          </p:nvGrpSpPr>
          <p:grpSpPr>
            <a:xfrm>
              <a:off x="3786604" y="6917640"/>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61" name="Group 161"/>
            <p:cNvGrpSpPr/>
            <p:nvPr/>
          </p:nvGrpSpPr>
          <p:grpSpPr>
            <a:xfrm>
              <a:off x="3786604" y="372485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63" name="Group 163"/>
            <p:cNvGrpSpPr/>
            <p:nvPr/>
          </p:nvGrpSpPr>
          <p:grpSpPr>
            <a:xfrm>
              <a:off x="3786604" y="1010534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65" name="Group 165"/>
            <p:cNvGrpSpPr/>
            <p:nvPr/>
          </p:nvGrpSpPr>
          <p:grpSpPr>
            <a:xfrm>
              <a:off x="3786604"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67" name="Group 167"/>
            <p:cNvGrpSpPr/>
            <p:nvPr/>
          </p:nvGrpSpPr>
          <p:grpSpPr>
            <a:xfrm>
              <a:off x="3786604"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69" name="Group 169"/>
            <p:cNvGrpSpPr/>
            <p:nvPr/>
          </p:nvGrpSpPr>
          <p:grpSpPr>
            <a:xfrm>
              <a:off x="3786604"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71" name="Group 171"/>
            <p:cNvGrpSpPr/>
            <p:nvPr/>
          </p:nvGrpSpPr>
          <p:grpSpPr>
            <a:xfrm>
              <a:off x="1078600"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73" name="Group 173"/>
            <p:cNvGrpSpPr/>
            <p:nvPr/>
          </p:nvGrpSpPr>
          <p:grpSpPr>
            <a:xfrm>
              <a:off x="1078600"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75" name="Group 175"/>
            <p:cNvGrpSpPr/>
            <p:nvPr/>
          </p:nvGrpSpPr>
          <p:grpSpPr>
            <a:xfrm>
              <a:off x="1078600"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77" name="Group 177"/>
            <p:cNvGrpSpPr/>
            <p:nvPr/>
          </p:nvGrpSpPr>
          <p:grpSpPr>
            <a:xfrm>
              <a:off x="1078600"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79" name="Group 179"/>
            <p:cNvGrpSpPr/>
            <p:nvPr/>
          </p:nvGrpSpPr>
          <p:grpSpPr>
            <a:xfrm>
              <a:off x="1078600" y="269343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81" name="Group 181"/>
            <p:cNvGrpSpPr/>
            <p:nvPr/>
          </p:nvGrpSpPr>
          <p:grpSpPr>
            <a:xfrm>
              <a:off x="1078600" y="9073915"/>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83" name="Group 183"/>
            <p:cNvGrpSpPr/>
            <p:nvPr/>
          </p:nvGrpSpPr>
          <p:grpSpPr>
            <a:xfrm>
              <a:off x="1078600" y="588113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85" name="Group 185"/>
            <p:cNvGrpSpPr/>
            <p:nvPr/>
          </p:nvGrpSpPr>
          <p:grpSpPr>
            <a:xfrm>
              <a:off x="2709204" y="1075351"/>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87" name="Group 187"/>
            <p:cNvGrpSpPr/>
            <p:nvPr/>
          </p:nvGrpSpPr>
          <p:grpSpPr>
            <a:xfrm>
              <a:off x="2709204" y="7455836"/>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89" name="Group 189"/>
            <p:cNvGrpSpPr/>
            <p:nvPr/>
          </p:nvGrpSpPr>
          <p:grpSpPr>
            <a:xfrm>
              <a:off x="2709204" y="4263051"/>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91" name="Group 191"/>
            <p:cNvGrpSpPr/>
            <p:nvPr/>
          </p:nvGrpSpPr>
          <p:grpSpPr>
            <a:xfrm>
              <a:off x="2709204" y="10643536"/>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93" name="Group 193"/>
            <p:cNvGrpSpPr/>
            <p:nvPr/>
          </p:nvGrpSpPr>
          <p:grpSpPr>
            <a:xfrm>
              <a:off x="2709204"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95" name="Group 195"/>
            <p:cNvGrpSpPr/>
            <p:nvPr/>
          </p:nvGrpSpPr>
          <p:grpSpPr>
            <a:xfrm>
              <a:off x="2709204"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97" name="Group 197"/>
            <p:cNvGrpSpPr/>
            <p:nvPr/>
          </p:nvGrpSpPr>
          <p:grpSpPr>
            <a:xfrm>
              <a:off x="2709204"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99" name="Group 199"/>
            <p:cNvGrpSpPr/>
            <p:nvPr/>
          </p:nvGrpSpPr>
          <p:grpSpPr>
            <a:xfrm>
              <a:off x="1627565" y="0"/>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01" name="Group 201"/>
            <p:cNvGrpSpPr/>
            <p:nvPr/>
          </p:nvGrpSpPr>
          <p:grpSpPr>
            <a:xfrm>
              <a:off x="1627565" y="6380485"/>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03" name="Group 203"/>
            <p:cNvGrpSpPr/>
            <p:nvPr/>
          </p:nvGrpSpPr>
          <p:grpSpPr>
            <a:xfrm>
              <a:off x="1627565" y="3187700"/>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05" name="Group 205"/>
            <p:cNvGrpSpPr/>
            <p:nvPr/>
          </p:nvGrpSpPr>
          <p:grpSpPr>
            <a:xfrm>
              <a:off x="1627565" y="9568185"/>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07" name="Group 207"/>
            <p:cNvGrpSpPr/>
            <p:nvPr/>
          </p:nvGrpSpPr>
          <p:grpSpPr>
            <a:xfrm>
              <a:off x="1627565" y="1618080"/>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09" name="Group 209"/>
            <p:cNvGrpSpPr/>
            <p:nvPr/>
          </p:nvGrpSpPr>
          <p:grpSpPr>
            <a:xfrm>
              <a:off x="1627565" y="7998564"/>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11" name="Group 211"/>
            <p:cNvGrpSpPr/>
            <p:nvPr/>
          </p:nvGrpSpPr>
          <p:grpSpPr>
            <a:xfrm>
              <a:off x="1627565" y="4805780"/>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13" name="Group 213"/>
            <p:cNvGrpSpPr/>
            <p:nvPr/>
          </p:nvGrpSpPr>
          <p:grpSpPr>
            <a:xfrm>
              <a:off x="2166226" y="537155"/>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15" name="Group 215"/>
            <p:cNvGrpSpPr/>
            <p:nvPr/>
          </p:nvGrpSpPr>
          <p:grpSpPr>
            <a:xfrm>
              <a:off x="2166226" y="6917640"/>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17" name="Group 217"/>
            <p:cNvGrpSpPr/>
            <p:nvPr/>
          </p:nvGrpSpPr>
          <p:grpSpPr>
            <a:xfrm>
              <a:off x="2166226" y="3724855"/>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19" name="Group 219"/>
            <p:cNvGrpSpPr/>
            <p:nvPr/>
          </p:nvGrpSpPr>
          <p:grpSpPr>
            <a:xfrm>
              <a:off x="2166226" y="10105340"/>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21" name="Group 221"/>
            <p:cNvGrpSpPr/>
            <p:nvPr/>
          </p:nvGrpSpPr>
          <p:grpSpPr>
            <a:xfrm>
              <a:off x="2166226" y="2155235"/>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23" name="Group 223"/>
            <p:cNvGrpSpPr/>
            <p:nvPr/>
          </p:nvGrpSpPr>
          <p:grpSpPr>
            <a:xfrm>
              <a:off x="2166226" y="8535719"/>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25" name="Group 225"/>
            <p:cNvGrpSpPr/>
            <p:nvPr/>
          </p:nvGrpSpPr>
          <p:grpSpPr>
            <a:xfrm>
              <a:off x="2166226" y="5342935"/>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27" name="Group 227"/>
            <p:cNvGrpSpPr>
              <a:grpSpLocks noChangeAspect="1"/>
            </p:cNvGrpSpPr>
            <p:nvPr/>
          </p:nvGrpSpPr>
          <p:grpSpPr>
            <a:xfrm>
              <a:off x="538818" y="0"/>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29" name="Group 229"/>
            <p:cNvGrpSpPr>
              <a:grpSpLocks noChangeAspect="1"/>
            </p:cNvGrpSpPr>
            <p:nvPr/>
          </p:nvGrpSpPr>
          <p:grpSpPr>
            <a:xfrm>
              <a:off x="538818" y="6380485"/>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31" name="Group 231"/>
            <p:cNvGrpSpPr>
              <a:grpSpLocks noChangeAspect="1"/>
            </p:cNvGrpSpPr>
            <p:nvPr/>
          </p:nvGrpSpPr>
          <p:grpSpPr>
            <a:xfrm>
              <a:off x="538818" y="3187700"/>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33" name="Group 233"/>
            <p:cNvGrpSpPr>
              <a:grpSpLocks noChangeAspect="1"/>
            </p:cNvGrpSpPr>
            <p:nvPr/>
          </p:nvGrpSpPr>
          <p:grpSpPr>
            <a:xfrm>
              <a:off x="538818" y="9568185"/>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35" name="Group 235"/>
            <p:cNvGrpSpPr>
              <a:grpSpLocks noChangeAspect="1"/>
            </p:cNvGrpSpPr>
            <p:nvPr/>
          </p:nvGrpSpPr>
          <p:grpSpPr>
            <a:xfrm>
              <a:off x="538818" y="1618080"/>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37" name="Group 237"/>
            <p:cNvGrpSpPr>
              <a:grpSpLocks noChangeAspect="1"/>
            </p:cNvGrpSpPr>
            <p:nvPr/>
          </p:nvGrpSpPr>
          <p:grpSpPr>
            <a:xfrm>
              <a:off x="538818" y="7998564"/>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39" name="Group 239"/>
            <p:cNvGrpSpPr>
              <a:grpSpLocks noChangeAspect="1"/>
            </p:cNvGrpSpPr>
            <p:nvPr/>
          </p:nvGrpSpPr>
          <p:grpSpPr>
            <a:xfrm>
              <a:off x="538818" y="4805780"/>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41" name="Group 241"/>
            <p:cNvGrpSpPr>
              <a:grpSpLocks noChangeAspect="1"/>
            </p:cNvGrpSpPr>
            <p:nvPr/>
          </p:nvGrpSpPr>
          <p:grpSpPr>
            <a:xfrm>
              <a:off x="3786682"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43" name="Group 243"/>
            <p:cNvGrpSpPr>
              <a:grpSpLocks noChangeAspect="1"/>
            </p:cNvGrpSpPr>
            <p:nvPr/>
          </p:nvGrpSpPr>
          <p:grpSpPr>
            <a:xfrm>
              <a:off x="3786682" y="638048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45" name="Group 245"/>
            <p:cNvGrpSpPr>
              <a:grpSpLocks noChangeAspect="1"/>
            </p:cNvGrpSpPr>
            <p:nvPr/>
          </p:nvGrpSpPr>
          <p:grpSpPr>
            <a:xfrm>
              <a:off x="3786682" y="3187700"/>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47" name="Group 247"/>
            <p:cNvGrpSpPr>
              <a:grpSpLocks noChangeAspect="1"/>
            </p:cNvGrpSpPr>
            <p:nvPr/>
          </p:nvGrpSpPr>
          <p:grpSpPr>
            <a:xfrm>
              <a:off x="3786682" y="95681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49" name="Group 249"/>
            <p:cNvGrpSpPr>
              <a:grpSpLocks noChangeAspect="1"/>
            </p:cNvGrpSpPr>
            <p:nvPr/>
          </p:nvGrpSpPr>
          <p:grpSpPr>
            <a:xfrm>
              <a:off x="3786682" y="161808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51" name="Group 251"/>
            <p:cNvGrpSpPr>
              <a:grpSpLocks noChangeAspect="1"/>
            </p:cNvGrpSpPr>
            <p:nvPr/>
          </p:nvGrpSpPr>
          <p:grpSpPr>
            <a:xfrm>
              <a:off x="3786682" y="7998564"/>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53" name="Group 253"/>
            <p:cNvGrpSpPr>
              <a:grpSpLocks noChangeAspect="1"/>
            </p:cNvGrpSpPr>
            <p:nvPr/>
          </p:nvGrpSpPr>
          <p:grpSpPr>
            <a:xfrm>
              <a:off x="3786682" y="4805780"/>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55" name="Group 255"/>
            <p:cNvGrpSpPr>
              <a:grpSpLocks noChangeAspect="1"/>
            </p:cNvGrpSpPr>
            <p:nvPr/>
          </p:nvGrpSpPr>
          <p:grpSpPr>
            <a:xfrm>
              <a:off x="1077478" y="53715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57" name="Group 257"/>
            <p:cNvGrpSpPr>
              <a:grpSpLocks noChangeAspect="1"/>
            </p:cNvGrpSpPr>
            <p:nvPr/>
          </p:nvGrpSpPr>
          <p:grpSpPr>
            <a:xfrm>
              <a:off x="1077478" y="691764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59" name="Group 259"/>
            <p:cNvGrpSpPr>
              <a:grpSpLocks noChangeAspect="1"/>
            </p:cNvGrpSpPr>
            <p:nvPr/>
          </p:nvGrpSpPr>
          <p:grpSpPr>
            <a:xfrm>
              <a:off x="1077478" y="372485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61" name="Group 261"/>
            <p:cNvGrpSpPr>
              <a:grpSpLocks noChangeAspect="1"/>
            </p:cNvGrpSpPr>
            <p:nvPr/>
          </p:nvGrpSpPr>
          <p:grpSpPr>
            <a:xfrm>
              <a:off x="1077478" y="10105340"/>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63" name="Group 263"/>
            <p:cNvGrpSpPr>
              <a:grpSpLocks noChangeAspect="1"/>
            </p:cNvGrpSpPr>
            <p:nvPr/>
          </p:nvGrpSpPr>
          <p:grpSpPr>
            <a:xfrm>
              <a:off x="1077478" y="215523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65" name="Group 265"/>
            <p:cNvGrpSpPr>
              <a:grpSpLocks noChangeAspect="1"/>
            </p:cNvGrpSpPr>
            <p:nvPr/>
          </p:nvGrpSpPr>
          <p:grpSpPr>
            <a:xfrm>
              <a:off x="1077478" y="8535719"/>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67" name="Group 267"/>
            <p:cNvGrpSpPr>
              <a:grpSpLocks noChangeAspect="1"/>
            </p:cNvGrpSpPr>
            <p:nvPr/>
          </p:nvGrpSpPr>
          <p:grpSpPr>
            <a:xfrm>
              <a:off x="1077478" y="534293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69" name="Group 269"/>
            <p:cNvGrpSpPr>
              <a:grpSpLocks noChangeAspect="1"/>
            </p:cNvGrpSpPr>
            <p:nvPr/>
          </p:nvGrpSpPr>
          <p:grpSpPr>
            <a:xfrm>
              <a:off x="1617339" y="1075351"/>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71" name="Group 271"/>
            <p:cNvGrpSpPr>
              <a:grpSpLocks noChangeAspect="1"/>
            </p:cNvGrpSpPr>
            <p:nvPr/>
          </p:nvGrpSpPr>
          <p:grpSpPr>
            <a:xfrm>
              <a:off x="1617339" y="7455836"/>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73" name="Group 273"/>
            <p:cNvGrpSpPr>
              <a:grpSpLocks noChangeAspect="1"/>
            </p:cNvGrpSpPr>
            <p:nvPr/>
          </p:nvGrpSpPr>
          <p:grpSpPr>
            <a:xfrm>
              <a:off x="1617339" y="4263051"/>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75" name="Group 275"/>
            <p:cNvGrpSpPr>
              <a:grpSpLocks noChangeAspect="1"/>
            </p:cNvGrpSpPr>
            <p:nvPr/>
          </p:nvGrpSpPr>
          <p:grpSpPr>
            <a:xfrm>
              <a:off x="1617339" y="10643536"/>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77" name="Group 277"/>
            <p:cNvGrpSpPr>
              <a:grpSpLocks noChangeAspect="1"/>
            </p:cNvGrpSpPr>
            <p:nvPr/>
          </p:nvGrpSpPr>
          <p:grpSpPr>
            <a:xfrm>
              <a:off x="1617339" y="2693431"/>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79" name="Group 279"/>
            <p:cNvGrpSpPr>
              <a:grpSpLocks noChangeAspect="1"/>
            </p:cNvGrpSpPr>
            <p:nvPr/>
          </p:nvGrpSpPr>
          <p:grpSpPr>
            <a:xfrm>
              <a:off x="1617339" y="9073915"/>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81" name="Group 281"/>
            <p:cNvGrpSpPr>
              <a:grpSpLocks noChangeAspect="1"/>
            </p:cNvGrpSpPr>
            <p:nvPr/>
          </p:nvGrpSpPr>
          <p:grpSpPr>
            <a:xfrm>
              <a:off x="1617339" y="5881131"/>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83" name="Group 283"/>
            <p:cNvGrpSpPr>
              <a:grpSpLocks noChangeAspect="1"/>
            </p:cNvGrpSpPr>
            <p:nvPr/>
          </p:nvGrpSpPr>
          <p:grpSpPr>
            <a:xfrm>
              <a:off x="78" y="1075351"/>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85" name="Group 285"/>
            <p:cNvGrpSpPr>
              <a:grpSpLocks noChangeAspect="1"/>
            </p:cNvGrpSpPr>
            <p:nvPr/>
          </p:nvGrpSpPr>
          <p:grpSpPr>
            <a:xfrm>
              <a:off x="78" y="7455836"/>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87" name="Group 287"/>
            <p:cNvGrpSpPr>
              <a:grpSpLocks noChangeAspect="1"/>
            </p:cNvGrpSpPr>
            <p:nvPr/>
          </p:nvGrpSpPr>
          <p:grpSpPr>
            <a:xfrm>
              <a:off x="78" y="4263051"/>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89" name="Group 289"/>
            <p:cNvGrpSpPr>
              <a:grpSpLocks noChangeAspect="1"/>
            </p:cNvGrpSpPr>
            <p:nvPr/>
          </p:nvGrpSpPr>
          <p:grpSpPr>
            <a:xfrm>
              <a:off x="78" y="10643536"/>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91" name="Group 291"/>
            <p:cNvGrpSpPr>
              <a:grpSpLocks noChangeAspect="1"/>
            </p:cNvGrpSpPr>
            <p:nvPr/>
          </p:nvGrpSpPr>
          <p:grpSpPr>
            <a:xfrm>
              <a:off x="78" y="2693431"/>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93" name="Group 293"/>
            <p:cNvGrpSpPr>
              <a:grpSpLocks noChangeAspect="1"/>
            </p:cNvGrpSpPr>
            <p:nvPr/>
          </p:nvGrpSpPr>
          <p:grpSpPr>
            <a:xfrm>
              <a:off x="78" y="9073915"/>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95" name="Group 295"/>
            <p:cNvGrpSpPr>
              <a:grpSpLocks noChangeAspect="1"/>
            </p:cNvGrpSpPr>
            <p:nvPr/>
          </p:nvGrpSpPr>
          <p:grpSpPr>
            <a:xfrm>
              <a:off x="78" y="5881131"/>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97" name="Group 297"/>
            <p:cNvGrpSpPr>
              <a:grpSpLocks noChangeAspect="1"/>
            </p:cNvGrpSpPr>
            <p:nvPr/>
          </p:nvGrpSpPr>
          <p:grpSpPr>
            <a:xfrm>
              <a:off x="3247943" y="1075351"/>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99" name="Group 299"/>
            <p:cNvGrpSpPr>
              <a:grpSpLocks noChangeAspect="1"/>
            </p:cNvGrpSpPr>
            <p:nvPr/>
          </p:nvGrpSpPr>
          <p:grpSpPr>
            <a:xfrm>
              <a:off x="3247943" y="7455836"/>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01" name="Group 301"/>
            <p:cNvGrpSpPr>
              <a:grpSpLocks noChangeAspect="1"/>
            </p:cNvGrpSpPr>
            <p:nvPr/>
          </p:nvGrpSpPr>
          <p:grpSpPr>
            <a:xfrm>
              <a:off x="3247943" y="4263051"/>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03" name="Group 303"/>
            <p:cNvGrpSpPr>
              <a:grpSpLocks noChangeAspect="1"/>
            </p:cNvGrpSpPr>
            <p:nvPr/>
          </p:nvGrpSpPr>
          <p:grpSpPr>
            <a:xfrm>
              <a:off x="3247943" y="10643536"/>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05" name="Group 305"/>
            <p:cNvGrpSpPr>
              <a:grpSpLocks noChangeAspect="1"/>
            </p:cNvGrpSpPr>
            <p:nvPr/>
          </p:nvGrpSpPr>
          <p:grpSpPr>
            <a:xfrm>
              <a:off x="3247943" y="2693431"/>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07" name="Group 307"/>
            <p:cNvGrpSpPr>
              <a:grpSpLocks noChangeAspect="1"/>
            </p:cNvGrpSpPr>
            <p:nvPr/>
          </p:nvGrpSpPr>
          <p:grpSpPr>
            <a:xfrm>
              <a:off x="3247943" y="9073915"/>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09" name="Group 309"/>
            <p:cNvGrpSpPr>
              <a:grpSpLocks noChangeAspect="1"/>
            </p:cNvGrpSpPr>
            <p:nvPr/>
          </p:nvGrpSpPr>
          <p:grpSpPr>
            <a:xfrm>
              <a:off x="3247943" y="5881131"/>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11" name="Group 311"/>
            <p:cNvGrpSpPr>
              <a:grpSpLocks noChangeAspect="1"/>
            </p:cNvGrpSpPr>
            <p:nvPr/>
          </p:nvGrpSpPr>
          <p:grpSpPr>
            <a:xfrm>
              <a:off x="2166304" y="0"/>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13" name="Group 313"/>
            <p:cNvGrpSpPr>
              <a:grpSpLocks noChangeAspect="1"/>
            </p:cNvGrpSpPr>
            <p:nvPr/>
          </p:nvGrpSpPr>
          <p:grpSpPr>
            <a:xfrm>
              <a:off x="2166304" y="6380485"/>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15" name="Group 315"/>
            <p:cNvGrpSpPr>
              <a:grpSpLocks noChangeAspect="1"/>
            </p:cNvGrpSpPr>
            <p:nvPr/>
          </p:nvGrpSpPr>
          <p:grpSpPr>
            <a:xfrm>
              <a:off x="2166304" y="3187700"/>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17" name="Group 317"/>
            <p:cNvGrpSpPr>
              <a:grpSpLocks noChangeAspect="1"/>
            </p:cNvGrpSpPr>
            <p:nvPr/>
          </p:nvGrpSpPr>
          <p:grpSpPr>
            <a:xfrm>
              <a:off x="2166304" y="9568185"/>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19" name="Group 319"/>
            <p:cNvGrpSpPr>
              <a:grpSpLocks noChangeAspect="1"/>
            </p:cNvGrpSpPr>
            <p:nvPr/>
          </p:nvGrpSpPr>
          <p:grpSpPr>
            <a:xfrm>
              <a:off x="2166304" y="1618080"/>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21" name="Group 321"/>
            <p:cNvGrpSpPr>
              <a:grpSpLocks noChangeAspect="1"/>
            </p:cNvGrpSpPr>
            <p:nvPr/>
          </p:nvGrpSpPr>
          <p:grpSpPr>
            <a:xfrm>
              <a:off x="2166304" y="7998564"/>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23" name="Group 323"/>
            <p:cNvGrpSpPr>
              <a:grpSpLocks noChangeAspect="1"/>
            </p:cNvGrpSpPr>
            <p:nvPr/>
          </p:nvGrpSpPr>
          <p:grpSpPr>
            <a:xfrm>
              <a:off x="2166304" y="4805780"/>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25" name="Group 325"/>
            <p:cNvGrpSpPr>
              <a:grpSpLocks noChangeAspect="1"/>
            </p:cNvGrpSpPr>
            <p:nvPr/>
          </p:nvGrpSpPr>
          <p:grpSpPr>
            <a:xfrm>
              <a:off x="2702799" y="537155"/>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27" name="Group 327"/>
            <p:cNvGrpSpPr>
              <a:grpSpLocks noChangeAspect="1"/>
            </p:cNvGrpSpPr>
            <p:nvPr/>
          </p:nvGrpSpPr>
          <p:grpSpPr>
            <a:xfrm>
              <a:off x="2702799" y="6917640"/>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29" name="Group 329"/>
            <p:cNvGrpSpPr>
              <a:grpSpLocks noChangeAspect="1"/>
            </p:cNvGrpSpPr>
            <p:nvPr/>
          </p:nvGrpSpPr>
          <p:grpSpPr>
            <a:xfrm>
              <a:off x="2702799" y="372485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31" name="Group 331"/>
            <p:cNvGrpSpPr>
              <a:grpSpLocks noChangeAspect="1"/>
            </p:cNvGrpSpPr>
            <p:nvPr/>
          </p:nvGrpSpPr>
          <p:grpSpPr>
            <a:xfrm>
              <a:off x="2702799" y="10105340"/>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33" name="Group 333"/>
            <p:cNvGrpSpPr>
              <a:grpSpLocks noChangeAspect="1"/>
            </p:cNvGrpSpPr>
            <p:nvPr/>
          </p:nvGrpSpPr>
          <p:grpSpPr>
            <a:xfrm>
              <a:off x="2702799" y="2155235"/>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35" name="Group 335"/>
            <p:cNvGrpSpPr>
              <a:grpSpLocks noChangeAspect="1"/>
            </p:cNvGrpSpPr>
            <p:nvPr/>
          </p:nvGrpSpPr>
          <p:grpSpPr>
            <a:xfrm>
              <a:off x="2702799" y="8535719"/>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37" name="Group 337"/>
            <p:cNvGrpSpPr>
              <a:grpSpLocks noChangeAspect="1"/>
            </p:cNvGrpSpPr>
            <p:nvPr/>
          </p:nvGrpSpPr>
          <p:grpSpPr>
            <a:xfrm>
              <a:off x="2702799" y="5342935"/>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sp>
        <p:nvSpPr>
          <p:cNvPr id="339" name="TextBox 339"/>
          <p:cNvSpPr txBox="1"/>
          <p:nvPr/>
        </p:nvSpPr>
        <p:spPr>
          <a:xfrm>
            <a:off x="1028700" y="1000125"/>
            <a:ext cx="9119964" cy="4821833"/>
          </a:xfrm>
          <a:prstGeom prst="rect">
            <a:avLst/>
          </a:prstGeom>
        </p:spPr>
        <p:txBody>
          <a:bodyPr lIns="0" tIns="0" rIns="0" bIns="0" rtlCol="0" anchor="t">
            <a:spAutoFit/>
          </a:bodyPr>
          <a:lstStyle/>
          <a:p>
            <a:pPr>
              <a:lnSpc>
                <a:spcPts val="9375"/>
              </a:lnSpc>
            </a:pPr>
            <a:r>
              <a:rPr lang="es-ES_tradnl" sz="7500" dirty="0">
                <a:solidFill>
                  <a:srgbClr val="1B1B1B"/>
                </a:solidFill>
                <a:latin typeface="League Spartan Bold"/>
              </a:rPr>
              <a:t>Escala de percepción del estigma:</a:t>
            </a:r>
          </a:p>
          <a:p>
            <a:pPr>
              <a:lnSpc>
                <a:spcPts val="9375"/>
              </a:lnSpc>
            </a:pPr>
            <a:r>
              <a:rPr lang="es-ES_tradnl" sz="7500" dirty="0">
                <a:solidFill>
                  <a:srgbClr val="FFFFFF"/>
                </a:solidFill>
                <a:latin typeface="League Spartan"/>
              </a:rPr>
              <a:t>Ejemplo</a:t>
            </a:r>
          </a:p>
        </p:txBody>
      </p:sp>
      <p:graphicFrame>
        <p:nvGraphicFramePr>
          <p:cNvPr id="350" name="Table 6">
            <a:extLst>
              <a:ext uri="{FF2B5EF4-FFF2-40B4-BE49-F238E27FC236}">
                <a16:creationId xmlns:a16="http://schemas.microsoft.com/office/drawing/2014/main" id="{A42A9BC4-2A9B-4644-BC9D-C969D69A386B}"/>
              </a:ext>
            </a:extLst>
          </p:cNvPr>
          <p:cNvGraphicFramePr>
            <a:graphicFrameLocks noGrp="1"/>
          </p:cNvGraphicFramePr>
          <p:nvPr>
            <p:extLst>
              <p:ext uri="{D42A27DB-BD31-4B8C-83A1-F6EECF244321}">
                <p14:modId xmlns:p14="http://schemas.microsoft.com/office/powerpoint/2010/main" val="2457896601"/>
              </p:ext>
            </p:extLst>
          </p:nvPr>
        </p:nvGraphicFramePr>
        <p:xfrm>
          <a:off x="8670574" y="2691578"/>
          <a:ext cx="8348436" cy="5435600"/>
        </p:xfrm>
        <a:graphic>
          <a:graphicData uri="http://schemas.openxmlformats.org/drawingml/2006/table">
            <a:tbl>
              <a:tblPr firstRow="1" bandRow="1">
                <a:tableStyleId>{2D5ABB26-0587-4C30-8999-92F81FD0307C}</a:tableStyleId>
              </a:tblPr>
              <a:tblGrid>
                <a:gridCol w="7346425">
                  <a:extLst>
                    <a:ext uri="{9D8B030D-6E8A-4147-A177-3AD203B41FA5}">
                      <a16:colId xmlns:a16="http://schemas.microsoft.com/office/drawing/2014/main" val="349357841"/>
                    </a:ext>
                  </a:extLst>
                </a:gridCol>
                <a:gridCol w="1002011">
                  <a:extLst>
                    <a:ext uri="{9D8B030D-6E8A-4147-A177-3AD203B41FA5}">
                      <a16:colId xmlns:a16="http://schemas.microsoft.com/office/drawing/2014/main" val="88633489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2400" i="0" noProof="0" dirty="0">
                          <a:solidFill>
                            <a:srgbClr val="1B1B1B"/>
                          </a:solidFill>
                          <a:latin typeface="League Spartan Bold"/>
                        </a:rPr>
                        <a:t>Sentirse inútil, sin valor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2400" i="0" noProof="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3608778"/>
                  </a:ext>
                </a:extLst>
              </a:tr>
              <a:tr h="370840">
                <a:tc>
                  <a:txBody>
                    <a:bodyPr/>
                    <a:lstStyle/>
                    <a:p>
                      <a:r>
                        <a:rPr lang="es-ES_tradnl" sz="2400" i="0" noProof="0" dirty="0">
                          <a:solidFill>
                            <a:srgbClr val="1B1B1B"/>
                          </a:solidFill>
                          <a:latin typeface="League Spartan Bold"/>
                        </a:rPr>
                        <a:t>Sentirse alejada o aislada de los demás</a:t>
                      </a:r>
                      <a:endParaRPr lang="es-ES_tradnl" sz="2400" i="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2400" i="0" noProof="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1866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2400" i="0" noProof="0" dirty="0">
                          <a:solidFill>
                            <a:srgbClr val="1B1B1B"/>
                          </a:solidFill>
                          <a:latin typeface="League Spartan Bold"/>
                        </a:rPr>
                        <a:t>Sentirse maltratada por personas de la comunidad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2400" i="0" noProof="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07713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2400" i="0" noProof="0" dirty="0">
                          <a:solidFill>
                            <a:srgbClr val="1B1B1B"/>
                          </a:solidFill>
                          <a:latin typeface="League Spartan Bold"/>
                        </a:rPr>
                        <a:t>Sentirse avergonzada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2400" i="0" noProof="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8411707"/>
                  </a:ext>
                </a:extLst>
              </a:tr>
              <a:tr h="370840">
                <a:tc>
                  <a:txBody>
                    <a:bodyPr/>
                    <a:lstStyle/>
                    <a:p>
                      <a:r>
                        <a:rPr lang="es-ES_tradnl" sz="2400" i="0" noProof="0" dirty="0">
                          <a:solidFill>
                            <a:srgbClr val="1B1B1B"/>
                          </a:solidFill>
                          <a:latin typeface="League Spartan Bold"/>
                        </a:rPr>
                        <a:t>Culparse por hechos del pasado </a:t>
                      </a:r>
                      <a:endParaRPr lang="es-ES_tradnl" sz="2400" i="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2400" i="0" noProof="0" dirty="0">
                          <a:latin typeface="League Spartan" panose="020B060402020202020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5834546"/>
                  </a:ext>
                </a:extLst>
              </a:tr>
              <a:tr h="1710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2400" i="0" noProof="0" dirty="0">
                          <a:solidFill>
                            <a:srgbClr val="1B1B1B"/>
                          </a:solidFill>
                          <a:latin typeface="League Spartan Bold"/>
                        </a:rPr>
                        <a:t>Sentirse rechazada por los demás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2400" i="0" noProof="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49788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2400" i="0" noProof="0" dirty="0">
                          <a:solidFill>
                            <a:srgbClr val="1B1B1B"/>
                          </a:solidFill>
                          <a:latin typeface="League Spartan Bold"/>
                        </a:rPr>
                        <a:t>Sentirse estigmatizada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2400" i="0" noProof="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00953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2400" i="0" noProof="0" dirty="0">
                          <a:solidFill>
                            <a:srgbClr val="1B1B1B"/>
                          </a:solidFill>
                          <a:latin typeface="League Spartan Bold"/>
                        </a:rPr>
                        <a:t>Querer evitar o esconderse de la gente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2400" i="0" noProof="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1525828"/>
                  </a:ext>
                </a:extLst>
              </a:tr>
              <a:tr h="497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2400" i="0" noProof="0" dirty="0">
                          <a:solidFill>
                            <a:srgbClr val="1B1B1B"/>
                          </a:solidFill>
                          <a:latin typeface="League Spartan Bold"/>
                        </a:rPr>
                        <a:t>Sentirse culpada por su propia familia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2400" i="0" noProof="0" dirty="0">
                          <a:latin typeface="League Spartan" panose="020B060402020202020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824917"/>
                  </a:ext>
                </a:extLst>
              </a:tr>
              <a:tr h="370840">
                <a:tc>
                  <a:txBody>
                    <a:bodyPr/>
                    <a:lstStyle/>
                    <a:p>
                      <a:r>
                        <a:rPr lang="es-ES_tradnl" sz="2400" i="0" noProof="0" dirty="0">
                          <a:solidFill>
                            <a:srgbClr val="1B1B1B"/>
                          </a:solidFill>
                          <a:latin typeface="League Spartan Bold"/>
                        </a:rPr>
                        <a:t>Sentirse culpada por su entorno/comunidad</a:t>
                      </a:r>
                      <a:endParaRPr lang="es-ES_tradnl" sz="2400" i="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2400" i="0" noProof="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8674653"/>
                  </a:ext>
                </a:extLst>
              </a:tr>
              <a:tr h="370840">
                <a:tc>
                  <a:txBody>
                    <a:bodyPr/>
                    <a:lstStyle/>
                    <a:p>
                      <a:r>
                        <a:rPr lang="es-ES_tradnl" sz="2400" i="0" noProof="0" dirty="0">
                          <a:solidFill>
                            <a:srgbClr val="1B1B1B"/>
                          </a:solidFill>
                          <a:latin typeface="League Spartan Bold"/>
                        </a:rPr>
                        <a:t>PUNTAJE INICIAL</a:t>
                      </a:r>
                      <a:endParaRPr lang="es-ES_tradnl" sz="2400" i="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2400" i="0" noProof="0" dirty="0">
                          <a:latin typeface="League Spartan" panose="020B060402020202020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6470809"/>
                  </a:ext>
                </a:extLst>
              </a:tr>
            </a:tbl>
          </a:graphicData>
        </a:graphic>
      </p:graphicFrame>
    </p:spTree>
    <p:extLst>
      <p:ext uri="{BB962C8B-B14F-4D97-AF65-F5344CB8AC3E}">
        <p14:creationId xmlns:p14="http://schemas.microsoft.com/office/powerpoint/2010/main" val="184608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14051795" y="1121130"/>
            <a:ext cx="2911708" cy="8044740"/>
            <a:chOff x="0" y="0"/>
            <a:chExt cx="3882277" cy="10726320"/>
          </a:xfrm>
        </p:grpSpPr>
        <p:grpSp>
          <p:nvGrpSpPr>
            <p:cNvPr id="3" name="Group 3"/>
            <p:cNvGrpSpPr/>
            <p:nvPr/>
          </p:nvGrpSpPr>
          <p:grpSpPr>
            <a:xfrm>
              <a:off x="270920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 name="Group 5"/>
            <p:cNvGrpSpPr/>
            <p:nvPr/>
          </p:nvGrpSpPr>
          <p:grpSpPr>
            <a:xfrm>
              <a:off x="270920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 name="Group 7"/>
            <p:cNvGrpSpPr/>
            <p:nvPr/>
          </p:nvGrpSpPr>
          <p:grpSpPr>
            <a:xfrm>
              <a:off x="270920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 name="Group 9"/>
            <p:cNvGrpSpPr/>
            <p:nvPr/>
          </p:nvGrpSpPr>
          <p:grpSpPr>
            <a:xfrm>
              <a:off x="270920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 name="Group 11"/>
            <p:cNvGrpSpPr/>
            <p:nvPr/>
          </p:nvGrpSpPr>
          <p:grpSpPr>
            <a:xfrm>
              <a:off x="270920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 name="Group 13"/>
            <p:cNvGrpSpPr/>
            <p:nvPr/>
          </p:nvGrpSpPr>
          <p:grpSpPr>
            <a:xfrm>
              <a:off x="270920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 name="Group 15"/>
            <p:cNvGrpSpPr/>
            <p:nvPr/>
          </p:nvGrpSpPr>
          <p:grpSpPr>
            <a:xfrm>
              <a:off x="270920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 name="Group 17"/>
            <p:cNvGrpSpPr/>
            <p:nvPr/>
          </p:nvGrpSpPr>
          <p:grpSpPr>
            <a:xfrm>
              <a:off x="0"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 name="Group 19"/>
            <p:cNvGrpSpPr/>
            <p:nvPr/>
          </p:nvGrpSpPr>
          <p:grpSpPr>
            <a:xfrm>
              <a:off x="0"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1" name="Group 21"/>
            <p:cNvGrpSpPr/>
            <p:nvPr/>
          </p:nvGrpSpPr>
          <p:grpSpPr>
            <a:xfrm>
              <a:off x="0"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3" name="Group 23"/>
            <p:cNvGrpSpPr/>
            <p:nvPr/>
          </p:nvGrpSpPr>
          <p:grpSpPr>
            <a:xfrm>
              <a:off x="0"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5" name="Group 25"/>
            <p:cNvGrpSpPr/>
            <p:nvPr/>
          </p:nvGrpSpPr>
          <p:grpSpPr>
            <a:xfrm>
              <a:off x="0"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7" name="Group 27"/>
            <p:cNvGrpSpPr/>
            <p:nvPr/>
          </p:nvGrpSpPr>
          <p:grpSpPr>
            <a:xfrm>
              <a:off x="0"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9" name="Group 29"/>
            <p:cNvGrpSpPr/>
            <p:nvPr/>
          </p:nvGrpSpPr>
          <p:grpSpPr>
            <a:xfrm>
              <a:off x="0"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1" name="Group 31"/>
            <p:cNvGrpSpPr/>
            <p:nvPr/>
          </p:nvGrpSpPr>
          <p:grpSpPr>
            <a:xfrm>
              <a:off x="3247865" y="53715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3" name="Group 33"/>
            <p:cNvGrpSpPr/>
            <p:nvPr/>
          </p:nvGrpSpPr>
          <p:grpSpPr>
            <a:xfrm>
              <a:off x="3247865" y="69176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5" name="Group 35"/>
            <p:cNvGrpSpPr/>
            <p:nvPr/>
          </p:nvGrpSpPr>
          <p:grpSpPr>
            <a:xfrm>
              <a:off x="3247865" y="3724855"/>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7" name="Group 37"/>
            <p:cNvGrpSpPr/>
            <p:nvPr/>
          </p:nvGrpSpPr>
          <p:grpSpPr>
            <a:xfrm>
              <a:off x="3247865" y="1010534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9" name="Group 39"/>
            <p:cNvGrpSpPr/>
            <p:nvPr/>
          </p:nvGrpSpPr>
          <p:grpSpPr>
            <a:xfrm>
              <a:off x="3247865" y="2155235"/>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1" name="Group 41"/>
            <p:cNvGrpSpPr/>
            <p:nvPr/>
          </p:nvGrpSpPr>
          <p:grpSpPr>
            <a:xfrm>
              <a:off x="3247865" y="8535719"/>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3" name="Group 43"/>
            <p:cNvGrpSpPr/>
            <p:nvPr/>
          </p:nvGrpSpPr>
          <p:grpSpPr>
            <a:xfrm>
              <a:off x="3247865" y="534293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5" name="Group 45"/>
            <p:cNvGrpSpPr/>
            <p:nvPr/>
          </p:nvGrpSpPr>
          <p:grpSpPr>
            <a:xfrm>
              <a:off x="539861" y="1075351"/>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7" name="Group 47"/>
            <p:cNvGrpSpPr/>
            <p:nvPr/>
          </p:nvGrpSpPr>
          <p:grpSpPr>
            <a:xfrm>
              <a:off x="539861" y="7455836"/>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9" name="Group 49"/>
            <p:cNvGrpSpPr/>
            <p:nvPr/>
          </p:nvGrpSpPr>
          <p:grpSpPr>
            <a:xfrm>
              <a:off x="539861" y="4263051"/>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1" name="Group 51"/>
            <p:cNvGrpSpPr/>
            <p:nvPr/>
          </p:nvGrpSpPr>
          <p:grpSpPr>
            <a:xfrm>
              <a:off x="539861" y="10643536"/>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3" name="Group 53"/>
            <p:cNvGrpSpPr/>
            <p:nvPr/>
          </p:nvGrpSpPr>
          <p:grpSpPr>
            <a:xfrm>
              <a:off x="539861"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5" name="Group 55"/>
            <p:cNvGrpSpPr/>
            <p:nvPr/>
          </p:nvGrpSpPr>
          <p:grpSpPr>
            <a:xfrm>
              <a:off x="539861"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7" name="Group 57"/>
            <p:cNvGrpSpPr/>
            <p:nvPr/>
          </p:nvGrpSpPr>
          <p:grpSpPr>
            <a:xfrm>
              <a:off x="539861"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9" name="Group 59"/>
            <p:cNvGrpSpPr/>
            <p:nvPr/>
          </p:nvGrpSpPr>
          <p:grpSpPr>
            <a:xfrm>
              <a:off x="3787726" y="1075351"/>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1" name="Group 61"/>
            <p:cNvGrpSpPr/>
            <p:nvPr/>
          </p:nvGrpSpPr>
          <p:grpSpPr>
            <a:xfrm>
              <a:off x="3787726" y="7455836"/>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3" name="Group 63"/>
            <p:cNvGrpSpPr/>
            <p:nvPr/>
          </p:nvGrpSpPr>
          <p:grpSpPr>
            <a:xfrm>
              <a:off x="3787726" y="4263051"/>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5" name="Group 65"/>
            <p:cNvGrpSpPr/>
            <p:nvPr/>
          </p:nvGrpSpPr>
          <p:grpSpPr>
            <a:xfrm>
              <a:off x="3787726" y="106435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7" name="Group 67"/>
            <p:cNvGrpSpPr/>
            <p:nvPr/>
          </p:nvGrpSpPr>
          <p:grpSpPr>
            <a:xfrm>
              <a:off x="3787726" y="2693431"/>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9" name="Group 69"/>
            <p:cNvGrpSpPr/>
            <p:nvPr/>
          </p:nvGrpSpPr>
          <p:grpSpPr>
            <a:xfrm>
              <a:off x="3787726"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1" name="Group 71"/>
            <p:cNvGrpSpPr/>
            <p:nvPr/>
          </p:nvGrpSpPr>
          <p:grpSpPr>
            <a:xfrm>
              <a:off x="3787726" y="5881131"/>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3" name="Group 73"/>
            <p:cNvGrpSpPr/>
            <p:nvPr/>
          </p:nvGrpSpPr>
          <p:grpSpPr>
            <a:xfrm>
              <a:off x="1088826"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5" name="Group 75"/>
            <p:cNvGrpSpPr/>
            <p:nvPr/>
          </p:nvGrpSpPr>
          <p:grpSpPr>
            <a:xfrm>
              <a:off x="1088826"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7" name="Group 77"/>
            <p:cNvGrpSpPr/>
            <p:nvPr/>
          </p:nvGrpSpPr>
          <p:grpSpPr>
            <a:xfrm>
              <a:off x="1088826"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9" name="Group 79"/>
            <p:cNvGrpSpPr/>
            <p:nvPr/>
          </p:nvGrpSpPr>
          <p:grpSpPr>
            <a:xfrm>
              <a:off x="1088826"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1" name="Group 81"/>
            <p:cNvGrpSpPr/>
            <p:nvPr/>
          </p:nvGrpSpPr>
          <p:grpSpPr>
            <a:xfrm>
              <a:off x="1088826"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3" name="Group 83"/>
            <p:cNvGrpSpPr/>
            <p:nvPr/>
          </p:nvGrpSpPr>
          <p:grpSpPr>
            <a:xfrm>
              <a:off x="1088826"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5" name="Group 85"/>
            <p:cNvGrpSpPr/>
            <p:nvPr/>
          </p:nvGrpSpPr>
          <p:grpSpPr>
            <a:xfrm>
              <a:off x="1088826"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7" name="Group 87"/>
            <p:cNvGrpSpPr/>
            <p:nvPr/>
          </p:nvGrpSpPr>
          <p:grpSpPr>
            <a:xfrm>
              <a:off x="1627486"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9" name="Group 89"/>
            <p:cNvGrpSpPr/>
            <p:nvPr/>
          </p:nvGrpSpPr>
          <p:grpSpPr>
            <a:xfrm>
              <a:off x="1627486"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1" name="Group 91"/>
            <p:cNvGrpSpPr/>
            <p:nvPr/>
          </p:nvGrpSpPr>
          <p:grpSpPr>
            <a:xfrm>
              <a:off x="1627486"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3" name="Group 93"/>
            <p:cNvGrpSpPr/>
            <p:nvPr/>
          </p:nvGrpSpPr>
          <p:grpSpPr>
            <a:xfrm>
              <a:off x="1627486"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5" name="Group 95"/>
            <p:cNvGrpSpPr/>
            <p:nvPr/>
          </p:nvGrpSpPr>
          <p:grpSpPr>
            <a:xfrm>
              <a:off x="1627486"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7" name="Group 97"/>
            <p:cNvGrpSpPr/>
            <p:nvPr/>
          </p:nvGrpSpPr>
          <p:grpSpPr>
            <a:xfrm>
              <a:off x="1627486"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9" name="Group 99"/>
            <p:cNvGrpSpPr/>
            <p:nvPr/>
          </p:nvGrpSpPr>
          <p:grpSpPr>
            <a:xfrm>
              <a:off x="1627486"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1" name="Group 101"/>
            <p:cNvGrpSpPr/>
            <p:nvPr/>
          </p:nvGrpSpPr>
          <p:grpSpPr>
            <a:xfrm>
              <a:off x="2167347" y="1075351"/>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3" name="Group 103"/>
            <p:cNvGrpSpPr/>
            <p:nvPr/>
          </p:nvGrpSpPr>
          <p:grpSpPr>
            <a:xfrm>
              <a:off x="2167347" y="7455836"/>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5" name="Group 105"/>
            <p:cNvGrpSpPr/>
            <p:nvPr/>
          </p:nvGrpSpPr>
          <p:grpSpPr>
            <a:xfrm>
              <a:off x="2167347" y="4263051"/>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7" name="Group 107"/>
            <p:cNvGrpSpPr/>
            <p:nvPr/>
          </p:nvGrpSpPr>
          <p:grpSpPr>
            <a:xfrm>
              <a:off x="2167347" y="10643536"/>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9" name="Group 109"/>
            <p:cNvGrpSpPr/>
            <p:nvPr/>
          </p:nvGrpSpPr>
          <p:grpSpPr>
            <a:xfrm>
              <a:off x="2167347" y="2693431"/>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1" name="Group 111"/>
            <p:cNvGrpSpPr/>
            <p:nvPr/>
          </p:nvGrpSpPr>
          <p:grpSpPr>
            <a:xfrm>
              <a:off x="2167347" y="9073915"/>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3" name="Group 113"/>
            <p:cNvGrpSpPr/>
            <p:nvPr/>
          </p:nvGrpSpPr>
          <p:grpSpPr>
            <a:xfrm>
              <a:off x="2167347" y="5881131"/>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5" name="Group 115"/>
            <p:cNvGrpSpPr/>
            <p:nvPr/>
          </p:nvGrpSpPr>
          <p:grpSpPr>
            <a:xfrm>
              <a:off x="78"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17" name="Group 117"/>
            <p:cNvGrpSpPr/>
            <p:nvPr/>
          </p:nvGrpSpPr>
          <p:grpSpPr>
            <a:xfrm>
              <a:off x="78" y="638048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19" name="Group 119"/>
            <p:cNvGrpSpPr/>
            <p:nvPr/>
          </p:nvGrpSpPr>
          <p:grpSpPr>
            <a:xfrm>
              <a:off x="78" y="318770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1" name="Group 121"/>
            <p:cNvGrpSpPr/>
            <p:nvPr/>
          </p:nvGrpSpPr>
          <p:grpSpPr>
            <a:xfrm>
              <a:off x="78" y="9568185"/>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3" name="Group 123"/>
            <p:cNvGrpSpPr/>
            <p:nvPr/>
          </p:nvGrpSpPr>
          <p:grpSpPr>
            <a:xfrm>
              <a:off x="78" y="161808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5" name="Group 125"/>
            <p:cNvGrpSpPr/>
            <p:nvPr/>
          </p:nvGrpSpPr>
          <p:grpSpPr>
            <a:xfrm>
              <a:off x="78" y="7998564"/>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7" name="Group 127"/>
            <p:cNvGrpSpPr/>
            <p:nvPr/>
          </p:nvGrpSpPr>
          <p:grpSpPr>
            <a:xfrm>
              <a:off x="78" y="480578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9" name="Group 129"/>
            <p:cNvGrpSpPr/>
            <p:nvPr/>
          </p:nvGrpSpPr>
          <p:grpSpPr>
            <a:xfrm>
              <a:off x="3247943"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1" name="Group 131"/>
            <p:cNvGrpSpPr/>
            <p:nvPr/>
          </p:nvGrpSpPr>
          <p:grpSpPr>
            <a:xfrm>
              <a:off x="3247943"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3" name="Group 133"/>
            <p:cNvGrpSpPr/>
            <p:nvPr/>
          </p:nvGrpSpPr>
          <p:grpSpPr>
            <a:xfrm>
              <a:off x="3247943"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5" name="Group 135"/>
            <p:cNvGrpSpPr/>
            <p:nvPr/>
          </p:nvGrpSpPr>
          <p:grpSpPr>
            <a:xfrm>
              <a:off x="3247943"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7" name="Group 137"/>
            <p:cNvGrpSpPr/>
            <p:nvPr/>
          </p:nvGrpSpPr>
          <p:grpSpPr>
            <a:xfrm>
              <a:off x="3247943"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9" name="Group 139"/>
            <p:cNvGrpSpPr/>
            <p:nvPr/>
          </p:nvGrpSpPr>
          <p:grpSpPr>
            <a:xfrm>
              <a:off x="3247943"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1" name="Group 141"/>
            <p:cNvGrpSpPr/>
            <p:nvPr/>
          </p:nvGrpSpPr>
          <p:grpSpPr>
            <a:xfrm>
              <a:off x="3247943"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3" name="Group 143"/>
            <p:cNvGrpSpPr/>
            <p:nvPr/>
          </p:nvGrpSpPr>
          <p:grpSpPr>
            <a:xfrm>
              <a:off x="538739"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5" name="Group 145"/>
            <p:cNvGrpSpPr/>
            <p:nvPr/>
          </p:nvGrpSpPr>
          <p:grpSpPr>
            <a:xfrm>
              <a:off x="538739"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7" name="Group 147"/>
            <p:cNvGrpSpPr/>
            <p:nvPr/>
          </p:nvGrpSpPr>
          <p:grpSpPr>
            <a:xfrm>
              <a:off x="538739"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9" name="Group 149"/>
            <p:cNvGrpSpPr/>
            <p:nvPr/>
          </p:nvGrpSpPr>
          <p:grpSpPr>
            <a:xfrm>
              <a:off x="538739"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51" name="Group 151"/>
            <p:cNvGrpSpPr/>
            <p:nvPr/>
          </p:nvGrpSpPr>
          <p:grpSpPr>
            <a:xfrm>
              <a:off x="538739" y="215523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53" name="Group 153"/>
            <p:cNvGrpSpPr/>
            <p:nvPr/>
          </p:nvGrpSpPr>
          <p:grpSpPr>
            <a:xfrm>
              <a:off x="538739" y="8535719"/>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55" name="Group 155"/>
            <p:cNvGrpSpPr/>
            <p:nvPr/>
          </p:nvGrpSpPr>
          <p:grpSpPr>
            <a:xfrm>
              <a:off x="538739" y="534293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57" name="Group 157"/>
            <p:cNvGrpSpPr/>
            <p:nvPr/>
          </p:nvGrpSpPr>
          <p:grpSpPr>
            <a:xfrm>
              <a:off x="3786604" y="53715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59" name="Group 159"/>
            <p:cNvGrpSpPr/>
            <p:nvPr/>
          </p:nvGrpSpPr>
          <p:grpSpPr>
            <a:xfrm>
              <a:off x="3786604" y="6917640"/>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61" name="Group 161"/>
            <p:cNvGrpSpPr/>
            <p:nvPr/>
          </p:nvGrpSpPr>
          <p:grpSpPr>
            <a:xfrm>
              <a:off x="3786604" y="372485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63" name="Group 163"/>
            <p:cNvGrpSpPr/>
            <p:nvPr/>
          </p:nvGrpSpPr>
          <p:grpSpPr>
            <a:xfrm>
              <a:off x="3786604" y="1010534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65" name="Group 165"/>
            <p:cNvGrpSpPr/>
            <p:nvPr/>
          </p:nvGrpSpPr>
          <p:grpSpPr>
            <a:xfrm>
              <a:off x="3786604"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67" name="Group 167"/>
            <p:cNvGrpSpPr/>
            <p:nvPr/>
          </p:nvGrpSpPr>
          <p:grpSpPr>
            <a:xfrm>
              <a:off x="3786604"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69" name="Group 169"/>
            <p:cNvGrpSpPr/>
            <p:nvPr/>
          </p:nvGrpSpPr>
          <p:grpSpPr>
            <a:xfrm>
              <a:off x="3786604"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71" name="Group 171"/>
            <p:cNvGrpSpPr/>
            <p:nvPr/>
          </p:nvGrpSpPr>
          <p:grpSpPr>
            <a:xfrm>
              <a:off x="1078600"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73" name="Group 173"/>
            <p:cNvGrpSpPr/>
            <p:nvPr/>
          </p:nvGrpSpPr>
          <p:grpSpPr>
            <a:xfrm>
              <a:off x="1078600"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75" name="Group 175"/>
            <p:cNvGrpSpPr/>
            <p:nvPr/>
          </p:nvGrpSpPr>
          <p:grpSpPr>
            <a:xfrm>
              <a:off x="1078600"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77" name="Group 177"/>
            <p:cNvGrpSpPr/>
            <p:nvPr/>
          </p:nvGrpSpPr>
          <p:grpSpPr>
            <a:xfrm>
              <a:off x="1078600"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79" name="Group 179"/>
            <p:cNvGrpSpPr/>
            <p:nvPr/>
          </p:nvGrpSpPr>
          <p:grpSpPr>
            <a:xfrm>
              <a:off x="1078600" y="269343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81" name="Group 181"/>
            <p:cNvGrpSpPr/>
            <p:nvPr/>
          </p:nvGrpSpPr>
          <p:grpSpPr>
            <a:xfrm>
              <a:off x="1078600" y="9073915"/>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83" name="Group 183"/>
            <p:cNvGrpSpPr/>
            <p:nvPr/>
          </p:nvGrpSpPr>
          <p:grpSpPr>
            <a:xfrm>
              <a:off x="1078600" y="588113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85" name="Group 185"/>
            <p:cNvGrpSpPr/>
            <p:nvPr/>
          </p:nvGrpSpPr>
          <p:grpSpPr>
            <a:xfrm>
              <a:off x="2709204" y="1075351"/>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87" name="Group 187"/>
            <p:cNvGrpSpPr/>
            <p:nvPr/>
          </p:nvGrpSpPr>
          <p:grpSpPr>
            <a:xfrm>
              <a:off x="2709204" y="7455836"/>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89" name="Group 189"/>
            <p:cNvGrpSpPr/>
            <p:nvPr/>
          </p:nvGrpSpPr>
          <p:grpSpPr>
            <a:xfrm>
              <a:off x="2709204" y="4263051"/>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91" name="Group 191"/>
            <p:cNvGrpSpPr/>
            <p:nvPr/>
          </p:nvGrpSpPr>
          <p:grpSpPr>
            <a:xfrm>
              <a:off x="2709204" y="10643536"/>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93" name="Group 193"/>
            <p:cNvGrpSpPr/>
            <p:nvPr/>
          </p:nvGrpSpPr>
          <p:grpSpPr>
            <a:xfrm>
              <a:off x="2709204"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95" name="Group 195"/>
            <p:cNvGrpSpPr/>
            <p:nvPr/>
          </p:nvGrpSpPr>
          <p:grpSpPr>
            <a:xfrm>
              <a:off x="2709204"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97" name="Group 197"/>
            <p:cNvGrpSpPr/>
            <p:nvPr/>
          </p:nvGrpSpPr>
          <p:grpSpPr>
            <a:xfrm>
              <a:off x="2709204"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99" name="Group 199"/>
            <p:cNvGrpSpPr/>
            <p:nvPr/>
          </p:nvGrpSpPr>
          <p:grpSpPr>
            <a:xfrm>
              <a:off x="1627565" y="0"/>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01" name="Group 201"/>
            <p:cNvGrpSpPr/>
            <p:nvPr/>
          </p:nvGrpSpPr>
          <p:grpSpPr>
            <a:xfrm>
              <a:off x="1627565" y="6380485"/>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03" name="Group 203"/>
            <p:cNvGrpSpPr/>
            <p:nvPr/>
          </p:nvGrpSpPr>
          <p:grpSpPr>
            <a:xfrm>
              <a:off x="1627565" y="3187700"/>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05" name="Group 205"/>
            <p:cNvGrpSpPr/>
            <p:nvPr/>
          </p:nvGrpSpPr>
          <p:grpSpPr>
            <a:xfrm>
              <a:off x="1627565" y="9568185"/>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07" name="Group 207"/>
            <p:cNvGrpSpPr/>
            <p:nvPr/>
          </p:nvGrpSpPr>
          <p:grpSpPr>
            <a:xfrm>
              <a:off x="1627565" y="1618080"/>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09" name="Group 209"/>
            <p:cNvGrpSpPr/>
            <p:nvPr/>
          </p:nvGrpSpPr>
          <p:grpSpPr>
            <a:xfrm>
              <a:off x="1627565" y="7998564"/>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11" name="Group 211"/>
            <p:cNvGrpSpPr/>
            <p:nvPr/>
          </p:nvGrpSpPr>
          <p:grpSpPr>
            <a:xfrm>
              <a:off x="1627565" y="4805780"/>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13" name="Group 213"/>
            <p:cNvGrpSpPr/>
            <p:nvPr/>
          </p:nvGrpSpPr>
          <p:grpSpPr>
            <a:xfrm>
              <a:off x="2166226" y="537155"/>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15" name="Group 215"/>
            <p:cNvGrpSpPr/>
            <p:nvPr/>
          </p:nvGrpSpPr>
          <p:grpSpPr>
            <a:xfrm>
              <a:off x="2166226" y="6917640"/>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17" name="Group 217"/>
            <p:cNvGrpSpPr/>
            <p:nvPr/>
          </p:nvGrpSpPr>
          <p:grpSpPr>
            <a:xfrm>
              <a:off x="2166226" y="3724855"/>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19" name="Group 219"/>
            <p:cNvGrpSpPr/>
            <p:nvPr/>
          </p:nvGrpSpPr>
          <p:grpSpPr>
            <a:xfrm>
              <a:off x="2166226" y="10105340"/>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1" name="Group 221"/>
            <p:cNvGrpSpPr/>
            <p:nvPr/>
          </p:nvGrpSpPr>
          <p:grpSpPr>
            <a:xfrm>
              <a:off x="2166226" y="2155235"/>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3" name="Group 223"/>
            <p:cNvGrpSpPr/>
            <p:nvPr/>
          </p:nvGrpSpPr>
          <p:grpSpPr>
            <a:xfrm>
              <a:off x="2166226" y="8535719"/>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5" name="Group 225"/>
            <p:cNvGrpSpPr/>
            <p:nvPr/>
          </p:nvGrpSpPr>
          <p:grpSpPr>
            <a:xfrm>
              <a:off x="2166226" y="5342935"/>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227" name="Group 227"/>
            <p:cNvGrpSpPr>
              <a:grpSpLocks noChangeAspect="1"/>
            </p:cNvGrpSpPr>
            <p:nvPr/>
          </p:nvGrpSpPr>
          <p:grpSpPr>
            <a:xfrm>
              <a:off x="538818" y="0"/>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29" name="Group 229"/>
            <p:cNvGrpSpPr>
              <a:grpSpLocks noChangeAspect="1"/>
            </p:cNvGrpSpPr>
            <p:nvPr/>
          </p:nvGrpSpPr>
          <p:grpSpPr>
            <a:xfrm>
              <a:off x="538818" y="6380485"/>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31" name="Group 231"/>
            <p:cNvGrpSpPr>
              <a:grpSpLocks noChangeAspect="1"/>
            </p:cNvGrpSpPr>
            <p:nvPr/>
          </p:nvGrpSpPr>
          <p:grpSpPr>
            <a:xfrm>
              <a:off x="538818" y="3187700"/>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33" name="Group 233"/>
            <p:cNvGrpSpPr>
              <a:grpSpLocks noChangeAspect="1"/>
            </p:cNvGrpSpPr>
            <p:nvPr/>
          </p:nvGrpSpPr>
          <p:grpSpPr>
            <a:xfrm>
              <a:off x="538818" y="9568185"/>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35" name="Group 235"/>
            <p:cNvGrpSpPr>
              <a:grpSpLocks noChangeAspect="1"/>
            </p:cNvGrpSpPr>
            <p:nvPr/>
          </p:nvGrpSpPr>
          <p:grpSpPr>
            <a:xfrm>
              <a:off x="538818" y="1618080"/>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37" name="Group 237"/>
            <p:cNvGrpSpPr>
              <a:grpSpLocks noChangeAspect="1"/>
            </p:cNvGrpSpPr>
            <p:nvPr/>
          </p:nvGrpSpPr>
          <p:grpSpPr>
            <a:xfrm>
              <a:off x="538818" y="7998564"/>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39" name="Group 239"/>
            <p:cNvGrpSpPr>
              <a:grpSpLocks noChangeAspect="1"/>
            </p:cNvGrpSpPr>
            <p:nvPr/>
          </p:nvGrpSpPr>
          <p:grpSpPr>
            <a:xfrm>
              <a:off x="538818" y="4805780"/>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41" name="Group 241"/>
            <p:cNvGrpSpPr>
              <a:grpSpLocks noChangeAspect="1"/>
            </p:cNvGrpSpPr>
            <p:nvPr/>
          </p:nvGrpSpPr>
          <p:grpSpPr>
            <a:xfrm>
              <a:off x="3786682"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43" name="Group 243"/>
            <p:cNvGrpSpPr>
              <a:grpSpLocks noChangeAspect="1"/>
            </p:cNvGrpSpPr>
            <p:nvPr/>
          </p:nvGrpSpPr>
          <p:grpSpPr>
            <a:xfrm>
              <a:off x="3786682" y="638048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45" name="Group 245"/>
            <p:cNvGrpSpPr>
              <a:grpSpLocks noChangeAspect="1"/>
            </p:cNvGrpSpPr>
            <p:nvPr/>
          </p:nvGrpSpPr>
          <p:grpSpPr>
            <a:xfrm>
              <a:off x="3786682" y="3187700"/>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47" name="Group 247"/>
            <p:cNvGrpSpPr>
              <a:grpSpLocks noChangeAspect="1"/>
            </p:cNvGrpSpPr>
            <p:nvPr/>
          </p:nvGrpSpPr>
          <p:grpSpPr>
            <a:xfrm>
              <a:off x="3786682" y="95681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49" name="Group 249"/>
            <p:cNvGrpSpPr>
              <a:grpSpLocks noChangeAspect="1"/>
            </p:cNvGrpSpPr>
            <p:nvPr/>
          </p:nvGrpSpPr>
          <p:grpSpPr>
            <a:xfrm>
              <a:off x="3786682" y="161808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51" name="Group 251"/>
            <p:cNvGrpSpPr>
              <a:grpSpLocks noChangeAspect="1"/>
            </p:cNvGrpSpPr>
            <p:nvPr/>
          </p:nvGrpSpPr>
          <p:grpSpPr>
            <a:xfrm>
              <a:off x="3786682" y="7998564"/>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53" name="Group 253"/>
            <p:cNvGrpSpPr>
              <a:grpSpLocks noChangeAspect="1"/>
            </p:cNvGrpSpPr>
            <p:nvPr/>
          </p:nvGrpSpPr>
          <p:grpSpPr>
            <a:xfrm>
              <a:off x="3786682" y="4805780"/>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55" name="Group 255"/>
            <p:cNvGrpSpPr>
              <a:grpSpLocks noChangeAspect="1"/>
            </p:cNvGrpSpPr>
            <p:nvPr/>
          </p:nvGrpSpPr>
          <p:grpSpPr>
            <a:xfrm>
              <a:off x="1077478" y="53715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57" name="Group 257"/>
            <p:cNvGrpSpPr>
              <a:grpSpLocks noChangeAspect="1"/>
            </p:cNvGrpSpPr>
            <p:nvPr/>
          </p:nvGrpSpPr>
          <p:grpSpPr>
            <a:xfrm>
              <a:off x="1077478" y="691764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59" name="Group 259"/>
            <p:cNvGrpSpPr>
              <a:grpSpLocks noChangeAspect="1"/>
            </p:cNvGrpSpPr>
            <p:nvPr/>
          </p:nvGrpSpPr>
          <p:grpSpPr>
            <a:xfrm>
              <a:off x="1077478" y="372485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61" name="Group 261"/>
            <p:cNvGrpSpPr>
              <a:grpSpLocks noChangeAspect="1"/>
            </p:cNvGrpSpPr>
            <p:nvPr/>
          </p:nvGrpSpPr>
          <p:grpSpPr>
            <a:xfrm>
              <a:off x="1077478" y="10105340"/>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63" name="Group 263"/>
            <p:cNvGrpSpPr>
              <a:grpSpLocks noChangeAspect="1"/>
            </p:cNvGrpSpPr>
            <p:nvPr/>
          </p:nvGrpSpPr>
          <p:grpSpPr>
            <a:xfrm>
              <a:off x="1077478" y="215523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65" name="Group 265"/>
            <p:cNvGrpSpPr>
              <a:grpSpLocks noChangeAspect="1"/>
            </p:cNvGrpSpPr>
            <p:nvPr/>
          </p:nvGrpSpPr>
          <p:grpSpPr>
            <a:xfrm>
              <a:off x="1077478" y="8535719"/>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67" name="Group 267"/>
            <p:cNvGrpSpPr>
              <a:grpSpLocks noChangeAspect="1"/>
            </p:cNvGrpSpPr>
            <p:nvPr/>
          </p:nvGrpSpPr>
          <p:grpSpPr>
            <a:xfrm>
              <a:off x="1077478" y="534293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69" name="Group 269"/>
            <p:cNvGrpSpPr>
              <a:grpSpLocks noChangeAspect="1"/>
            </p:cNvGrpSpPr>
            <p:nvPr/>
          </p:nvGrpSpPr>
          <p:grpSpPr>
            <a:xfrm>
              <a:off x="1617339" y="1075351"/>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71" name="Group 271"/>
            <p:cNvGrpSpPr>
              <a:grpSpLocks noChangeAspect="1"/>
            </p:cNvGrpSpPr>
            <p:nvPr/>
          </p:nvGrpSpPr>
          <p:grpSpPr>
            <a:xfrm>
              <a:off x="1617339" y="7455836"/>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73" name="Group 273"/>
            <p:cNvGrpSpPr>
              <a:grpSpLocks noChangeAspect="1"/>
            </p:cNvGrpSpPr>
            <p:nvPr/>
          </p:nvGrpSpPr>
          <p:grpSpPr>
            <a:xfrm>
              <a:off x="1617339" y="4263051"/>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75" name="Group 275"/>
            <p:cNvGrpSpPr>
              <a:grpSpLocks noChangeAspect="1"/>
            </p:cNvGrpSpPr>
            <p:nvPr/>
          </p:nvGrpSpPr>
          <p:grpSpPr>
            <a:xfrm>
              <a:off x="1617339" y="10643536"/>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77" name="Group 277"/>
            <p:cNvGrpSpPr>
              <a:grpSpLocks noChangeAspect="1"/>
            </p:cNvGrpSpPr>
            <p:nvPr/>
          </p:nvGrpSpPr>
          <p:grpSpPr>
            <a:xfrm>
              <a:off x="1617339" y="2693431"/>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79" name="Group 279"/>
            <p:cNvGrpSpPr>
              <a:grpSpLocks noChangeAspect="1"/>
            </p:cNvGrpSpPr>
            <p:nvPr/>
          </p:nvGrpSpPr>
          <p:grpSpPr>
            <a:xfrm>
              <a:off x="1617339" y="9073915"/>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81" name="Group 281"/>
            <p:cNvGrpSpPr>
              <a:grpSpLocks noChangeAspect="1"/>
            </p:cNvGrpSpPr>
            <p:nvPr/>
          </p:nvGrpSpPr>
          <p:grpSpPr>
            <a:xfrm>
              <a:off x="1617339" y="5881131"/>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83" name="Group 283"/>
            <p:cNvGrpSpPr>
              <a:grpSpLocks noChangeAspect="1"/>
            </p:cNvGrpSpPr>
            <p:nvPr/>
          </p:nvGrpSpPr>
          <p:grpSpPr>
            <a:xfrm>
              <a:off x="78" y="1075351"/>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85" name="Group 285"/>
            <p:cNvGrpSpPr>
              <a:grpSpLocks noChangeAspect="1"/>
            </p:cNvGrpSpPr>
            <p:nvPr/>
          </p:nvGrpSpPr>
          <p:grpSpPr>
            <a:xfrm>
              <a:off x="78" y="7455836"/>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87" name="Group 287"/>
            <p:cNvGrpSpPr>
              <a:grpSpLocks noChangeAspect="1"/>
            </p:cNvGrpSpPr>
            <p:nvPr/>
          </p:nvGrpSpPr>
          <p:grpSpPr>
            <a:xfrm>
              <a:off x="78" y="4263051"/>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89" name="Group 289"/>
            <p:cNvGrpSpPr>
              <a:grpSpLocks noChangeAspect="1"/>
            </p:cNvGrpSpPr>
            <p:nvPr/>
          </p:nvGrpSpPr>
          <p:grpSpPr>
            <a:xfrm>
              <a:off x="78" y="10643536"/>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91" name="Group 291"/>
            <p:cNvGrpSpPr>
              <a:grpSpLocks noChangeAspect="1"/>
            </p:cNvGrpSpPr>
            <p:nvPr/>
          </p:nvGrpSpPr>
          <p:grpSpPr>
            <a:xfrm>
              <a:off x="78" y="2693431"/>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93" name="Group 293"/>
            <p:cNvGrpSpPr>
              <a:grpSpLocks noChangeAspect="1"/>
            </p:cNvGrpSpPr>
            <p:nvPr/>
          </p:nvGrpSpPr>
          <p:grpSpPr>
            <a:xfrm>
              <a:off x="78" y="9073915"/>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95" name="Group 295"/>
            <p:cNvGrpSpPr>
              <a:grpSpLocks noChangeAspect="1"/>
            </p:cNvGrpSpPr>
            <p:nvPr/>
          </p:nvGrpSpPr>
          <p:grpSpPr>
            <a:xfrm>
              <a:off x="78" y="5881131"/>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97" name="Group 297"/>
            <p:cNvGrpSpPr>
              <a:grpSpLocks noChangeAspect="1"/>
            </p:cNvGrpSpPr>
            <p:nvPr/>
          </p:nvGrpSpPr>
          <p:grpSpPr>
            <a:xfrm>
              <a:off x="3247943" y="1075351"/>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99" name="Group 299"/>
            <p:cNvGrpSpPr>
              <a:grpSpLocks noChangeAspect="1"/>
            </p:cNvGrpSpPr>
            <p:nvPr/>
          </p:nvGrpSpPr>
          <p:grpSpPr>
            <a:xfrm>
              <a:off x="3247943" y="7455836"/>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01" name="Group 301"/>
            <p:cNvGrpSpPr>
              <a:grpSpLocks noChangeAspect="1"/>
            </p:cNvGrpSpPr>
            <p:nvPr/>
          </p:nvGrpSpPr>
          <p:grpSpPr>
            <a:xfrm>
              <a:off x="3247943" y="4263051"/>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03" name="Group 303"/>
            <p:cNvGrpSpPr>
              <a:grpSpLocks noChangeAspect="1"/>
            </p:cNvGrpSpPr>
            <p:nvPr/>
          </p:nvGrpSpPr>
          <p:grpSpPr>
            <a:xfrm>
              <a:off x="3247943" y="10643536"/>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05" name="Group 305"/>
            <p:cNvGrpSpPr>
              <a:grpSpLocks noChangeAspect="1"/>
            </p:cNvGrpSpPr>
            <p:nvPr/>
          </p:nvGrpSpPr>
          <p:grpSpPr>
            <a:xfrm>
              <a:off x="3247943" y="2693431"/>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07" name="Group 307"/>
            <p:cNvGrpSpPr>
              <a:grpSpLocks noChangeAspect="1"/>
            </p:cNvGrpSpPr>
            <p:nvPr/>
          </p:nvGrpSpPr>
          <p:grpSpPr>
            <a:xfrm>
              <a:off x="3247943" y="9073915"/>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09" name="Group 309"/>
            <p:cNvGrpSpPr>
              <a:grpSpLocks noChangeAspect="1"/>
            </p:cNvGrpSpPr>
            <p:nvPr/>
          </p:nvGrpSpPr>
          <p:grpSpPr>
            <a:xfrm>
              <a:off x="3247943" y="5881131"/>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11" name="Group 311"/>
            <p:cNvGrpSpPr>
              <a:grpSpLocks noChangeAspect="1"/>
            </p:cNvGrpSpPr>
            <p:nvPr/>
          </p:nvGrpSpPr>
          <p:grpSpPr>
            <a:xfrm>
              <a:off x="2166304" y="0"/>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13" name="Group 313"/>
            <p:cNvGrpSpPr>
              <a:grpSpLocks noChangeAspect="1"/>
            </p:cNvGrpSpPr>
            <p:nvPr/>
          </p:nvGrpSpPr>
          <p:grpSpPr>
            <a:xfrm>
              <a:off x="2166304" y="6380485"/>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15" name="Group 315"/>
            <p:cNvGrpSpPr>
              <a:grpSpLocks noChangeAspect="1"/>
            </p:cNvGrpSpPr>
            <p:nvPr/>
          </p:nvGrpSpPr>
          <p:grpSpPr>
            <a:xfrm>
              <a:off x="2166304" y="3187700"/>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17" name="Group 317"/>
            <p:cNvGrpSpPr>
              <a:grpSpLocks noChangeAspect="1"/>
            </p:cNvGrpSpPr>
            <p:nvPr/>
          </p:nvGrpSpPr>
          <p:grpSpPr>
            <a:xfrm>
              <a:off x="2166304" y="9568185"/>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19" name="Group 319"/>
            <p:cNvGrpSpPr>
              <a:grpSpLocks noChangeAspect="1"/>
            </p:cNvGrpSpPr>
            <p:nvPr/>
          </p:nvGrpSpPr>
          <p:grpSpPr>
            <a:xfrm>
              <a:off x="2166304" y="1618080"/>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21" name="Group 321"/>
            <p:cNvGrpSpPr>
              <a:grpSpLocks noChangeAspect="1"/>
            </p:cNvGrpSpPr>
            <p:nvPr/>
          </p:nvGrpSpPr>
          <p:grpSpPr>
            <a:xfrm>
              <a:off x="2166304" y="7998564"/>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23" name="Group 323"/>
            <p:cNvGrpSpPr>
              <a:grpSpLocks noChangeAspect="1"/>
            </p:cNvGrpSpPr>
            <p:nvPr/>
          </p:nvGrpSpPr>
          <p:grpSpPr>
            <a:xfrm>
              <a:off x="2166304" y="4805780"/>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25" name="Group 325"/>
            <p:cNvGrpSpPr>
              <a:grpSpLocks noChangeAspect="1"/>
            </p:cNvGrpSpPr>
            <p:nvPr/>
          </p:nvGrpSpPr>
          <p:grpSpPr>
            <a:xfrm>
              <a:off x="2702799" y="537155"/>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27" name="Group 327"/>
            <p:cNvGrpSpPr>
              <a:grpSpLocks noChangeAspect="1"/>
            </p:cNvGrpSpPr>
            <p:nvPr/>
          </p:nvGrpSpPr>
          <p:grpSpPr>
            <a:xfrm>
              <a:off x="2702799" y="6917640"/>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29" name="Group 329"/>
            <p:cNvGrpSpPr>
              <a:grpSpLocks noChangeAspect="1"/>
            </p:cNvGrpSpPr>
            <p:nvPr/>
          </p:nvGrpSpPr>
          <p:grpSpPr>
            <a:xfrm>
              <a:off x="2702799" y="372485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31" name="Group 331"/>
            <p:cNvGrpSpPr>
              <a:grpSpLocks noChangeAspect="1"/>
            </p:cNvGrpSpPr>
            <p:nvPr/>
          </p:nvGrpSpPr>
          <p:grpSpPr>
            <a:xfrm>
              <a:off x="2702799" y="10105340"/>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33" name="Group 333"/>
            <p:cNvGrpSpPr>
              <a:grpSpLocks noChangeAspect="1"/>
            </p:cNvGrpSpPr>
            <p:nvPr/>
          </p:nvGrpSpPr>
          <p:grpSpPr>
            <a:xfrm>
              <a:off x="2702799" y="2155235"/>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35" name="Group 335"/>
            <p:cNvGrpSpPr>
              <a:grpSpLocks noChangeAspect="1"/>
            </p:cNvGrpSpPr>
            <p:nvPr/>
          </p:nvGrpSpPr>
          <p:grpSpPr>
            <a:xfrm>
              <a:off x="2702799" y="8535719"/>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337" name="Group 337"/>
            <p:cNvGrpSpPr>
              <a:grpSpLocks noChangeAspect="1"/>
            </p:cNvGrpSpPr>
            <p:nvPr/>
          </p:nvGrpSpPr>
          <p:grpSpPr>
            <a:xfrm>
              <a:off x="2702799" y="5342935"/>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sp>
        <p:nvSpPr>
          <p:cNvPr id="339" name="TextBox 339"/>
          <p:cNvSpPr txBox="1"/>
          <p:nvPr/>
        </p:nvSpPr>
        <p:spPr>
          <a:xfrm>
            <a:off x="1028699" y="1000125"/>
            <a:ext cx="15125772" cy="2340384"/>
          </a:xfrm>
          <a:prstGeom prst="rect">
            <a:avLst/>
          </a:prstGeom>
        </p:spPr>
        <p:txBody>
          <a:bodyPr wrap="square" lIns="0" tIns="0" rIns="0" bIns="0" rtlCol="0" anchor="t">
            <a:spAutoFit/>
          </a:bodyPr>
          <a:lstStyle/>
          <a:p>
            <a:pPr>
              <a:lnSpc>
                <a:spcPts val="9375"/>
              </a:lnSpc>
            </a:pPr>
            <a:r>
              <a:rPr lang="es-ES_tradnl" sz="6000" dirty="0">
                <a:solidFill>
                  <a:srgbClr val="1B1B1B"/>
                </a:solidFill>
                <a:latin typeface="League Spartan Bold"/>
              </a:rPr>
              <a:t>Escala de percepción del estigma:</a:t>
            </a:r>
          </a:p>
          <a:p>
            <a:pPr>
              <a:lnSpc>
                <a:spcPts val="9375"/>
              </a:lnSpc>
            </a:pPr>
            <a:r>
              <a:rPr lang="es-ES_tradnl" sz="6000" dirty="0">
                <a:solidFill>
                  <a:srgbClr val="FFFFFF"/>
                </a:solidFill>
                <a:latin typeface="League Spartan"/>
              </a:rPr>
              <a:t>Cómo interpretar los resultados</a:t>
            </a:r>
          </a:p>
        </p:txBody>
      </p:sp>
      <p:sp>
        <p:nvSpPr>
          <p:cNvPr id="340" name="TextBox 340"/>
          <p:cNvSpPr txBox="1"/>
          <p:nvPr/>
        </p:nvSpPr>
        <p:spPr>
          <a:xfrm>
            <a:off x="1338224" y="3863240"/>
            <a:ext cx="815079" cy="359073"/>
          </a:xfrm>
          <a:prstGeom prst="rect">
            <a:avLst/>
          </a:prstGeom>
        </p:spPr>
        <p:txBody>
          <a:bodyPr lIns="0" tIns="0" rIns="0" bIns="0" rtlCol="0" anchor="t">
            <a:spAutoFit/>
          </a:bodyPr>
          <a:lstStyle/>
          <a:p>
            <a:pPr algn="r">
              <a:lnSpc>
                <a:spcPts val="2750"/>
              </a:lnSpc>
            </a:pPr>
            <a:r>
              <a:rPr lang="es-ES_tradnl" sz="2400" dirty="0">
                <a:solidFill>
                  <a:srgbClr val="1B1B1B"/>
                </a:solidFill>
                <a:latin typeface="League Spartan" panose="020B0604020202020204" charset="0"/>
              </a:rPr>
              <a:t>0 - 1</a:t>
            </a:r>
          </a:p>
        </p:txBody>
      </p:sp>
      <p:sp>
        <p:nvSpPr>
          <p:cNvPr id="341" name="TextBox 341"/>
          <p:cNvSpPr txBox="1"/>
          <p:nvPr/>
        </p:nvSpPr>
        <p:spPr>
          <a:xfrm>
            <a:off x="2416095" y="3812000"/>
            <a:ext cx="8661127" cy="397545"/>
          </a:xfrm>
          <a:prstGeom prst="rect">
            <a:avLst/>
          </a:prstGeom>
        </p:spPr>
        <p:txBody>
          <a:bodyPr wrap="square" lIns="0" tIns="0" rIns="0" bIns="0" rtlCol="0" anchor="t">
            <a:spAutoFit/>
          </a:bodyPr>
          <a:lstStyle/>
          <a:p>
            <a:pPr>
              <a:lnSpc>
                <a:spcPts val="3125"/>
              </a:lnSpc>
            </a:pPr>
            <a:r>
              <a:rPr lang="es-ES_tradnl" sz="2400" dirty="0">
                <a:solidFill>
                  <a:srgbClr val="1B1B1B"/>
                </a:solidFill>
                <a:latin typeface="League Spartan" panose="020B0604020202020204" charset="0"/>
              </a:rPr>
              <a:t>La sobreviviente se siente poco o de estigma.</a:t>
            </a:r>
          </a:p>
        </p:txBody>
      </p:sp>
      <p:sp>
        <p:nvSpPr>
          <p:cNvPr id="342" name="TextBox 342"/>
          <p:cNvSpPr txBox="1"/>
          <p:nvPr/>
        </p:nvSpPr>
        <p:spPr>
          <a:xfrm>
            <a:off x="1338224" y="4844704"/>
            <a:ext cx="815079" cy="359073"/>
          </a:xfrm>
          <a:prstGeom prst="rect">
            <a:avLst/>
          </a:prstGeom>
        </p:spPr>
        <p:txBody>
          <a:bodyPr lIns="0" tIns="0" rIns="0" bIns="0" rtlCol="0" anchor="t">
            <a:spAutoFit/>
          </a:bodyPr>
          <a:lstStyle/>
          <a:p>
            <a:pPr algn="r">
              <a:lnSpc>
                <a:spcPts val="2750"/>
              </a:lnSpc>
            </a:pPr>
            <a:r>
              <a:rPr lang="es-ES_tradnl" sz="2400" dirty="0">
                <a:solidFill>
                  <a:srgbClr val="1B1B1B"/>
                </a:solidFill>
                <a:latin typeface="League Spartan" panose="020B0604020202020204" charset="0"/>
              </a:rPr>
              <a:t>1 - 2</a:t>
            </a:r>
          </a:p>
        </p:txBody>
      </p:sp>
      <p:sp>
        <p:nvSpPr>
          <p:cNvPr id="343" name="TextBox 343"/>
          <p:cNvSpPr txBox="1"/>
          <p:nvPr/>
        </p:nvSpPr>
        <p:spPr>
          <a:xfrm>
            <a:off x="2416095" y="4844704"/>
            <a:ext cx="10893300" cy="1987724"/>
          </a:xfrm>
          <a:prstGeom prst="rect">
            <a:avLst/>
          </a:prstGeom>
        </p:spPr>
        <p:txBody>
          <a:bodyPr lIns="0" tIns="0" rIns="0" bIns="0" rtlCol="0" anchor="t">
            <a:spAutoFit/>
          </a:bodyPr>
          <a:lstStyle/>
          <a:p>
            <a:pPr>
              <a:lnSpc>
                <a:spcPts val="3124"/>
              </a:lnSpc>
            </a:pPr>
            <a:r>
              <a:rPr lang="es-ES_tradnl" sz="2400" dirty="0">
                <a:solidFill>
                  <a:srgbClr val="1B1B1B"/>
                </a:solidFill>
                <a:latin typeface="League Spartan" panose="020B0604020202020204" charset="0"/>
              </a:rPr>
              <a:t>La sobreviviente siente algo de estigma, de mínimo a moderado. </a:t>
            </a:r>
          </a:p>
          <a:p>
            <a:pPr marL="539750" lvl="1" indent="-269875">
              <a:lnSpc>
                <a:spcPts val="3125"/>
              </a:lnSpc>
              <a:buFont typeface="Arial"/>
              <a:buChar char="•"/>
            </a:pPr>
            <a:r>
              <a:rPr lang="es-ES_tradnl" sz="2400" dirty="0">
                <a:solidFill>
                  <a:srgbClr val="1B1B1B"/>
                </a:solidFill>
                <a:latin typeface="League Spartan" panose="020B0604020202020204" charset="0"/>
              </a:rPr>
              <a:t>Identifique las preguntas en donde la sobreviviente haya indicado una mayor dificultad y pregúntele si los aspectos o factores descritos en las preguntas deberían ser los objetivos en su plan de acción</a:t>
            </a:r>
          </a:p>
        </p:txBody>
      </p:sp>
      <p:sp>
        <p:nvSpPr>
          <p:cNvPr id="344" name="TextBox 344"/>
          <p:cNvSpPr txBox="1"/>
          <p:nvPr/>
        </p:nvSpPr>
        <p:spPr>
          <a:xfrm>
            <a:off x="1338224" y="7306061"/>
            <a:ext cx="815079" cy="359073"/>
          </a:xfrm>
          <a:prstGeom prst="rect">
            <a:avLst/>
          </a:prstGeom>
        </p:spPr>
        <p:txBody>
          <a:bodyPr lIns="0" tIns="0" rIns="0" bIns="0" rtlCol="0" anchor="t">
            <a:spAutoFit/>
          </a:bodyPr>
          <a:lstStyle/>
          <a:p>
            <a:pPr algn="r">
              <a:lnSpc>
                <a:spcPts val="2750"/>
              </a:lnSpc>
            </a:pPr>
            <a:r>
              <a:rPr lang="es-ES_tradnl" sz="2400" dirty="0">
                <a:solidFill>
                  <a:srgbClr val="1B1B1B"/>
                </a:solidFill>
                <a:latin typeface="League Spartan" panose="020B0604020202020204" charset="0"/>
              </a:rPr>
              <a:t>2 - 3</a:t>
            </a:r>
          </a:p>
        </p:txBody>
      </p:sp>
      <p:sp>
        <p:nvSpPr>
          <p:cNvPr id="345" name="TextBox 345"/>
          <p:cNvSpPr txBox="1"/>
          <p:nvPr/>
        </p:nvSpPr>
        <p:spPr>
          <a:xfrm>
            <a:off x="2416095" y="7248911"/>
            <a:ext cx="10893300" cy="2385268"/>
          </a:xfrm>
          <a:prstGeom prst="rect">
            <a:avLst/>
          </a:prstGeom>
        </p:spPr>
        <p:txBody>
          <a:bodyPr lIns="0" tIns="0" rIns="0" bIns="0" rtlCol="0" anchor="t">
            <a:spAutoFit/>
          </a:bodyPr>
          <a:lstStyle/>
          <a:p>
            <a:pPr>
              <a:lnSpc>
                <a:spcPts val="3124"/>
              </a:lnSpc>
            </a:pPr>
            <a:r>
              <a:rPr lang="es-ES_tradnl" sz="2400" dirty="0">
                <a:solidFill>
                  <a:srgbClr val="1B1B1B"/>
                </a:solidFill>
                <a:latin typeface="League Spartan" panose="020B0604020202020204" charset="0"/>
              </a:rPr>
              <a:t>La sobreviviente siente un estigma de moderado a significativo. </a:t>
            </a:r>
          </a:p>
          <a:p>
            <a:pPr marL="539750" lvl="1" indent="-269875">
              <a:lnSpc>
                <a:spcPts val="3125"/>
              </a:lnSpc>
              <a:buFont typeface="Arial"/>
              <a:buChar char="•"/>
            </a:pPr>
            <a:r>
              <a:rPr lang="es-ES_tradnl" sz="2400" dirty="0">
                <a:solidFill>
                  <a:srgbClr val="1B1B1B"/>
                </a:solidFill>
                <a:latin typeface="League Spartan" panose="020B0604020202020204" charset="0"/>
              </a:rPr>
              <a:t>La sobreviviente probablemente está teniendo dificultades como consecuencia de las emociones que despierta en ella el estigma que percibe. Es importante ayudarla la sobreviviente a identificar las emociones que deberían ser prioridad en el plan de acción.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14051795" y="1121130"/>
            <a:ext cx="2911708" cy="8044740"/>
            <a:chOff x="0" y="0"/>
            <a:chExt cx="3882277" cy="10726320"/>
          </a:xfrm>
        </p:grpSpPr>
        <p:grpSp>
          <p:nvGrpSpPr>
            <p:cNvPr id="3" name="Group 3"/>
            <p:cNvGrpSpPr/>
            <p:nvPr/>
          </p:nvGrpSpPr>
          <p:grpSpPr>
            <a:xfrm>
              <a:off x="270920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5" name="Group 5"/>
            <p:cNvGrpSpPr/>
            <p:nvPr/>
          </p:nvGrpSpPr>
          <p:grpSpPr>
            <a:xfrm>
              <a:off x="270920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7" name="Group 7"/>
            <p:cNvGrpSpPr/>
            <p:nvPr/>
          </p:nvGrpSpPr>
          <p:grpSpPr>
            <a:xfrm>
              <a:off x="270920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9" name="Group 9"/>
            <p:cNvGrpSpPr/>
            <p:nvPr/>
          </p:nvGrpSpPr>
          <p:grpSpPr>
            <a:xfrm>
              <a:off x="270920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1" name="Group 11"/>
            <p:cNvGrpSpPr/>
            <p:nvPr/>
          </p:nvGrpSpPr>
          <p:grpSpPr>
            <a:xfrm>
              <a:off x="270920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3" name="Group 13"/>
            <p:cNvGrpSpPr/>
            <p:nvPr/>
          </p:nvGrpSpPr>
          <p:grpSpPr>
            <a:xfrm>
              <a:off x="270920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5" name="Group 15"/>
            <p:cNvGrpSpPr/>
            <p:nvPr/>
          </p:nvGrpSpPr>
          <p:grpSpPr>
            <a:xfrm>
              <a:off x="270920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7" name="Group 17"/>
            <p:cNvGrpSpPr/>
            <p:nvPr/>
          </p:nvGrpSpPr>
          <p:grpSpPr>
            <a:xfrm>
              <a:off x="0"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9" name="Group 19"/>
            <p:cNvGrpSpPr/>
            <p:nvPr/>
          </p:nvGrpSpPr>
          <p:grpSpPr>
            <a:xfrm>
              <a:off x="0"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1" name="Group 21"/>
            <p:cNvGrpSpPr/>
            <p:nvPr/>
          </p:nvGrpSpPr>
          <p:grpSpPr>
            <a:xfrm>
              <a:off x="0"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3" name="Group 23"/>
            <p:cNvGrpSpPr/>
            <p:nvPr/>
          </p:nvGrpSpPr>
          <p:grpSpPr>
            <a:xfrm>
              <a:off x="0"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5" name="Group 25"/>
            <p:cNvGrpSpPr/>
            <p:nvPr/>
          </p:nvGrpSpPr>
          <p:grpSpPr>
            <a:xfrm>
              <a:off x="0"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7" name="Group 27"/>
            <p:cNvGrpSpPr/>
            <p:nvPr/>
          </p:nvGrpSpPr>
          <p:grpSpPr>
            <a:xfrm>
              <a:off x="0"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9" name="Group 29"/>
            <p:cNvGrpSpPr/>
            <p:nvPr/>
          </p:nvGrpSpPr>
          <p:grpSpPr>
            <a:xfrm>
              <a:off x="0"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31" name="Group 31"/>
            <p:cNvGrpSpPr/>
            <p:nvPr/>
          </p:nvGrpSpPr>
          <p:grpSpPr>
            <a:xfrm>
              <a:off x="3247865" y="53715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33" name="Group 33"/>
            <p:cNvGrpSpPr/>
            <p:nvPr/>
          </p:nvGrpSpPr>
          <p:grpSpPr>
            <a:xfrm>
              <a:off x="3247865" y="69176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35" name="Group 35"/>
            <p:cNvGrpSpPr/>
            <p:nvPr/>
          </p:nvGrpSpPr>
          <p:grpSpPr>
            <a:xfrm>
              <a:off x="3247865" y="3724855"/>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37" name="Group 37"/>
            <p:cNvGrpSpPr/>
            <p:nvPr/>
          </p:nvGrpSpPr>
          <p:grpSpPr>
            <a:xfrm>
              <a:off x="3247865" y="1010534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39" name="Group 39"/>
            <p:cNvGrpSpPr/>
            <p:nvPr/>
          </p:nvGrpSpPr>
          <p:grpSpPr>
            <a:xfrm>
              <a:off x="3247865" y="2155235"/>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41" name="Group 41"/>
            <p:cNvGrpSpPr/>
            <p:nvPr/>
          </p:nvGrpSpPr>
          <p:grpSpPr>
            <a:xfrm>
              <a:off x="3247865" y="8535719"/>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43" name="Group 43"/>
            <p:cNvGrpSpPr/>
            <p:nvPr/>
          </p:nvGrpSpPr>
          <p:grpSpPr>
            <a:xfrm>
              <a:off x="3247865" y="534293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45" name="Group 45"/>
            <p:cNvGrpSpPr/>
            <p:nvPr/>
          </p:nvGrpSpPr>
          <p:grpSpPr>
            <a:xfrm>
              <a:off x="539861" y="1075351"/>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47" name="Group 47"/>
            <p:cNvGrpSpPr/>
            <p:nvPr/>
          </p:nvGrpSpPr>
          <p:grpSpPr>
            <a:xfrm>
              <a:off x="539861" y="7455836"/>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49" name="Group 49"/>
            <p:cNvGrpSpPr/>
            <p:nvPr/>
          </p:nvGrpSpPr>
          <p:grpSpPr>
            <a:xfrm>
              <a:off x="539861" y="4263051"/>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51" name="Group 51"/>
            <p:cNvGrpSpPr/>
            <p:nvPr/>
          </p:nvGrpSpPr>
          <p:grpSpPr>
            <a:xfrm>
              <a:off x="539861" y="10643536"/>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53" name="Group 53"/>
            <p:cNvGrpSpPr/>
            <p:nvPr/>
          </p:nvGrpSpPr>
          <p:grpSpPr>
            <a:xfrm>
              <a:off x="539861"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55" name="Group 55"/>
            <p:cNvGrpSpPr/>
            <p:nvPr/>
          </p:nvGrpSpPr>
          <p:grpSpPr>
            <a:xfrm>
              <a:off x="539861"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57" name="Group 57"/>
            <p:cNvGrpSpPr/>
            <p:nvPr/>
          </p:nvGrpSpPr>
          <p:grpSpPr>
            <a:xfrm>
              <a:off x="539861"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59" name="Group 59"/>
            <p:cNvGrpSpPr/>
            <p:nvPr/>
          </p:nvGrpSpPr>
          <p:grpSpPr>
            <a:xfrm>
              <a:off x="3787726" y="1075351"/>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61" name="Group 61"/>
            <p:cNvGrpSpPr/>
            <p:nvPr/>
          </p:nvGrpSpPr>
          <p:grpSpPr>
            <a:xfrm>
              <a:off x="3787726" y="7455836"/>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63" name="Group 63"/>
            <p:cNvGrpSpPr/>
            <p:nvPr/>
          </p:nvGrpSpPr>
          <p:grpSpPr>
            <a:xfrm>
              <a:off x="3787726" y="4263051"/>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65" name="Group 65"/>
            <p:cNvGrpSpPr/>
            <p:nvPr/>
          </p:nvGrpSpPr>
          <p:grpSpPr>
            <a:xfrm>
              <a:off x="3787726" y="106435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67" name="Group 67"/>
            <p:cNvGrpSpPr/>
            <p:nvPr/>
          </p:nvGrpSpPr>
          <p:grpSpPr>
            <a:xfrm>
              <a:off x="3787726" y="2693431"/>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69" name="Group 69"/>
            <p:cNvGrpSpPr/>
            <p:nvPr/>
          </p:nvGrpSpPr>
          <p:grpSpPr>
            <a:xfrm>
              <a:off x="3787726"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71" name="Group 71"/>
            <p:cNvGrpSpPr/>
            <p:nvPr/>
          </p:nvGrpSpPr>
          <p:grpSpPr>
            <a:xfrm>
              <a:off x="3787726" y="5881131"/>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73" name="Group 73"/>
            <p:cNvGrpSpPr/>
            <p:nvPr/>
          </p:nvGrpSpPr>
          <p:grpSpPr>
            <a:xfrm>
              <a:off x="1088826"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75" name="Group 75"/>
            <p:cNvGrpSpPr/>
            <p:nvPr/>
          </p:nvGrpSpPr>
          <p:grpSpPr>
            <a:xfrm>
              <a:off x="1088826"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77" name="Group 77"/>
            <p:cNvGrpSpPr/>
            <p:nvPr/>
          </p:nvGrpSpPr>
          <p:grpSpPr>
            <a:xfrm>
              <a:off x="1088826"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79" name="Group 79"/>
            <p:cNvGrpSpPr/>
            <p:nvPr/>
          </p:nvGrpSpPr>
          <p:grpSpPr>
            <a:xfrm>
              <a:off x="1088826"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81" name="Group 81"/>
            <p:cNvGrpSpPr/>
            <p:nvPr/>
          </p:nvGrpSpPr>
          <p:grpSpPr>
            <a:xfrm>
              <a:off x="1088826"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83" name="Group 83"/>
            <p:cNvGrpSpPr/>
            <p:nvPr/>
          </p:nvGrpSpPr>
          <p:grpSpPr>
            <a:xfrm>
              <a:off x="1088826"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85" name="Group 85"/>
            <p:cNvGrpSpPr/>
            <p:nvPr/>
          </p:nvGrpSpPr>
          <p:grpSpPr>
            <a:xfrm>
              <a:off x="1088826"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87" name="Group 87"/>
            <p:cNvGrpSpPr/>
            <p:nvPr/>
          </p:nvGrpSpPr>
          <p:grpSpPr>
            <a:xfrm>
              <a:off x="1627486"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89" name="Group 89"/>
            <p:cNvGrpSpPr/>
            <p:nvPr/>
          </p:nvGrpSpPr>
          <p:grpSpPr>
            <a:xfrm>
              <a:off x="1627486"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91" name="Group 91"/>
            <p:cNvGrpSpPr/>
            <p:nvPr/>
          </p:nvGrpSpPr>
          <p:grpSpPr>
            <a:xfrm>
              <a:off x="1627486"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93" name="Group 93"/>
            <p:cNvGrpSpPr/>
            <p:nvPr/>
          </p:nvGrpSpPr>
          <p:grpSpPr>
            <a:xfrm>
              <a:off x="1627486"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95" name="Group 95"/>
            <p:cNvGrpSpPr/>
            <p:nvPr/>
          </p:nvGrpSpPr>
          <p:grpSpPr>
            <a:xfrm>
              <a:off x="1627486"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97" name="Group 97"/>
            <p:cNvGrpSpPr/>
            <p:nvPr/>
          </p:nvGrpSpPr>
          <p:grpSpPr>
            <a:xfrm>
              <a:off x="1627486"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99" name="Group 99"/>
            <p:cNvGrpSpPr/>
            <p:nvPr/>
          </p:nvGrpSpPr>
          <p:grpSpPr>
            <a:xfrm>
              <a:off x="1627486"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01" name="Group 101"/>
            <p:cNvGrpSpPr/>
            <p:nvPr/>
          </p:nvGrpSpPr>
          <p:grpSpPr>
            <a:xfrm>
              <a:off x="2167347" y="1075351"/>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03" name="Group 103"/>
            <p:cNvGrpSpPr/>
            <p:nvPr/>
          </p:nvGrpSpPr>
          <p:grpSpPr>
            <a:xfrm>
              <a:off x="2167347" y="7455836"/>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05" name="Group 105"/>
            <p:cNvGrpSpPr/>
            <p:nvPr/>
          </p:nvGrpSpPr>
          <p:grpSpPr>
            <a:xfrm>
              <a:off x="2167347" y="4263051"/>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07" name="Group 107"/>
            <p:cNvGrpSpPr/>
            <p:nvPr/>
          </p:nvGrpSpPr>
          <p:grpSpPr>
            <a:xfrm>
              <a:off x="2167347" y="10643536"/>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09" name="Group 109"/>
            <p:cNvGrpSpPr/>
            <p:nvPr/>
          </p:nvGrpSpPr>
          <p:grpSpPr>
            <a:xfrm>
              <a:off x="2167347" y="2693431"/>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11" name="Group 111"/>
            <p:cNvGrpSpPr/>
            <p:nvPr/>
          </p:nvGrpSpPr>
          <p:grpSpPr>
            <a:xfrm>
              <a:off x="2167347" y="9073915"/>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13" name="Group 113"/>
            <p:cNvGrpSpPr/>
            <p:nvPr/>
          </p:nvGrpSpPr>
          <p:grpSpPr>
            <a:xfrm>
              <a:off x="2167347" y="5881131"/>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15" name="Group 115"/>
            <p:cNvGrpSpPr/>
            <p:nvPr/>
          </p:nvGrpSpPr>
          <p:grpSpPr>
            <a:xfrm>
              <a:off x="78"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17" name="Group 117"/>
            <p:cNvGrpSpPr/>
            <p:nvPr/>
          </p:nvGrpSpPr>
          <p:grpSpPr>
            <a:xfrm>
              <a:off x="78" y="638048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19" name="Group 119"/>
            <p:cNvGrpSpPr/>
            <p:nvPr/>
          </p:nvGrpSpPr>
          <p:grpSpPr>
            <a:xfrm>
              <a:off x="78" y="318770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21" name="Group 121"/>
            <p:cNvGrpSpPr/>
            <p:nvPr/>
          </p:nvGrpSpPr>
          <p:grpSpPr>
            <a:xfrm>
              <a:off x="78" y="9568185"/>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23" name="Group 123"/>
            <p:cNvGrpSpPr/>
            <p:nvPr/>
          </p:nvGrpSpPr>
          <p:grpSpPr>
            <a:xfrm>
              <a:off x="78" y="161808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25" name="Group 125"/>
            <p:cNvGrpSpPr/>
            <p:nvPr/>
          </p:nvGrpSpPr>
          <p:grpSpPr>
            <a:xfrm>
              <a:off x="78" y="7998564"/>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27" name="Group 127"/>
            <p:cNvGrpSpPr/>
            <p:nvPr/>
          </p:nvGrpSpPr>
          <p:grpSpPr>
            <a:xfrm>
              <a:off x="78" y="480578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29" name="Group 129"/>
            <p:cNvGrpSpPr/>
            <p:nvPr/>
          </p:nvGrpSpPr>
          <p:grpSpPr>
            <a:xfrm>
              <a:off x="3247943"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31" name="Group 131"/>
            <p:cNvGrpSpPr/>
            <p:nvPr/>
          </p:nvGrpSpPr>
          <p:grpSpPr>
            <a:xfrm>
              <a:off x="3247943"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33" name="Group 133"/>
            <p:cNvGrpSpPr/>
            <p:nvPr/>
          </p:nvGrpSpPr>
          <p:grpSpPr>
            <a:xfrm>
              <a:off x="3247943"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35" name="Group 135"/>
            <p:cNvGrpSpPr/>
            <p:nvPr/>
          </p:nvGrpSpPr>
          <p:grpSpPr>
            <a:xfrm>
              <a:off x="3247943"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37" name="Group 137"/>
            <p:cNvGrpSpPr/>
            <p:nvPr/>
          </p:nvGrpSpPr>
          <p:grpSpPr>
            <a:xfrm>
              <a:off x="3247943"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39" name="Group 139"/>
            <p:cNvGrpSpPr/>
            <p:nvPr/>
          </p:nvGrpSpPr>
          <p:grpSpPr>
            <a:xfrm>
              <a:off x="3247943"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41" name="Group 141"/>
            <p:cNvGrpSpPr/>
            <p:nvPr/>
          </p:nvGrpSpPr>
          <p:grpSpPr>
            <a:xfrm>
              <a:off x="3247943"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43" name="Group 143"/>
            <p:cNvGrpSpPr/>
            <p:nvPr/>
          </p:nvGrpSpPr>
          <p:grpSpPr>
            <a:xfrm>
              <a:off x="538739"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45" name="Group 145"/>
            <p:cNvGrpSpPr/>
            <p:nvPr/>
          </p:nvGrpSpPr>
          <p:grpSpPr>
            <a:xfrm>
              <a:off x="538739"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47" name="Group 147"/>
            <p:cNvGrpSpPr/>
            <p:nvPr/>
          </p:nvGrpSpPr>
          <p:grpSpPr>
            <a:xfrm>
              <a:off x="538739"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49" name="Group 149"/>
            <p:cNvGrpSpPr/>
            <p:nvPr/>
          </p:nvGrpSpPr>
          <p:grpSpPr>
            <a:xfrm>
              <a:off x="538739"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51" name="Group 151"/>
            <p:cNvGrpSpPr/>
            <p:nvPr/>
          </p:nvGrpSpPr>
          <p:grpSpPr>
            <a:xfrm>
              <a:off x="538739" y="215523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53" name="Group 153"/>
            <p:cNvGrpSpPr/>
            <p:nvPr/>
          </p:nvGrpSpPr>
          <p:grpSpPr>
            <a:xfrm>
              <a:off x="538739" y="8535719"/>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55" name="Group 155"/>
            <p:cNvGrpSpPr/>
            <p:nvPr/>
          </p:nvGrpSpPr>
          <p:grpSpPr>
            <a:xfrm>
              <a:off x="538739" y="534293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57" name="Group 157"/>
            <p:cNvGrpSpPr/>
            <p:nvPr/>
          </p:nvGrpSpPr>
          <p:grpSpPr>
            <a:xfrm>
              <a:off x="3786604" y="53715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59" name="Group 159"/>
            <p:cNvGrpSpPr/>
            <p:nvPr/>
          </p:nvGrpSpPr>
          <p:grpSpPr>
            <a:xfrm>
              <a:off x="3786604" y="6917640"/>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61" name="Group 161"/>
            <p:cNvGrpSpPr/>
            <p:nvPr/>
          </p:nvGrpSpPr>
          <p:grpSpPr>
            <a:xfrm>
              <a:off x="3786604" y="372485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63" name="Group 163"/>
            <p:cNvGrpSpPr/>
            <p:nvPr/>
          </p:nvGrpSpPr>
          <p:grpSpPr>
            <a:xfrm>
              <a:off x="3786604" y="1010534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65" name="Group 165"/>
            <p:cNvGrpSpPr/>
            <p:nvPr/>
          </p:nvGrpSpPr>
          <p:grpSpPr>
            <a:xfrm>
              <a:off x="3786604"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67" name="Group 167"/>
            <p:cNvGrpSpPr/>
            <p:nvPr/>
          </p:nvGrpSpPr>
          <p:grpSpPr>
            <a:xfrm>
              <a:off x="3786604"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69" name="Group 169"/>
            <p:cNvGrpSpPr/>
            <p:nvPr/>
          </p:nvGrpSpPr>
          <p:grpSpPr>
            <a:xfrm>
              <a:off x="3786604"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71" name="Group 171"/>
            <p:cNvGrpSpPr/>
            <p:nvPr/>
          </p:nvGrpSpPr>
          <p:grpSpPr>
            <a:xfrm>
              <a:off x="1078600"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73" name="Group 173"/>
            <p:cNvGrpSpPr/>
            <p:nvPr/>
          </p:nvGrpSpPr>
          <p:grpSpPr>
            <a:xfrm>
              <a:off x="1078600"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75" name="Group 175"/>
            <p:cNvGrpSpPr/>
            <p:nvPr/>
          </p:nvGrpSpPr>
          <p:grpSpPr>
            <a:xfrm>
              <a:off x="1078600"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77" name="Group 177"/>
            <p:cNvGrpSpPr/>
            <p:nvPr/>
          </p:nvGrpSpPr>
          <p:grpSpPr>
            <a:xfrm>
              <a:off x="1078600"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79" name="Group 179"/>
            <p:cNvGrpSpPr/>
            <p:nvPr/>
          </p:nvGrpSpPr>
          <p:grpSpPr>
            <a:xfrm>
              <a:off x="1078600" y="269343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81" name="Group 181"/>
            <p:cNvGrpSpPr/>
            <p:nvPr/>
          </p:nvGrpSpPr>
          <p:grpSpPr>
            <a:xfrm>
              <a:off x="1078600" y="9073915"/>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83" name="Group 183"/>
            <p:cNvGrpSpPr/>
            <p:nvPr/>
          </p:nvGrpSpPr>
          <p:grpSpPr>
            <a:xfrm>
              <a:off x="1078600" y="588113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85" name="Group 185"/>
            <p:cNvGrpSpPr/>
            <p:nvPr/>
          </p:nvGrpSpPr>
          <p:grpSpPr>
            <a:xfrm>
              <a:off x="2709204" y="1075351"/>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87" name="Group 187"/>
            <p:cNvGrpSpPr/>
            <p:nvPr/>
          </p:nvGrpSpPr>
          <p:grpSpPr>
            <a:xfrm>
              <a:off x="2709204" y="7455836"/>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89" name="Group 189"/>
            <p:cNvGrpSpPr/>
            <p:nvPr/>
          </p:nvGrpSpPr>
          <p:grpSpPr>
            <a:xfrm>
              <a:off x="2709204" y="4263051"/>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91" name="Group 191"/>
            <p:cNvGrpSpPr/>
            <p:nvPr/>
          </p:nvGrpSpPr>
          <p:grpSpPr>
            <a:xfrm>
              <a:off x="2709204" y="10643536"/>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93" name="Group 193"/>
            <p:cNvGrpSpPr/>
            <p:nvPr/>
          </p:nvGrpSpPr>
          <p:grpSpPr>
            <a:xfrm>
              <a:off x="2709204"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95" name="Group 195"/>
            <p:cNvGrpSpPr/>
            <p:nvPr/>
          </p:nvGrpSpPr>
          <p:grpSpPr>
            <a:xfrm>
              <a:off x="2709204"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97" name="Group 197"/>
            <p:cNvGrpSpPr/>
            <p:nvPr/>
          </p:nvGrpSpPr>
          <p:grpSpPr>
            <a:xfrm>
              <a:off x="2709204"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99" name="Group 199"/>
            <p:cNvGrpSpPr/>
            <p:nvPr/>
          </p:nvGrpSpPr>
          <p:grpSpPr>
            <a:xfrm>
              <a:off x="1627565" y="0"/>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01" name="Group 201"/>
            <p:cNvGrpSpPr/>
            <p:nvPr/>
          </p:nvGrpSpPr>
          <p:grpSpPr>
            <a:xfrm>
              <a:off x="1627565" y="6380485"/>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03" name="Group 203"/>
            <p:cNvGrpSpPr/>
            <p:nvPr/>
          </p:nvGrpSpPr>
          <p:grpSpPr>
            <a:xfrm>
              <a:off x="1627565" y="3187700"/>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05" name="Group 205"/>
            <p:cNvGrpSpPr/>
            <p:nvPr/>
          </p:nvGrpSpPr>
          <p:grpSpPr>
            <a:xfrm>
              <a:off x="1627565" y="9568185"/>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07" name="Group 207"/>
            <p:cNvGrpSpPr/>
            <p:nvPr/>
          </p:nvGrpSpPr>
          <p:grpSpPr>
            <a:xfrm>
              <a:off x="1627565" y="1618080"/>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09" name="Group 209"/>
            <p:cNvGrpSpPr/>
            <p:nvPr/>
          </p:nvGrpSpPr>
          <p:grpSpPr>
            <a:xfrm>
              <a:off x="1627565" y="7998564"/>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11" name="Group 211"/>
            <p:cNvGrpSpPr/>
            <p:nvPr/>
          </p:nvGrpSpPr>
          <p:grpSpPr>
            <a:xfrm>
              <a:off x="1627565" y="4805780"/>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13" name="Group 213"/>
            <p:cNvGrpSpPr/>
            <p:nvPr/>
          </p:nvGrpSpPr>
          <p:grpSpPr>
            <a:xfrm>
              <a:off x="2166226" y="537155"/>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15" name="Group 215"/>
            <p:cNvGrpSpPr/>
            <p:nvPr/>
          </p:nvGrpSpPr>
          <p:grpSpPr>
            <a:xfrm>
              <a:off x="2166226" y="6917640"/>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17" name="Group 217"/>
            <p:cNvGrpSpPr/>
            <p:nvPr/>
          </p:nvGrpSpPr>
          <p:grpSpPr>
            <a:xfrm>
              <a:off x="2166226" y="3724855"/>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19" name="Group 219"/>
            <p:cNvGrpSpPr/>
            <p:nvPr/>
          </p:nvGrpSpPr>
          <p:grpSpPr>
            <a:xfrm>
              <a:off x="2166226" y="10105340"/>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21" name="Group 221"/>
            <p:cNvGrpSpPr/>
            <p:nvPr/>
          </p:nvGrpSpPr>
          <p:grpSpPr>
            <a:xfrm>
              <a:off x="2166226" y="2155235"/>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23" name="Group 223"/>
            <p:cNvGrpSpPr/>
            <p:nvPr/>
          </p:nvGrpSpPr>
          <p:grpSpPr>
            <a:xfrm>
              <a:off x="2166226" y="8535719"/>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25" name="Group 225"/>
            <p:cNvGrpSpPr/>
            <p:nvPr/>
          </p:nvGrpSpPr>
          <p:grpSpPr>
            <a:xfrm>
              <a:off x="2166226" y="5342935"/>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27" name="Group 227"/>
            <p:cNvGrpSpPr>
              <a:grpSpLocks noChangeAspect="1"/>
            </p:cNvGrpSpPr>
            <p:nvPr/>
          </p:nvGrpSpPr>
          <p:grpSpPr>
            <a:xfrm>
              <a:off x="538818" y="0"/>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29" name="Group 229"/>
            <p:cNvGrpSpPr>
              <a:grpSpLocks noChangeAspect="1"/>
            </p:cNvGrpSpPr>
            <p:nvPr/>
          </p:nvGrpSpPr>
          <p:grpSpPr>
            <a:xfrm>
              <a:off x="538818" y="6380485"/>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31" name="Group 231"/>
            <p:cNvGrpSpPr>
              <a:grpSpLocks noChangeAspect="1"/>
            </p:cNvGrpSpPr>
            <p:nvPr/>
          </p:nvGrpSpPr>
          <p:grpSpPr>
            <a:xfrm>
              <a:off x="538818" y="3187700"/>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33" name="Group 233"/>
            <p:cNvGrpSpPr>
              <a:grpSpLocks noChangeAspect="1"/>
            </p:cNvGrpSpPr>
            <p:nvPr/>
          </p:nvGrpSpPr>
          <p:grpSpPr>
            <a:xfrm>
              <a:off x="538818" y="9568185"/>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35" name="Group 235"/>
            <p:cNvGrpSpPr>
              <a:grpSpLocks noChangeAspect="1"/>
            </p:cNvGrpSpPr>
            <p:nvPr/>
          </p:nvGrpSpPr>
          <p:grpSpPr>
            <a:xfrm>
              <a:off x="538818" y="1618080"/>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37" name="Group 237"/>
            <p:cNvGrpSpPr>
              <a:grpSpLocks noChangeAspect="1"/>
            </p:cNvGrpSpPr>
            <p:nvPr/>
          </p:nvGrpSpPr>
          <p:grpSpPr>
            <a:xfrm>
              <a:off x="538818" y="7998564"/>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39" name="Group 239"/>
            <p:cNvGrpSpPr>
              <a:grpSpLocks noChangeAspect="1"/>
            </p:cNvGrpSpPr>
            <p:nvPr/>
          </p:nvGrpSpPr>
          <p:grpSpPr>
            <a:xfrm>
              <a:off x="538818" y="4805780"/>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41" name="Group 241"/>
            <p:cNvGrpSpPr>
              <a:grpSpLocks noChangeAspect="1"/>
            </p:cNvGrpSpPr>
            <p:nvPr/>
          </p:nvGrpSpPr>
          <p:grpSpPr>
            <a:xfrm>
              <a:off x="3786682"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43" name="Group 243"/>
            <p:cNvGrpSpPr>
              <a:grpSpLocks noChangeAspect="1"/>
            </p:cNvGrpSpPr>
            <p:nvPr/>
          </p:nvGrpSpPr>
          <p:grpSpPr>
            <a:xfrm>
              <a:off x="3786682" y="638048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45" name="Group 245"/>
            <p:cNvGrpSpPr>
              <a:grpSpLocks noChangeAspect="1"/>
            </p:cNvGrpSpPr>
            <p:nvPr/>
          </p:nvGrpSpPr>
          <p:grpSpPr>
            <a:xfrm>
              <a:off x="3786682" y="3187700"/>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47" name="Group 247"/>
            <p:cNvGrpSpPr>
              <a:grpSpLocks noChangeAspect="1"/>
            </p:cNvGrpSpPr>
            <p:nvPr/>
          </p:nvGrpSpPr>
          <p:grpSpPr>
            <a:xfrm>
              <a:off x="3786682" y="95681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49" name="Group 249"/>
            <p:cNvGrpSpPr>
              <a:grpSpLocks noChangeAspect="1"/>
            </p:cNvGrpSpPr>
            <p:nvPr/>
          </p:nvGrpSpPr>
          <p:grpSpPr>
            <a:xfrm>
              <a:off x="3786682" y="161808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51" name="Group 251"/>
            <p:cNvGrpSpPr>
              <a:grpSpLocks noChangeAspect="1"/>
            </p:cNvGrpSpPr>
            <p:nvPr/>
          </p:nvGrpSpPr>
          <p:grpSpPr>
            <a:xfrm>
              <a:off x="3786682" y="7998564"/>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53" name="Group 253"/>
            <p:cNvGrpSpPr>
              <a:grpSpLocks noChangeAspect="1"/>
            </p:cNvGrpSpPr>
            <p:nvPr/>
          </p:nvGrpSpPr>
          <p:grpSpPr>
            <a:xfrm>
              <a:off x="3786682" y="4805780"/>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55" name="Group 255"/>
            <p:cNvGrpSpPr>
              <a:grpSpLocks noChangeAspect="1"/>
            </p:cNvGrpSpPr>
            <p:nvPr/>
          </p:nvGrpSpPr>
          <p:grpSpPr>
            <a:xfrm>
              <a:off x="1077478" y="53715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57" name="Group 257"/>
            <p:cNvGrpSpPr>
              <a:grpSpLocks noChangeAspect="1"/>
            </p:cNvGrpSpPr>
            <p:nvPr/>
          </p:nvGrpSpPr>
          <p:grpSpPr>
            <a:xfrm>
              <a:off x="1077478" y="691764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59" name="Group 259"/>
            <p:cNvGrpSpPr>
              <a:grpSpLocks noChangeAspect="1"/>
            </p:cNvGrpSpPr>
            <p:nvPr/>
          </p:nvGrpSpPr>
          <p:grpSpPr>
            <a:xfrm>
              <a:off x="1077478" y="372485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61" name="Group 261"/>
            <p:cNvGrpSpPr>
              <a:grpSpLocks noChangeAspect="1"/>
            </p:cNvGrpSpPr>
            <p:nvPr/>
          </p:nvGrpSpPr>
          <p:grpSpPr>
            <a:xfrm>
              <a:off x="1077478" y="10105340"/>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63" name="Group 263"/>
            <p:cNvGrpSpPr>
              <a:grpSpLocks noChangeAspect="1"/>
            </p:cNvGrpSpPr>
            <p:nvPr/>
          </p:nvGrpSpPr>
          <p:grpSpPr>
            <a:xfrm>
              <a:off x="1077478" y="215523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65" name="Group 265"/>
            <p:cNvGrpSpPr>
              <a:grpSpLocks noChangeAspect="1"/>
            </p:cNvGrpSpPr>
            <p:nvPr/>
          </p:nvGrpSpPr>
          <p:grpSpPr>
            <a:xfrm>
              <a:off x="1077478" y="8535719"/>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67" name="Group 267"/>
            <p:cNvGrpSpPr>
              <a:grpSpLocks noChangeAspect="1"/>
            </p:cNvGrpSpPr>
            <p:nvPr/>
          </p:nvGrpSpPr>
          <p:grpSpPr>
            <a:xfrm>
              <a:off x="1077478" y="534293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69" name="Group 269"/>
            <p:cNvGrpSpPr>
              <a:grpSpLocks noChangeAspect="1"/>
            </p:cNvGrpSpPr>
            <p:nvPr/>
          </p:nvGrpSpPr>
          <p:grpSpPr>
            <a:xfrm>
              <a:off x="1617339" y="1075351"/>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71" name="Group 271"/>
            <p:cNvGrpSpPr>
              <a:grpSpLocks noChangeAspect="1"/>
            </p:cNvGrpSpPr>
            <p:nvPr/>
          </p:nvGrpSpPr>
          <p:grpSpPr>
            <a:xfrm>
              <a:off x="1617339" y="7455836"/>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73" name="Group 273"/>
            <p:cNvGrpSpPr>
              <a:grpSpLocks noChangeAspect="1"/>
            </p:cNvGrpSpPr>
            <p:nvPr/>
          </p:nvGrpSpPr>
          <p:grpSpPr>
            <a:xfrm>
              <a:off x="1617339" y="4263051"/>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75" name="Group 275"/>
            <p:cNvGrpSpPr>
              <a:grpSpLocks noChangeAspect="1"/>
            </p:cNvGrpSpPr>
            <p:nvPr/>
          </p:nvGrpSpPr>
          <p:grpSpPr>
            <a:xfrm>
              <a:off x="1617339" y="10643536"/>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77" name="Group 277"/>
            <p:cNvGrpSpPr>
              <a:grpSpLocks noChangeAspect="1"/>
            </p:cNvGrpSpPr>
            <p:nvPr/>
          </p:nvGrpSpPr>
          <p:grpSpPr>
            <a:xfrm>
              <a:off x="1617339" y="2693431"/>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79" name="Group 279"/>
            <p:cNvGrpSpPr>
              <a:grpSpLocks noChangeAspect="1"/>
            </p:cNvGrpSpPr>
            <p:nvPr/>
          </p:nvGrpSpPr>
          <p:grpSpPr>
            <a:xfrm>
              <a:off x="1617339" y="9073915"/>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81" name="Group 281"/>
            <p:cNvGrpSpPr>
              <a:grpSpLocks noChangeAspect="1"/>
            </p:cNvGrpSpPr>
            <p:nvPr/>
          </p:nvGrpSpPr>
          <p:grpSpPr>
            <a:xfrm>
              <a:off x="1617339" y="5881131"/>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83" name="Group 283"/>
            <p:cNvGrpSpPr>
              <a:grpSpLocks noChangeAspect="1"/>
            </p:cNvGrpSpPr>
            <p:nvPr/>
          </p:nvGrpSpPr>
          <p:grpSpPr>
            <a:xfrm>
              <a:off x="78" y="1075351"/>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85" name="Group 285"/>
            <p:cNvGrpSpPr>
              <a:grpSpLocks noChangeAspect="1"/>
            </p:cNvGrpSpPr>
            <p:nvPr/>
          </p:nvGrpSpPr>
          <p:grpSpPr>
            <a:xfrm>
              <a:off x="78" y="7455836"/>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87" name="Group 287"/>
            <p:cNvGrpSpPr>
              <a:grpSpLocks noChangeAspect="1"/>
            </p:cNvGrpSpPr>
            <p:nvPr/>
          </p:nvGrpSpPr>
          <p:grpSpPr>
            <a:xfrm>
              <a:off x="78" y="4263051"/>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89" name="Group 289"/>
            <p:cNvGrpSpPr>
              <a:grpSpLocks noChangeAspect="1"/>
            </p:cNvGrpSpPr>
            <p:nvPr/>
          </p:nvGrpSpPr>
          <p:grpSpPr>
            <a:xfrm>
              <a:off x="78" y="10643536"/>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91" name="Group 291"/>
            <p:cNvGrpSpPr>
              <a:grpSpLocks noChangeAspect="1"/>
            </p:cNvGrpSpPr>
            <p:nvPr/>
          </p:nvGrpSpPr>
          <p:grpSpPr>
            <a:xfrm>
              <a:off x="78" y="2693431"/>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93" name="Group 293"/>
            <p:cNvGrpSpPr>
              <a:grpSpLocks noChangeAspect="1"/>
            </p:cNvGrpSpPr>
            <p:nvPr/>
          </p:nvGrpSpPr>
          <p:grpSpPr>
            <a:xfrm>
              <a:off x="78" y="9073915"/>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95" name="Group 295"/>
            <p:cNvGrpSpPr>
              <a:grpSpLocks noChangeAspect="1"/>
            </p:cNvGrpSpPr>
            <p:nvPr/>
          </p:nvGrpSpPr>
          <p:grpSpPr>
            <a:xfrm>
              <a:off x="78" y="5881131"/>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97" name="Group 297"/>
            <p:cNvGrpSpPr>
              <a:grpSpLocks noChangeAspect="1"/>
            </p:cNvGrpSpPr>
            <p:nvPr/>
          </p:nvGrpSpPr>
          <p:grpSpPr>
            <a:xfrm>
              <a:off x="3247943" y="1075351"/>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99" name="Group 299"/>
            <p:cNvGrpSpPr>
              <a:grpSpLocks noChangeAspect="1"/>
            </p:cNvGrpSpPr>
            <p:nvPr/>
          </p:nvGrpSpPr>
          <p:grpSpPr>
            <a:xfrm>
              <a:off x="3247943" y="7455836"/>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01" name="Group 301"/>
            <p:cNvGrpSpPr>
              <a:grpSpLocks noChangeAspect="1"/>
            </p:cNvGrpSpPr>
            <p:nvPr/>
          </p:nvGrpSpPr>
          <p:grpSpPr>
            <a:xfrm>
              <a:off x="3247943" y="4263051"/>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03" name="Group 303"/>
            <p:cNvGrpSpPr>
              <a:grpSpLocks noChangeAspect="1"/>
            </p:cNvGrpSpPr>
            <p:nvPr/>
          </p:nvGrpSpPr>
          <p:grpSpPr>
            <a:xfrm>
              <a:off x="3247943" y="10643536"/>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05" name="Group 305"/>
            <p:cNvGrpSpPr>
              <a:grpSpLocks noChangeAspect="1"/>
            </p:cNvGrpSpPr>
            <p:nvPr/>
          </p:nvGrpSpPr>
          <p:grpSpPr>
            <a:xfrm>
              <a:off x="3247943" y="2693431"/>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07" name="Group 307"/>
            <p:cNvGrpSpPr>
              <a:grpSpLocks noChangeAspect="1"/>
            </p:cNvGrpSpPr>
            <p:nvPr/>
          </p:nvGrpSpPr>
          <p:grpSpPr>
            <a:xfrm>
              <a:off x="3247943" y="9073915"/>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09" name="Group 309"/>
            <p:cNvGrpSpPr>
              <a:grpSpLocks noChangeAspect="1"/>
            </p:cNvGrpSpPr>
            <p:nvPr/>
          </p:nvGrpSpPr>
          <p:grpSpPr>
            <a:xfrm>
              <a:off x="3247943" y="5881131"/>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11" name="Group 311"/>
            <p:cNvGrpSpPr>
              <a:grpSpLocks noChangeAspect="1"/>
            </p:cNvGrpSpPr>
            <p:nvPr/>
          </p:nvGrpSpPr>
          <p:grpSpPr>
            <a:xfrm>
              <a:off x="2166304" y="0"/>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13" name="Group 313"/>
            <p:cNvGrpSpPr>
              <a:grpSpLocks noChangeAspect="1"/>
            </p:cNvGrpSpPr>
            <p:nvPr/>
          </p:nvGrpSpPr>
          <p:grpSpPr>
            <a:xfrm>
              <a:off x="2166304" y="6380485"/>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15" name="Group 315"/>
            <p:cNvGrpSpPr>
              <a:grpSpLocks noChangeAspect="1"/>
            </p:cNvGrpSpPr>
            <p:nvPr/>
          </p:nvGrpSpPr>
          <p:grpSpPr>
            <a:xfrm>
              <a:off x="2166304" y="3187700"/>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17" name="Group 317"/>
            <p:cNvGrpSpPr>
              <a:grpSpLocks noChangeAspect="1"/>
            </p:cNvGrpSpPr>
            <p:nvPr/>
          </p:nvGrpSpPr>
          <p:grpSpPr>
            <a:xfrm>
              <a:off x="2166304" y="9568185"/>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19" name="Group 319"/>
            <p:cNvGrpSpPr>
              <a:grpSpLocks noChangeAspect="1"/>
            </p:cNvGrpSpPr>
            <p:nvPr/>
          </p:nvGrpSpPr>
          <p:grpSpPr>
            <a:xfrm>
              <a:off x="2166304" y="1618080"/>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21" name="Group 321"/>
            <p:cNvGrpSpPr>
              <a:grpSpLocks noChangeAspect="1"/>
            </p:cNvGrpSpPr>
            <p:nvPr/>
          </p:nvGrpSpPr>
          <p:grpSpPr>
            <a:xfrm>
              <a:off x="2166304" y="7998564"/>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23" name="Group 323"/>
            <p:cNvGrpSpPr>
              <a:grpSpLocks noChangeAspect="1"/>
            </p:cNvGrpSpPr>
            <p:nvPr/>
          </p:nvGrpSpPr>
          <p:grpSpPr>
            <a:xfrm>
              <a:off x="2166304" y="4805780"/>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25" name="Group 325"/>
            <p:cNvGrpSpPr>
              <a:grpSpLocks noChangeAspect="1"/>
            </p:cNvGrpSpPr>
            <p:nvPr/>
          </p:nvGrpSpPr>
          <p:grpSpPr>
            <a:xfrm>
              <a:off x="2702799" y="537155"/>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27" name="Group 327"/>
            <p:cNvGrpSpPr>
              <a:grpSpLocks noChangeAspect="1"/>
            </p:cNvGrpSpPr>
            <p:nvPr/>
          </p:nvGrpSpPr>
          <p:grpSpPr>
            <a:xfrm>
              <a:off x="2702799" y="6917640"/>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29" name="Group 329"/>
            <p:cNvGrpSpPr>
              <a:grpSpLocks noChangeAspect="1"/>
            </p:cNvGrpSpPr>
            <p:nvPr/>
          </p:nvGrpSpPr>
          <p:grpSpPr>
            <a:xfrm>
              <a:off x="2702799" y="372485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31" name="Group 331"/>
            <p:cNvGrpSpPr>
              <a:grpSpLocks noChangeAspect="1"/>
            </p:cNvGrpSpPr>
            <p:nvPr/>
          </p:nvGrpSpPr>
          <p:grpSpPr>
            <a:xfrm>
              <a:off x="2702799" y="10105340"/>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33" name="Group 333"/>
            <p:cNvGrpSpPr>
              <a:grpSpLocks noChangeAspect="1"/>
            </p:cNvGrpSpPr>
            <p:nvPr/>
          </p:nvGrpSpPr>
          <p:grpSpPr>
            <a:xfrm>
              <a:off x="2702799" y="2155235"/>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35" name="Group 335"/>
            <p:cNvGrpSpPr>
              <a:grpSpLocks noChangeAspect="1"/>
            </p:cNvGrpSpPr>
            <p:nvPr/>
          </p:nvGrpSpPr>
          <p:grpSpPr>
            <a:xfrm>
              <a:off x="2702799" y="8535719"/>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37" name="Group 337"/>
            <p:cNvGrpSpPr>
              <a:grpSpLocks noChangeAspect="1"/>
            </p:cNvGrpSpPr>
            <p:nvPr/>
          </p:nvGrpSpPr>
          <p:grpSpPr>
            <a:xfrm>
              <a:off x="2702799" y="5342935"/>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sp>
        <p:nvSpPr>
          <p:cNvPr id="339" name="TextBox 339"/>
          <p:cNvSpPr txBox="1"/>
          <p:nvPr/>
        </p:nvSpPr>
        <p:spPr>
          <a:xfrm>
            <a:off x="1028700" y="1000125"/>
            <a:ext cx="14236099" cy="3985706"/>
          </a:xfrm>
          <a:prstGeom prst="rect">
            <a:avLst/>
          </a:prstGeom>
        </p:spPr>
        <p:txBody>
          <a:bodyPr wrap="square" lIns="0" tIns="0" rIns="0" bIns="0" rtlCol="0" anchor="t">
            <a:spAutoFit/>
          </a:bodyPr>
          <a:lstStyle/>
          <a:p>
            <a:pPr>
              <a:lnSpc>
                <a:spcPts val="9375"/>
              </a:lnSpc>
            </a:pPr>
            <a:r>
              <a:rPr lang="es-ES_tradnl" sz="8000" dirty="0">
                <a:solidFill>
                  <a:srgbClr val="1B1B1B"/>
                </a:solidFill>
                <a:latin typeface="League Spartan Bold"/>
              </a:rPr>
              <a:t>Escala de percepción </a:t>
            </a:r>
          </a:p>
          <a:p>
            <a:pPr>
              <a:lnSpc>
                <a:spcPts val="9375"/>
              </a:lnSpc>
            </a:pPr>
            <a:r>
              <a:rPr lang="es-ES_tradnl" sz="8000" dirty="0">
                <a:solidFill>
                  <a:srgbClr val="1B1B1B"/>
                </a:solidFill>
                <a:latin typeface="League Spartan Bold"/>
              </a:rPr>
              <a:t>del estigma</a:t>
            </a:r>
            <a:r>
              <a:rPr lang="es-ES_tradnl" sz="7500" dirty="0">
                <a:solidFill>
                  <a:srgbClr val="1B1B1B"/>
                </a:solidFill>
                <a:latin typeface="League Spartan Bold"/>
              </a:rPr>
              <a:t>:</a:t>
            </a:r>
            <a:br>
              <a:rPr lang="es-ES_tradnl" sz="7500" dirty="0">
                <a:solidFill>
                  <a:srgbClr val="1B1B1B"/>
                </a:solidFill>
                <a:latin typeface="League Spartan Bold"/>
              </a:rPr>
            </a:br>
            <a:r>
              <a:rPr lang="es-ES_tradnl" sz="7500" dirty="0">
                <a:solidFill>
                  <a:srgbClr val="FFFFFF"/>
                </a:solidFill>
                <a:latin typeface="League Spartan"/>
              </a:rPr>
              <a:t>Variación en el tiempo</a:t>
            </a:r>
          </a:p>
          <a:p>
            <a:r>
              <a:rPr lang="es-ES_tradnl" sz="2400" i="1" dirty="0">
                <a:solidFill>
                  <a:srgbClr val="1B1B1B"/>
                </a:solidFill>
                <a:latin typeface="League Spartan Bold"/>
              </a:rPr>
              <a:t>Puntaje más reciente - Puntaje inicial/previo = puntaje de variación en el tiempo</a:t>
            </a:r>
          </a:p>
        </p:txBody>
      </p:sp>
      <p:graphicFrame>
        <p:nvGraphicFramePr>
          <p:cNvPr id="346" name="Table 345">
            <a:extLst>
              <a:ext uri="{FF2B5EF4-FFF2-40B4-BE49-F238E27FC236}">
                <a16:creationId xmlns:a16="http://schemas.microsoft.com/office/drawing/2014/main" id="{3C84D26F-3026-46D1-51F8-7D2CB434B1DB}"/>
              </a:ext>
            </a:extLst>
          </p:cNvPr>
          <p:cNvGraphicFramePr>
            <a:graphicFrameLocks noGrp="1"/>
          </p:cNvGraphicFramePr>
          <p:nvPr>
            <p:extLst>
              <p:ext uri="{D42A27DB-BD31-4B8C-83A1-F6EECF244321}">
                <p14:modId xmlns:p14="http://schemas.microsoft.com/office/powerpoint/2010/main" val="3636864073"/>
              </p:ext>
            </p:extLst>
          </p:nvPr>
        </p:nvGraphicFramePr>
        <p:xfrm>
          <a:off x="1028700" y="5220688"/>
          <a:ext cx="11772900" cy="4392206"/>
        </p:xfrm>
        <a:graphic>
          <a:graphicData uri="http://schemas.openxmlformats.org/drawingml/2006/table">
            <a:tbl>
              <a:tblPr/>
              <a:tblGrid>
                <a:gridCol w="3467100">
                  <a:extLst>
                    <a:ext uri="{9D8B030D-6E8A-4147-A177-3AD203B41FA5}">
                      <a16:colId xmlns:a16="http://schemas.microsoft.com/office/drawing/2014/main" val="996567849"/>
                    </a:ext>
                  </a:extLst>
                </a:gridCol>
                <a:gridCol w="8305800">
                  <a:extLst>
                    <a:ext uri="{9D8B030D-6E8A-4147-A177-3AD203B41FA5}">
                      <a16:colId xmlns:a16="http://schemas.microsoft.com/office/drawing/2014/main" val="2425589439"/>
                    </a:ext>
                  </a:extLst>
                </a:gridCol>
              </a:tblGrid>
              <a:tr h="1074796">
                <a:tc>
                  <a:txBody>
                    <a:bodyPr/>
                    <a:lstStyle/>
                    <a:p>
                      <a:pPr algn="ctr" rtl="0" fontAlgn="base"/>
                      <a:r>
                        <a:rPr lang="es-ES_tradnl" sz="2800" b="1" i="0" noProof="0" dirty="0">
                          <a:effectLst/>
                          <a:latin typeface="League Spartan" panose="020B0604020202020204" charset="0"/>
                        </a:rPr>
                        <a:t>Variación</a:t>
                      </a:r>
                      <a:endParaRPr lang="es-ES_tradnl" sz="2800" b="0" i="0" noProof="0" dirty="0">
                        <a:effectLst/>
                        <a:latin typeface="League Spartan" panose="020B0604020202020204" charset="0"/>
                      </a:endParaRP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l" rtl="0" fontAlgn="base">
                        <a:lnSpc>
                          <a:spcPct val="150000"/>
                        </a:lnSpc>
                      </a:pPr>
                      <a:r>
                        <a:rPr lang="es-ES_tradnl" sz="2800" b="1" i="0" noProof="0" dirty="0">
                          <a:effectLst/>
                          <a:latin typeface="League Spartan" panose="020B0604020202020204" charset="0"/>
                        </a:rPr>
                        <a:t>Diferencia entre los puntajes </a:t>
                      </a:r>
                      <a:br>
                        <a:rPr lang="es-ES_tradnl" sz="2800" b="1" i="0" noProof="0" dirty="0">
                          <a:effectLst/>
                          <a:latin typeface="League Spartan" panose="020B0604020202020204" charset="0"/>
                        </a:rPr>
                      </a:br>
                      <a:r>
                        <a:rPr lang="es-ES_tradnl" sz="2800" b="1" i="1" noProof="0" dirty="0">
                          <a:effectLst/>
                          <a:latin typeface="League Spartan" panose="020B0604020202020204" charset="0"/>
                        </a:rPr>
                        <a:t>(Puntaje 2 MENOS Puntaje 1)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3770499"/>
                  </a:ext>
                </a:extLst>
              </a:tr>
              <a:tr h="244907">
                <a:tc rowSpan="2">
                  <a:txBody>
                    <a:bodyPr/>
                    <a:lstStyle/>
                    <a:p>
                      <a:pPr algn="ctr" rtl="0" fontAlgn="base"/>
                      <a:r>
                        <a:rPr lang="es-ES_tradnl" sz="2800" b="0" i="0" noProof="0" dirty="0">
                          <a:effectLst/>
                          <a:latin typeface="League Spartan" panose="020B0604020202020204" charset="0"/>
                        </a:rPr>
                        <a:t>Pequeña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s-ES_tradnl" sz="2800" b="0" i="0" noProof="0" dirty="0">
                          <a:effectLst/>
                          <a:latin typeface="League Spartan" panose="020B0604020202020204" charset="0"/>
                        </a:rPr>
                        <a:t>0 a +0.2 </a:t>
                      </a:r>
                    </a:p>
                  </a:txBody>
                  <a:tcPr marL="86438" marR="86438" marT="43219" marB="4321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822738"/>
                  </a:ext>
                </a:extLst>
              </a:tr>
              <a:tr h="244907">
                <a:tc vMerge="1">
                  <a:txBody>
                    <a:bodyPr/>
                    <a:lstStyle/>
                    <a:p>
                      <a:endParaRPr lang="en-US"/>
                    </a:p>
                  </a:txBody>
                  <a:tcPr/>
                </a:tc>
                <a:tc>
                  <a:txBody>
                    <a:bodyPr/>
                    <a:lstStyle/>
                    <a:p>
                      <a:pPr algn="l" rtl="0" fontAlgn="base"/>
                      <a:r>
                        <a:rPr lang="es-ES_tradnl" sz="2800" b="0" i="0" noProof="0" dirty="0">
                          <a:effectLst/>
                          <a:latin typeface="League Spartan" panose="020B0604020202020204" charset="0"/>
                        </a:rPr>
                        <a:t>0 a -0.2 </a:t>
                      </a:r>
                    </a:p>
                  </a:txBody>
                  <a:tcPr marL="86438" marR="86438" marT="43219" marB="4321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4454812"/>
                  </a:ext>
                </a:extLst>
              </a:tr>
              <a:tr h="244907">
                <a:tc rowSpan="2">
                  <a:txBody>
                    <a:bodyPr/>
                    <a:lstStyle/>
                    <a:p>
                      <a:pPr algn="ctr" rtl="0" fontAlgn="base"/>
                      <a:r>
                        <a:rPr lang="es-ES_tradnl" sz="2800" b="0" i="0" noProof="0" dirty="0">
                          <a:effectLst/>
                          <a:latin typeface="League Spartan" panose="020B0604020202020204" charset="0"/>
                        </a:rPr>
                        <a:t>Mediana</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s-ES_tradnl" sz="2800" b="0" i="0" noProof="0" dirty="0">
                          <a:effectLst/>
                          <a:latin typeface="League Spartan" panose="020B0604020202020204" charset="0"/>
                        </a:rPr>
                        <a:t>+0.2 a +1.2  </a:t>
                      </a:r>
                    </a:p>
                  </a:txBody>
                  <a:tcPr marL="86438" marR="86438" marT="43219" marB="4321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6102211"/>
                  </a:ext>
                </a:extLst>
              </a:tr>
              <a:tr h="244907">
                <a:tc vMerge="1">
                  <a:txBody>
                    <a:bodyPr/>
                    <a:lstStyle/>
                    <a:p>
                      <a:endParaRPr lang="en-US"/>
                    </a:p>
                  </a:txBody>
                  <a:tcPr/>
                </a:tc>
                <a:tc>
                  <a:txBody>
                    <a:bodyPr/>
                    <a:lstStyle/>
                    <a:p>
                      <a:pPr algn="l" rtl="0" fontAlgn="base"/>
                      <a:r>
                        <a:rPr lang="es-ES_tradnl" sz="2800" b="0" i="0" noProof="0" dirty="0">
                          <a:effectLst/>
                          <a:latin typeface="League Spartan" panose="020B0604020202020204" charset="0"/>
                        </a:rPr>
                        <a:t>- 0.2 a -1.2 </a:t>
                      </a:r>
                    </a:p>
                  </a:txBody>
                  <a:tcPr marL="86438" marR="86438" marT="43219" marB="4321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4758203"/>
                  </a:ext>
                </a:extLst>
              </a:tr>
              <a:tr h="244907">
                <a:tc rowSpan="2">
                  <a:txBody>
                    <a:bodyPr/>
                    <a:lstStyle/>
                    <a:p>
                      <a:pPr algn="ctr" rtl="0" fontAlgn="base"/>
                      <a:r>
                        <a:rPr lang="es-ES_tradnl" sz="2800" b="0" i="0" noProof="0" dirty="0">
                          <a:effectLst/>
                          <a:latin typeface="League Spartan" panose="020B0604020202020204" charset="0"/>
                        </a:rPr>
                        <a:t>Grande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s-ES_tradnl" sz="2800" b="0" i="0" noProof="0" dirty="0">
                          <a:effectLst/>
                          <a:latin typeface="League Spartan" panose="020B0604020202020204" charset="0"/>
                        </a:rPr>
                        <a:t>1.2 en adelante   </a:t>
                      </a:r>
                    </a:p>
                  </a:txBody>
                  <a:tcPr marL="86438" marR="86438" marT="43219" marB="4321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4254399"/>
                  </a:ext>
                </a:extLst>
              </a:tr>
              <a:tr h="244907">
                <a:tc vMerge="1">
                  <a:txBody>
                    <a:bodyPr/>
                    <a:lstStyle/>
                    <a:p>
                      <a:endParaRPr lang="en-US"/>
                    </a:p>
                  </a:txBody>
                  <a:tcPr/>
                </a:tc>
                <a:tc>
                  <a:txBody>
                    <a:bodyPr/>
                    <a:lstStyle/>
                    <a:p>
                      <a:pPr algn="l" rtl="0" fontAlgn="base"/>
                      <a:r>
                        <a:rPr lang="es-ES_tradnl" sz="2800" b="0" i="0" noProof="0" dirty="0">
                          <a:effectLst/>
                          <a:latin typeface="League Spartan" panose="020B0604020202020204" charset="0"/>
                        </a:rPr>
                        <a:t>-1.2 e inferior</a:t>
                      </a:r>
                    </a:p>
                  </a:txBody>
                  <a:tcPr marL="86438" marR="86438" marT="43219" marB="4321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9490269"/>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15810929" y="1285842"/>
            <a:ext cx="2911708" cy="8044740"/>
            <a:chOff x="0" y="0"/>
            <a:chExt cx="3882277" cy="10726320"/>
          </a:xfrm>
        </p:grpSpPr>
        <p:grpSp>
          <p:nvGrpSpPr>
            <p:cNvPr id="3" name="Group 3"/>
            <p:cNvGrpSpPr/>
            <p:nvPr/>
          </p:nvGrpSpPr>
          <p:grpSpPr>
            <a:xfrm>
              <a:off x="270920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5" name="Group 5"/>
            <p:cNvGrpSpPr/>
            <p:nvPr/>
          </p:nvGrpSpPr>
          <p:grpSpPr>
            <a:xfrm>
              <a:off x="270920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7" name="Group 7"/>
            <p:cNvGrpSpPr/>
            <p:nvPr/>
          </p:nvGrpSpPr>
          <p:grpSpPr>
            <a:xfrm>
              <a:off x="270920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9" name="Group 9"/>
            <p:cNvGrpSpPr/>
            <p:nvPr/>
          </p:nvGrpSpPr>
          <p:grpSpPr>
            <a:xfrm>
              <a:off x="270920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1" name="Group 11"/>
            <p:cNvGrpSpPr/>
            <p:nvPr/>
          </p:nvGrpSpPr>
          <p:grpSpPr>
            <a:xfrm>
              <a:off x="270920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3" name="Group 13"/>
            <p:cNvGrpSpPr/>
            <p:nvPr/>
          </p:nvGrpSpPr>
          <p:grpSpPr>
            <a:xfrm>
              <a:off x="270920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5" name="Group 15"/>
            <p:cNvGrpSpPr/>
            <p:nvPr/>
          </p:nvGrpSpPr>
          <p:grpSpPr>
            <a:xfrm>
              <a:off x="270920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7" name="Group 17"/>
            <p:cNvGrpSpPr/>
            <p:nvPr/>
          </p:nvGrpSpPr>
          <p:grpSpPr>
            <a:xfrm>
              <a:off x="0"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9" name="Group 19"/>
            <p:cNvGrpSpPr/>
            <p:nvPr/>
          </p:nvGrpSpPr>
          <p:grpSpPr>
            <a:xfrm>
              <a:off x="0"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1" name="Group 21"/>
            <p:cNvGrpSpPr/>
            <p:nvPr/>
          </p:nvGrpSpPr>
          <p:grpSpPr>
            <a:xfrm>
              <a:off x="0"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3" name="Group 23"/>
            <p:cNvGrpSpPr/>
            <p:nvPr/>
          </p:nvGrpSpPr>
          <p:grpSpPr>
            <a:xfrm>
              <a:off x="0"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5" name="Group 25"/>
            <p:cNvGrpSpPr/>
            <p:nvPr/>
          </p:nvGrpSpPr>
          <p:grpSpPr>
            <a:xfrm>
              <a:off x="0"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7" name="Group 27"/>
            <p:cNvGrpSpPr/>
            <p:nvPr/>
          </p:nvGrpSpPr>
          <p:grpSpPr>
            <a:xfrm>
              <a:off x="0"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29" name="Group 29"/>
            <p:cNvGrpSpPr/>
            <p:nvPr/>
          </p:nvGrpSpPr>
          <p:grpSpPr>
            <a:xfrm>
              <a:off x="0"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31" name="Group 31"/>
            <p:cNvGrpSpPr/>
            <p:nvPr/>
          </p:nvGrpSpPr>
          <p:grpSpPr>
            <a:xfrm>
              <a:off x="3247865" y="53715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33" name="Group 33"/>
            <p:cNvGrpSpPr/>
            <p:nvPr/>
          </p:nvGrpSpPr>
          <p:grpSpPr>
            <a:xfrm>
              <a:off x="3247865" y="69176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35" name="Group 35"/>
            <p:cNvGrpSpPr/>
            <p:nvPr/>
          </p:nvGrpSpPr>
          <p:grpSpPr>
            <a:xfrm>
              <a:off x="3247865" y="3724855"/>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37" name="Group 37"/>
            <p:cNvGrpSpPr/>
            <p:nvPr/>
          </p:nvGrpSpPr>
          <p:grpSpPr>
            <a:xfrm>
              <a:off x="3247865" y="1010534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39" name="Group 39"/>
            <p:cNvGrpSpPr/>
            <p:nvPr/>
          </p:nvGrpSpPr>
          <p:grpSpPr>
            <a:xfrm>
              <a:off x="3247865" y="2155235"/>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41" name="Group 41"/>
            <p:cNvGrpSpPr/>
            <p:nvPr/>
          </p:nvGrpSpPr>
          <p:grpSpPr>
            <a:xfrm>
              <a:off x="3247865" y="8535719"/>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43" name="Group 43"/>
            <p:cNvGrpSpPr/>
            <p:nvPr/>
          </p:nvGrpSpPr>
          <p:grpSpPr>
            <a:xfrm>
              <a:off x="3247865" y="534293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45" name="Group 45"/>
            <p:cNvGrpSpPr/>
            <p:nvPr/>
          </p:nvGrpSpPr>
          <p:grpSpPr>
            <a:xfrm>
              <a:off x="539861" y="1075351"/>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47" name="Group 47"/>
            <p:cNvGrpSpPr/>
            <p:nvPr/>
          </p:nvGrpSpPr>
          <p:grpSpPr>
            <a:xfrm>
              <a:off x="539861" y="7455836"/>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49" name="Group 49"/>
            <p:cNvGrpSpPr/>
            <p:nvPr/>
          </p:nvGrpSpPr>
          <p:grpSpPr>
            <a:xfrm>
              <a:off x="539861" y="4263051"/>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51" name="Group 51"/>
            <p:cNvGrpSpPr/>
            <p:nvPr/>
          </p:nvGrpSpPr>
          <p:grpSpPr>
            <a:xfrm>
              <a:off x="539861" y="10643536"/>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53" name="Group 53"/>
            <p:cNvGrpSpPr/>
            <p:nvPr/>
          </p:nvGrpSpPr>
          <p:grpSpPr>
            <a:xfrm>
              <a:off x="539861"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55" name="Group 55"/>
            <p:cNvGrpSpPr/>
            <p:nvPr/>
          </p:nvGrpSpPr>
          <p:grpSpPr>
            <a:xfrm>
              <a:off x="539861"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57" name="Group 57"/>
            <p:cNvGrpSpPr/>
            <p:nvPr/>
          </p:nvGrpSpPr>
          <p:grpSpPr>
            <a:xfrm>
              <a:off x="539861"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59" name="Group 59"/>
            <p:cNvGrpSpPr/>
            <p:nvPr/>
          </p:nvGrpSpPr>
          <p:grpSpPr>
            <a:xfrm>
              <a:off x="3787726" y="1075351"/>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61" name="Group 61"/>
            <p:cNvGrpSpPr/>
            <p:nvPr/>
          </p:nvGrpSpPr>
          <p:grpSpPr>
            <a:xfrm>
              <a:off x="3787726" y="7455836"/>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63" name="Group 63"/>
            <p:cNvGrpSpPr/>
            <p:nvPr/>
          </p:nvGrpSpPr>
          <p:grpSpPr>
            <a:xfrm>
              <a:off x="3787726" y="4263051"/>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65" name="Group 65"/>
            <p:cNvGrpSpPr/>
            <p:nvPr/>
          </p:nvGrpSpPr>
          <p:grpSpPr>
            <a:xfrm>
              <a:off x="3787726" y="106435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67" name="Group 67"/>
            <p:cNvGrpSpPr/>
            <p:nvPr/>
          </p:nvGrpSpPr>
          <p:grpSpPr>
            <a:xfrm>
              <a:off x="3787726" y="2693431"/>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69" name="Group 69"/>
            <p:cNvGrpSpPr/>
            <p:nvPr/>
          </p:nvGrpSpPr>
          <p:grpSpPr>
            <a:xfrm>
              <a:off x="3787726"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71" name="Group 71"/>
            <p:cNvGrpSpPr/>
            <p:nvPr/>
          </p:nvGrpSpPr>
          <p:grpSpPr>
            <a:xfrm>
              <a:off x="3787726" y="5881131"/>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73" name="Group 73"/>
            <p:cNvGrpSpPr/>
            <p:nvPr/>
          </p:nvGrpSpPr>
          <p:grpSpPr>
            <a:xfrm>
              <a:off x="1088826"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75" name="Group 75"/>
            <p:cNvGrpSpPr/>
            <p:nvPr/>
          </p:nvGrpSpPr>
          <p:grpSpPr>
            <a:xfrm>
              <a:off x="1088826"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77" name="Group 77"/>
            <p:cNvGrpSpPr/>
            <p:nvPr/>
          </p:nvGrpSpPr>
          <p:grpSpPr>
            <a:xfrm>
              <a:off x="1088826"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79" name="Group 79"/>
            <p:cNvGrpSpPr/>
            <p:nvPr/>
          </p:nvGrpSpPr>
          <p:grpSpPr>
            <a:xfrm>
              <a:off x="1088826"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81" name="Group 81"/>
            <p:cNvGrpSpPr/>
            <p:nvPr/>
          </p:nvGrpSpPr>
          <p:grpSpPr>
            <a:xfrm>
              <a:off x="1088826"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83" name="Group 83"/>
            <p:cNvGrpSpPr/>
            <p:nvPr/>
          </p:nvGrpSpPr>
          <p:grpSpPr>
            <a:xfrm>
              <a:off x="1088826"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85" name="Group 85"/>
            <p:cNvGrpSpPr/>
            <p:nvPr/>
          </p:nvGrpSpPr>
          <p:grpSpPr>
            <a:xfrm>
              <a:off x="1088826"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87" name="Group 87"/>
            <p:cNvGrpSpPr/>
            <p:nvPr/>
          </p:nvGrpSpPr>
          <p:grpSpPr>
            <a:xfrm>
              <a:off x="1627486"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89" name="Group 89"/>
            <p:cNvGrpSpPr/>
            <p:nvPr/>
          </p:nvGrpSpPr>
          <p:grpSpPr>
            <a:xfrm>
              <a:off x="1627486"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91" name="Group 91"/>
            <p:cNvGrpSpPr/>
            <p:nvPr/>
          </p:nvGrpSpPr>
          <p:grpSpPr>
            <a:xfrm>
              <a:off x="1627486"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93" name="Group 93"/>
            <p:cNvGrpSpPr/>
            <p:nvPr/>
          </p:nvGrpSpPr>
          <p:grpSpPr>
            <a:xfrm>
              <a:off x="1627486"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95" name="Group 95"/>
            <p:cNvGrpSpPr/>
            <p:nvPr/>
          </p:nvGrpSpPr>
          <p:grpSpPr>
            <a:xfrm>
              <a:off x="1627486"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97" name="Group 97"/>
            <p:cNvGrpSpPr/>
            <p:nvPr/>
          </p:nvGrpSpPr>
          <p:grpSpPr>
            <a:xfrm>
              <a:off x="1627486"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99" name="Group 99"/>
            <p:cNvGrpSpPr/>
            <p:nvPr/>
          </p:nvGrpSpPr>
          <p:grpSpPr>
            <a:xfrm>
              <a:off x="1627486"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01" name="Group 101"/>
            <p:cNvGrpSpPr/>
            <p:nvPr/>
          </p:nvGrpSpPr>
          <p:grpSpPr>
            <a:xfrm>
              <a:off x="2167347" y="1075351"/>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03" name="Group 103"/>
            <p:cNvGrpSpPr/>
            <p:nvPr/>
          </p:nvGrpSpPr>
          <p:grpSpPr>
            <a:xfrm>
              <a:off x="2167347" y="7455836"/>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05" name="Group 105"/>
            <p:cNvGrpSpPr/>
            <p:nvPr/>
          </p:nvGrpSpPr>
          <p:grpSpPr>
            <a:xfrm>
              <a:off x="2167347" y="4263051"/>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07" name="Group 107"/>
            <p:cNvGrpSpPr/>
            <p:nvPr/>
          </p:nvGrpSpPr>
          <p:grpSpPr>
            <a:xfrm>
              <a:off x="2167347" y="10643536"/>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09" name="Group 109"/>
            <p:cNvGrpSpPr/>
            <p:nvPr/>
          </p:nvGrpSpPr>
          <p:grpSpPr>
            <a:xfrm>
              <a:off x="2167347" y="2693431"/>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11" name="Group 111"/>
            <p:cNvGrpSpPr/>
            <p:nvPr/>
          </p:nvGrpSpPr>
          <p:grpSpPr>
            <a:xfrm>
              <a:off x="2167347" y="9073915"/>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13" name="Group 113"/>
            <p:cNvGrpSpPr/>
            <p:nvPr/>
          </p:nvGrpSpPr>
          <p:grpSpPr>
            <a:xfrm>
              <a:off x="2167347" y="5881131"/>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dirty="0"/>
              </a:p>
            </p:txBody>
          </p:sp>
        </p:grpSp>
        <p:grpSp>
          <p:nvGrpSpPr>
            <p:cNvPr id="115" name="Group 115"/>
            <p:cNvGrpSpPr/>
            <p:nvPr/>
          </p:nvGrpSpPr>
          <p:grpSpPr>
            <a:xfrm>
              <a:off x="78"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17" name="Group 117"/>
            <p:cNvGrpSpPr/>
            <p:nvPr/>
          </p:nvGrpSpPr>
          <p:grpSpPr>
            <a:xfrm>
              <a:off x="78" y="638048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19" name="Group 119"/>
            <p:cNvGrpSpPr/>
            <p:nvPr/>
          </p:nvGrpSpPr>
          <p:grpSpPr>
            <a:xfrm>
              <a:off x="78" y="318770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21" name="Group 121"/>
            <p:cNvGrpSpPr/>
            <p:nvPr/>
          </p:nvGrpSpPr>
          <p:grpSpPr>
            <a:xfrm>
              <a:off x="78" y="9568185"/>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23" name="Group 123"/>
            <p:cNvGrpSpPr/>
            <p:nvPr/>
          </p:nvGrpSpPr>
          <p:grpSpPr>
            <a:xfrm>
              <a:off x="78" y="161808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25" name="Group 125"/>
            <p:cNvGrpSpPr/>
            <p:nvPr/>
          </p:nvGrpSpPr>
          <p:grpSpPr>
            <a:xfrm>
              <a:off x="78" y="7998564"/>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27" name="Group 127"/>
            <p:cNvGrpSpPr/>
            <p:nvPr/>
          </p:nvGrpSpPr>
          <p:grpSpPr>
            <a:xfrm>
              <a:off x="78" y="480578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29" name="Group 129"/>
            <p:cNvGrpSpPr/>
            <p:nvPr/>
          </p:nvGrpSpPr>
          <p:grpSpPr>
            <a:xfrm>
              <a:off x="3247943"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31" name="Group 131"/>
            <p:cNvGrpSpPr/>
            <p:nvPr/>
          </p:nvGrpSpPr>
          <p:grpSpPr>
            <a:xfrm>
              <a:off x="3247943"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33" name="Group 133"/>
            <p:cNvGrpSpPr/>
            <p:nvPr/>
          </p:nvGrpSpPr>
          <p:grpSpPr>
            <a:xfrm>
              <a:off x="3247943"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35" name="Group 135"/>
            <p:cNvGrpSpPr/>
            <p:nvPr/>
          </p:nvGrpSpPr>
          <p:grpSpPr>
            <a:xfrm>
              <a:off x="3247943"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37" name="Group 137"/>
            <p:cNvGrpSpPr/>
            <p:nvPr/>
          </p:nvGrpSpPr>
          <p:grpSpPr>
            <a:xfrm>
              <a:off x="3247943"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39" name="Group 139"/>
            <p:cNvGrpSpPr/>
            <p:nvPr/>
          </p:nvGrpSpPr>
          <p:grpSpPr>
            <a:xfrm>
              <a:off x="3247943"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41" name="Group 141"/>
            <p:cNvGrpSpPr/>
            <p:nvPr/>
          </p:nvGrpSpPr>
          <p:grpSpPr>
            <a:xfrm>
              <a:off x="3247943"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43" name="Group 143"/>
            <p:cNvGrpSpPr/>
            <p:nvPr/>
          </p:nvGrpSpPr>
          <p:grpSpPr>
            <a:xfrm>
              <a:off x="538739"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45" name="Group 145"/>
            <p:cNvGrpSpPr/>
            <p:nvPr/>
          </p:nvGrpSpPr>
          <p:grpSpPr>
            <a:xfrm>
              <a:off x="538739"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47" name="Group 147"/>
            <p:cNvGrpSpPr/>
            <p:nvPr/>
          </p:nvGrpSpPr>
          <p:grpSpPr>
            <a:xfrm>
              <a:off x="538739"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49" name="Group 149"/>
            <p:cNvGrpSpPr/>
            <p:nvPr/>
          </p:nvGrpSpPr>
          <p:grpSpPr>
            <a:xfrm>
              <a:off x="538739"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51" name="Group 151"/>
            <p:cNvGrpSpPr/>
            <p:nvPr/>
          </p:nvGrpSpPr>
          <p:grpSpPr>
            <a:xfrm>
              <a:off x="538739" y="215523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53" name="Group 153"/>
            <p:cNvGrpSpPr/>
            <p:nvPr/>
          </p:nvGrpSpPr>
          <p:grpSpPr>
            <a:xfrm>
              <a:off x="538739" y="8535719"/>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55" name="Group 155"/>
            <p:cNvGrpSpPr/>
            <p:nvPr/>
          </p:nvGrpSpPr>
          <p:grpSpPr>
            <a:xfrm>
              <a:off x="538739" y="534293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57" name="Group 157"/>
            <p:cNvGrpSpPr/>
            <p:nvPr/>
          </p:nvGrpSpPr>
          <p:grpSpPr>
            <a:xfrm>
              <a:off x="3786604" y="53715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59" name="Group 159"/>
            <p:cNvGrpSpPr/>
            <p:nvPr/>
          </p:nvGrpSpPr>
          <p:grpSpPr>
            <a:xfrm>
              <a:off x="3786604" y="6917640"/>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61" name="Group 161"/>
            <p:cNvGrpSpPr/>
            <p:nvPr/>
          </p:nvGrpSpPr>
          <p:grpSpPr>
            <a:xfrm>
              <a:off x="3786604" y="372485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63" name="Group 163"/>
            <p:cNvGrpSpPr/>
            <p:nvPr/>
          </p:nvGrpSpPr>
          <p:grpSpPr>
            <a:xfrm>
              <a:off x="3786604" y="1010534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65" name="Group 165"/>
            <p:cNvGrpSpPr/>
            <p:nvPr/>
          </p:nvGrpSpPr>
          <p:grpSpPr>
            <a:xfrm>
              <a:off x="3786604"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67" name="Group 167"/>
            <p:cNvGrpSpPr/>
            <p:nvPr/>
          </p:nvGrpSpPr>
          <p:grpSpPr>
            <a:xfrm>
              <a:off x="3786604"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69" name="Group 169"/>
            <p:cNvGrpSpPr/>
            <p:nvPr/>
          </p:nvGrpSpPr>
          <p:grpSpPr>
            <a:xfrm>
              <a:off x="3786604"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71" name="Group 171"/>
            <p:cNvGrpSpPr/>
            <p:nvPr/>
          </p:nvGrpSpPr>
          <p:grpSpPr>
            <a:xfrm>
              <a:off x="1078600"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73" name="Group 173"/>
            <p:cNvGrpSpPr/>
            <p:nvPr/>
          </p:nvGrpSpPr>
          <p:grpSpPr>
            <a:xfrm>
              <a:off x="1078600"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75" name="Group 175"/>
            <p:cNvGrpSpPr/>
            <p:nvPr/>
          </p:nvGrpSpPr>
          <p:grpSpPr>
            <a:xfrm>
              <a:off x="1078600"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77" name="Group 177"/>
            <p:cNvGrpSpPr/>
            <p:nvPr/>
          </p:nvGrpSpPr>
          <p:grpSpPr>
            <a:xfrm>
              <a:off x="1078600"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79" name="Group 179"/>
            <p:cNvGrpSpPr/>
            <p:nvPr/>
          </p:nvGrpSpPr>
          <p:grpSpPr>
            <a:xfrm>
              <a:off x="1078600" y="269343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81" name="Group 181"/>
            <p:cNvGrpSpPr/>
            <p:nvPr/>
          </p:nvGrpSpPr>
          <p:grpSpPr>
            <a:xfrm>
              <a:off x="1078600" y="9073915"/>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83" name="Group 183"/>
            <p:cNvGrpSpPr/>
            <p:nvPr/>
          </p:nvGrpSpPr>
          <p:grpSpPr>
            <a:xfrm>
              <a:off x="1078600" y="588113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85" name="Group 185"/>
            <p:cNvGrpSpPr/>
            <p:nvPr/>
          </p:nvGrpSpPr>
          <p:grpSpPr>
            <a:xfrm>
              <a:off x="2709204" y="1075351"/>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87" name="Group 187"/>
            <p:cNvGrpSpPr/>
            <p:nvPr/>
          </p:nvGrpSpPr>
          <p:grpSpPr>
            <a:xfrm>
              <a:off x="2709204" y="7455836"/>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89" name="Group 189"/>
            <p:cNvGrpSpPr/>
            <p:nvPr/>
          </p:nvGrpSpPr>
          <p:grpSpPr>
            <a:xfrm>
              <a:off x="2709204" y="4263051"/>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91" name="Group 191"/>
            <p:cNvGrpSpPr/>
            <p:nvPr/>
          </p:nvGrpSpPr>
          <p:grpSpPr>
            <a:xfrm>
              <a:off x="2709204" y="10643536"/>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93" name="Group 193"/>
            <p:cNvGrpSpPr/>
            <p:nvPr/>
          </p:nvGrpSpPr>
          <p:grpSpPr>
            <a:xfrm>
              <a:off x="2709204"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95" name="Group 195"/>
            <p:cNvGrpSpPr/>
            <p:nvPr/>
          </p:nvGrpSpPr>
          <p:grpSpPr>
            <a:xfrm>
              <a:off x="2709204"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97" name="Group 197"/>
            <p:cNvGrpSpPr/>
            <p:nvPr/>
          </p:nvGrpSpPr>
          <p:grpSpPr>
            <a:xfrm>
              <a:off x="2709204"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199" name="Group 199"/>
            <p:cNvGrpSpPr/>
            <p:nvPr/>
          </p:nvGrpSpPr>
          <p:grpSpPr>
            <a:xfrm>
              <a:off x="1627565" y="0"/>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01" name="Group 201"/>
            <p:cNvGrpSpPr/>
            <p:nvPr/>
          </p:nvGrpSpPr>
          <p:grpSpPr>
            <a:xfrm>
              <a:off x="1627565" y="6380485"/>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03" name="Group 203"/>
            <p:cNvGrpSpPr/>
            <p:nvPr/>
          </p:nvGrpSpPr>
          <p:grpSpPr>
            <a:xfrm>
              <a:off x="1627565" y="3187700"/>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05" name="Group 205"/>
            <p:cNvGrpSpPr/>
            <p:nvPr/>
          </p:nvGrpSpPr>
          <p:grpSpPr>
            <a:xfrm>
              <a:off x="1627565" y="9568185"/>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07" name="Group 207"/>
            <p:cNvGrpSpPr/>
            <p:nvPr/>
          </p:nvGrpSpPr>
          <p:grpSpPr>
            <a:xfrm>
              <a:off x="1627565" y="1618080"/>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09" name="Group 209"/>
            <p:cNvGrpSpPr/>
            <p:nvPr/>
          </p:nvGrpSpPr>
          <p:grpSpPr>
            <a:xfrm>
              <a:off x="1627565" y="7998564"/>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11" name="Group 211"/>
            <p:cNvGrpSpPr/>
            <p:nvPr/>
          </p:nvGrpSpPr>
          <p:grpSpPr>
            <a:xfrm>
              <a:off x="1627565" y="4805780"/>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13" name="Group 213"/>
            <p:cNvGrpSpPr/>
            <p:nvPr/>
          </p:nvGrpSpPr>
          <p:grpSpPr>
            <a:xfrm>
              <a:off x="2166226" y="537155"/>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15" name="Group 215"/>
            <p:cNvGrpSpPr/>
            <p:nvPr/>
          </p:nvGrpSpPr>
          <p:grpSpPr>
            <a:xfrm>
              <a:off x="2166226" y="6917640"/>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17" name="Group 217"/>
            <p:cNvGrpSpPr/>
            <p:nvPr/>
          </p:nvGrpSpPr>
          <p:grpSpPr>
            <a:xfrm>
              <a:off x="2166226" y="3724855"/>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19" name="Group 219"/>
            <p:cNvGrpSpPr/>
            <p:nvPr/>
          </p:nvGrpSpPr>
          <p:grpSpPr>
            <a:xfrm>
              <a:off x="2166226" y="10105340"/>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21" name="Group 221"/>
            <p:cNvGrpSpPr/>
            <p:nvPr/>
          </p:nvGrpSpPr>
          <p:grpSpPr>
            <a:xfrm>
              <a:off x="2166226" y="2155235"/>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23" name="Group 223"/>
            <p:cNvGrpSpPr/>
            <p:nvPr/>
          </p:nvGrpSpPr>
          <p:grpSpPr>
            <a:xfrm>
              <a:off x="2166226" y="8535719"/>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25" name="Group 225"/>
            <p:cNvGrpSpPr/>
            <p:nvPr/>
          </p:nvGrpSpPr>
          <p:grpSpPr>
            <a:xfrm>
              <a:off x="2166226" y="5342935"/>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dirty="0"/>
              </a:p>
            </p:txBody>
          </p:sp>
        </p:grpSp>
        <p:grpSp>
          <p:nvGrpSpPr>
            <p:cNvPr id="227" name="Group 227"/>
            <p:cNvGrpSpPr>
              <a:grpSpLocks noChangeAspect="1"/>
            </p:cNvGrpSpPr>
            <p:nvPr/>
          </p:nvGrpSpPr>
          <p:grpSpPr>
            <a:xfrm>
              <a:off x="538818" y="0"/>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29" name="Group 229"/>
            <p:cNvGrpSpPr>
              <a:grpSpLocks noChangeAspect="1"/>
            </p:cNvGrpSpPr>
            <p:nvPr/>
          </p:nvGrpSpPr>
          <p:grpSpPr>
            <a:xfrm>
              <a:off x="538818" y="6380485"/>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31" name="Group 231"/>
            <p:cNvGrpSpPr>
              <a:grpSpLocks noChangeAspect="1"/>
            </p:cNvGrpSpPr>
            <p:nvPr/>
          </p:nvGrpSpPr>
          <p:grpSpPr>
            <a:xfrm>
              <a:off x="538818" y="3187700"/>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33" name="Group 233"/>
            <p:cNvGrpSpPr>
              <a:grpSpLocks noChangeAspect="1"/>
            </p:cNvGrpSpPr>
            <p:nvPr/>
          </p:nvGrpSpPr>
          <p:grpSpPr>
            <a:xfrm>
              <a:off x="538818" y="9568185"/>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35" name="Group 235"/>
            <p:cNvGrpSpPr>
              <a:grpSpLocks noChangeAspect="1"/>
            </p:cNvGrpSpPr>
            <p:nvPr/>
          </p:nvGrpSpPr>
          <p:grpSpPr>
            <a:xfrm>
              <a:off x="538818" y="1618080"/>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37" name="Group 237"/>
            <p:cNvGrpSpPr>
              <a:grpSpLocks noChangeAspect="1"/>
            </p:cNvGrpSpPr>
            <p:nvPr/>
          </p:nvGrpSpPr>
          <p:grpSpPr>
            <a:xfrm>
              <a:off x="538818" y="7998564"/>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39" name="Group 239"/>
            <p:cNvGrpSpPr>
              <a:grpSpLocks noChangeAspect="1"/>
            </p:cNvGrpSpPr>
            <p:nvPr/>
          </p:nvGrpSpPr>
          <p:grpSpPr>
            <a:xfrm>
              <a:off x="538818" y="4805780"/>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41" name="Group 241"/>
            <p:cNvGrpSpPr>
              <a:grpSpLocks noChangeAspect="1"/>
            </p:cNvGrpSpPr>
            <p:nvPr/>
          </p:nvGrpSpPr>
          <p:grpSpPr>
            <a:xfrm>
              <a:off x="3786682"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43" name="Group 243"/>
            <p:cNvGrpSpPr>
              <a:grpSpLocks noChangeAspect="1"/>
            </p:cNvGrpSpPr>
            <p:nvPr/>
          </p:nvGrpSpPr>
          <p:grpSpPr>
            <a:xfrm>
              <a:off x="3786682" y="638048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45" name="Group 245"/>
            <p:cNvGrpSpPr>
              <a:grpSpLocks noChangeAspect="1"/>
            </p:cNvGrpSpPr>
            <p:nvPr/>
          </p:nvGrpSpPr>
          <p:grpSpPr>
            <a:xfrm>
              <a:off x="3786682" y="3187700"/>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47" name="Group 247"/>
            <p:cNvGrpSpPr>
              <a:grpSpLocks noChangeAspect="1"/>
            </p:cNvGrpSpPr>
            <p:nvPr/>
          </p:nvGrpSpPr>
          <p:grpSpPr>
            <a:xfrm>
              <a:off x="3786682" y="95681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49" name="Group 249"/>
            <p:cNvGrpSpPr>
              <a:grpSpLocks noChangeAspect="1"/>
            </p:cNvGrpSpPr>
            <p:nvPr/>
          </p:nvGrpSpPr>
          <p:grpSpPr>
            <a:xfrm>
              <a:off x="3786682" y="161808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51" name="Group 251"/>
            <p:cNvGrpSpPr>
              <a:grpSpLocks noChangeAspect="1"/>
            </p:cNvGrpSpPr>
            <p:nvPr/>
          </p:nvGrpSpPr>
          <p:grpSpPr>
            <a:xfrm>
              <a:off x="3786682" y="7998564"/>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53" name="Group 253"/>
            <p:cNvGrpSpPr>
              <a:grpSpLocks noChangeAspect="1"/>
            </p:cNvGrpSpPr>
            <p:nvPr/>
          </p:nvGrpSpPr>
          <p:grpSpPr>
            <a:xfrm>
              <a:off x="3786682" y="4805780"/>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55" name="Group 255"/>
            <p:cNvGrpSpPr>
              <a:grpSpLocks noChangeAspect="1"/>
            </p:cNvGrpSpPr>
            <p:nvPr/>
          </p:nvGrpSpPr>
          <p:grpSpPr>
            <a:xfrm>
              <a:off x="1077478" y="53715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57" name="Group 257"/>
            <p:cNvGrpSpPr>
              <a:grpSpLocks noChangeAspect="1"/>
            </p:cNvGrpSpPr>
            <p:nvPr/>
          </p:nvGrpSpPr>
          <p:grpSpPr>
            <a:xfrm>
              <a:off x="1077478" y="691764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59" name="Group 259"/>
            <p:cNvGrpSpPr>
              <a:grpSpLocks noChangeAspect="1"/>
            </p:cNvGrpSpPr>
            <p:nvPr/>
          </p:nvGrpSpPr>
          <p:grpSpPr>
            <a:xfrm>
              <a:off x="1077478" y="372485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61" name="Group 261"/>
            <p:cNvGrpSpPr>
              <a:grpSpLocks noChangeAspect="1"/>
            </p:cNvGrpSpPr>
            <p:nvPr/>
          </p:nvGrpSpPr>
          <p:grpSpPr>
            <a:xfrm>
              <a:off x="1077478" y="10105340"/>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63" name="Group 263"/>
            <p:cNvGrpSpPr>
              <a:grpSpLocks noChangeAspect="1"/>
            </p:cNvGrpSpPr>
            <p:nvPr/>
          </p:nvGrpSpPr>
          <p:grpSpPr>
            <a:xfrm>
              <a:off x="1077478" y="215523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65" name="Group 265"/>
            <p:cNvGrpSpPr>
              <a:grpSpLocks noChangeAspect="1"/>
            </p:cNvGrpSpPr>
            <p:nvPr/>
          </p:nvGrpSpPr>
          <p:grpSpPr>
            <a:xfrm>
              <a:off x="1077478" y="8535719"/>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67" name="Group 267"/>
            <p:cNvGrpSpPr>
              <a:grpSpLocks noChangeAspect="1"/>
            </p:cNvGrpSpPr>
            <p:nvPr/>
          </p:nvGrpSpPr>
          <p:grpSpPr>
            <a:xfrm>
              <a:off x="1077478" y="534293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69" name="Group 269"/>
            <p:cNvGrpSpPr>
              <a:grpSpLocks noChangeAspect="1"/>
            </p:cNvGrpSpPr>
            <p:nvPr/>
          </p:nvGrpSpPr>
          <p:grpSpPr>
            <a:xfrm>
              <a:off x="1617339" y="1075351"/>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71" name="Group 271"/>
            <p:cNvGrpSpPr>
              <a:grpSpLocks noChangeAspect="1"/>
            </p:cNvGrpSpPr>
            <p:nvPr/>
          </p:nvGrpSpPr>
          <p:grpSpPr>
            <a:xfrm>
              <a:off x="1617339" y="7455836"/>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73" name="Group 273"/>
            <p:cNvGrpSpPr>
              <a:grpSpLocks noChangeAspect="1"/>
            </p:cNvGrpSpPr>
            <p:nvPr/>
          </p:nvGrpSpPr>
          <p:grpSpPr>
            <a:xfrm>
              <a:off x="1617339" y="4263051"/>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75" name="Group 275"/>
            <p:cNvGrpSpPr>
              <a:grpSpLocks noChangeAspect="1"/>
            </p:cNvGrpSpPr>
            <p:nvPr/>
          </p:nvGrpSpPr>
          <p:grpSpPr>
            <a:xfrm>
              <a:off x="1617339" y="10643536"/>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77" name="Group 277"/>
            <p:cNvGrpSpPr>
              <a:grpSpLocks noChangeAspect="1"/>
            </p:cNvGrpSpPr>
            <p:nvPr/>
          </p:nvGrpSpPr>
          <p:grpSpPr>
            <a:xfrm>
              <a:off x="1617339" y="2693431"/>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79" name="Group 279"/>
            <p:cNvGrpSpPr>
              <a:grpSpLocks noChangeAspect="1"/>
            </p:cNvGrpSpPr>
            <p:nvPr/>
          </p:nvGrpSpPr>
          <p:grpSpPr>
            <a:xfrm>
              <a:off x="1617339" y="9073915"/>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81" name="Group 281"/>
            <p:cNvGrpSpPr>
              <a:grpSpLocks noChangeAspect="1"/>
            </p:cNvGrpSpPr>
            <p:nvPr/>
          </p:nvGrpSpPr>
          <p:grpSpPr>
            <a:xfrm>
              <a:off x="1617339" y="5881131"/>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83" name="Group 283"/>
            <p:cNvGrpSpPr>
              <a:grpSpLocks noChangeAspect="1"/>
            </p:cNvGrpSpPr>
            <p:nvPr/>
          </p:nvGrpSpPr>
          <p:grpSpPr>
            <a:xfrm>
              <a:off x="78" y="1075351"/>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85" name="Group 285"/>
            <p:cNvGrpSpPr>
              <a:grpSpLocks noChangeAspect="1"/>
            </p:cNvGrpSpPr>
            <p:nvPr/>
          </p:nvGrpSpPr>
          <p:grpSpPr>
            <a:xfrm>
              <a:off x="78" y="7455836"/>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87" name="Group 287"/>
            <p:cNvGrpSpPr>
              <a:grpSpLocks noChangeAspect="1"/>
            </p:cNvGrpSpPr>
            <p:nvPr/>
          </p:nvGrpSpPr>
          <p:grpSpPr>
            <a:xfrm>
              <a:off x="78" y="4263051"/>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89" name="Group 289"/>
            <p:cNvGrpSpPr>
              <a:grpSpLocks noChangeAspect="1"/>
            </p:cNvGrpSpPr>
            <p:nvPr/>
          </p:nvGrpSpPr>
          <p:grpSpPr>
            <a:xfrm>
              <a:off x="78" y="10643536"/>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91" name="Group 291"/>
            <p:cNvGrpSpPr>
              <a:grpSpLocks noChangeAspect="1"/>
            </p:cNvGrpSpPr>
            <p:nvPr/>
          </p:nvGrpSpPr>
          <p:grpSpPr>
            <a:xfrm>
              <a:off x="78" y="2693431"/>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93" name="Group 293"/>
            <p:cNvGrpSpPr>
              <a:grpSpLocks noChangeAspect="1"/>
            </p:cNvGrpSpPr>
            <p:nvPr/>
          </p:nvGrpSpPr>
          <p:grpSpPr>
            <a:xfrm>
              <a:off x="78" y="9073915"/>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95" name="Group 295"/>
            <p:cNvGrpSpPr>
              <a:grpSpLocks noChangeAspect="1"/>
            </p:cNvGrpSpPr>
            <p:nvPr/>
          </p:nvGrpSpPr>
          <p:grpSpPr>
            <a:xfrm>
              <a:off x="78" y="5881131"/>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97" name="Group 297"/>
            <p:cNvGrpSpPr>
              <a:grpSpLocks noChangeAspect="1"/>
            </p:cNvGrpSpPr>
            <p:nvPr/>
          </p:nvGrpSpPr>
          <p:grpSpPr>
            <a:xfrm>
              <a:off x="3247943" y="1075351"/>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299" name="Group 299"/>
            <p:cNvGrpSpPr>
              <a:grpSpLocks noChangeAspect="1"/>
            </p:cNvGrpSpPr>
            <p:nvPr/>
          </p:nvGrpSpPr>
          <p:grpSpPr>
            <a:xfrm>
              <a:off x="3247943" y="7455836"/>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01" name="Group 301"/>
            <p:cNvGrpSpPr>
              <a:grpSpLocks noChangeAspect="1"/>
            </p:cNvGrpSpPr>
            <p:nvPr/>
          </p:nvGrpSpPr>
          <p:grpSpPr>
            <a:xfrm>
              <a:off x="3247943" y="4263051"/>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03" name="Group 303"/>
            <p:cNvGrpSpPr>
              <a:grpSpLocks noChangeAspect="1"/>
            </p:cNvGrpSpPr>
            <p:nvPr/>
          </p:nvGrpSpPr>
          <p:grpSpPr>
            <a:xfrm>
              <a:off x="3247943" y="10643536"/>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05" name="Group 305"/>
            <p:cNvGrpSpPr>
              <a:grpSpLocks noChangeAspect="1"/>
            </p:cNvGrpSpPr>
            <p:nvPr/>
          </p:nvGrpSpPr>
          <p:grpSpPr>
            <a:xfrm>
              <a:off x="3247943" y="2693431"/>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07" name="Group 307"/>
            <p:cNvGrpSpPr>
              <a:grpSpLocks noChangeAspect="1"/>
            </p:cNvGrpSpPr>
            <p:nvPr/>
          </p:nvGrpSpPr>
          <p:grpSpPr>
            <a:xfrm>
              <a:off x="3247943" y="9073915"/>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09" name="Group 309"/>
            <p:cNvGrpSpPr>
              <a:grpSpLocks noChangeAspect="1"/>
            </p:cNvGrpSpPr>
            <p:nvPr/>
          </p:nvGrpSpPr>
          <p:grpSpPr>
            <a:xfrm>
              <a:off x="3247943" y="5881131"/>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11" name="Group 311"/>
            <p:cNvGrpSpPr>
              <a:grpSpLocks noChangeAspect="1"/>
            </p:cNvGrpSpPr>
            <p:nvPr/>
          </p:nvGrpSpPr>
          <p:grpSpPr>
            <a:xfrm>
              <a:off x="2166304" y="0"/>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13" name="Group 313"/>
            <p:cNvGrpSpPr>
              <a:grpSpLocks noChangeAspect="1"/>
            </p:cNvGrpSpPr>
            <p:nvPr/>
          </p:nvGrpSpPr>
          <p:grpSpPr>
            <a:xfrm>
              <a:off x="2166304" y="6380485"/>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15" name="Group 315"/>
            <p:cNvGrpSpPr>
              <a:grpSpLocks noChangeAspect="1"/>
            </p:cNvGrpSpPr>
            <p:nvPr/>
          </p:nvGrpSpPr>
          <p:grpSpPr>
            <a:xfrm>
              <a:off x="2166304" y="3187700"/>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17" name="Group 317"/>
            <p:cNvGrpSpPr>
              <a:grpSpLocks noChangeAspect="1"/>
            </p:cNvGrpSpPr>
            <p:nvPr/>
          </p:nvGrpSpPr>
          <p:grpSpPr>
            <a:xfrm>
              <a:off x="2166304" y="9568185"/>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19" name="Group 319"/>
            <p:cNvGrpSpPr>
              <a:grpSpLocks noChangeAspect="1"/>
            </p:cNvGrpSpPr>
            <p:nvPr/>
          </p:nvGrpSpPr>
          <p:grpSpPr>
            <a:xfrm>
              <a:off x="2166304" y="1618080"/>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21" name="Group 321"/>
            <p:cNvGrpSpPr>
              <a:grpSpLocks noChangeAspect="1"/>
            </p:cNvGrpSpPr>
            <p:nvPr/>
          </p:nvGrpSpPr>
          <p:grpSpPr>
            <a:xfrm>
              <a:off x="2166304" y="7998564"/>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23" name="Group 323"/>
            <p:cNvGrpSpPr>
              <a:grpSpLocks noChangeAspect="1"/>
            </p:cNvGrpSpPr>
            <p:nvPr/>
          </p:nvGrpSpPr>
          <p:grpSpPr>
            <a:xfrm>
              <a:off x="2166304" y="4805780"/>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25" name="Group 325"/>
            <p:cNvGrpSpPr>
              <a:grpSpLocks noChangeAspect="1"/>
            </p:cNvGrpSpPr>
            <p:nvPr/>
          </p:nvGrpSpPr>
          <p:grpSpPr>
            <a:xfrm>
              <a:off x="2702799" y="537155"/>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27" name="Group 327"/>
            <p:cNvGrpSpPr>
              <a:grpSpLocks noChangeAspect="1"/>
            </p:cNvGrpSpPr>
            <p:nvPr/>
          </p:nvGrpSpPr>
          <p:grpSpPr>
            <a:xfrm>
              <a:off x="2702799" y="6917640"/>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29" name="Group 329"/>
            <p:cNvGrpSpPr>
              <a:grpSpLocks noChangeAspect="1"/>
            </p:cNvGrpSpPr>
            <p:nvPr/>
          </p:nvGrpSpPr>
          <p:grpSpPr>
            <a:xfrm>
              <a:off x="2702799" y="372485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31" name="Group 331"/>
            <p:cNvGrpSpPr>
              <a:grpSpLocks noChangeAspect="1"/>
            </p:cNvGrpSpPr>
            <p:nvPr/>
          </p:nvGrpSpPr>
          <p:grpSpPr>
            <a:xfrm>
              <a:off x="2702799" y="10105340"/>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33" name="Group 333"/>
            <p:cNvGrpSpPr>
              <a:grpSpLocks noChangeAspect="1"/>
            </p:cNvGrpSpPr>
            <p:nvPr/>
          </p:nvGrpSpPr>
          <p:grpSpPr>
            <a:xfrm>
              <a:off x="2702799" y="2155235"/>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35" name="Group 335"/>
            <p:cNvGrpSpPr>
              <a:grpSpLocks noChangeAspect="1"/>
            </p:cNvGrpSpPr>
            <p:nvPr/>
          </p:nvGrpSpPr>
          <p:grpSpPr>
            <a:xfrm>
              <a:off x="2702799" y="8535719"/>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nvGrpSpPr>
            <p:cNvPr id="337" name="Group 337"/>
            <p:cNvGrpSpPr>
              <a:grpSpLocks noChangeAspect="1"/>
            </p:cNvGrpSpPr>
            <p:nvPr/>
          </p:nvGrpSpPr>
          <p:grpSpPr>
            <a:xfrm>
              <a:off x="2702799" y="5342935"/>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dirty="0"/>
              </a:p>
            </p:txBody>
          </p:sp>
        </p:grpSp>
      </p:grpSp>
      <p:sp>
        <p:nvSpPr>
          <p:cNvPr id="339" name="TextBox 339"/>
          <p:cNvSpPr txBox="1"/>
          <p:nvPr/>
        </p:nvSpPr>
        <p:spPr>
          <a:xfrm>
            <a:off x="1028701" y="1000125"/>
            <a:ext cx="15995232" cy="2410916"/>
          </a:xfrm>
          <a:prstGeom prst="rect">
            <a:avLst/>
          </a:prstGeom>
        </p:spPr>
        <p:txBody>
          <a:bodyPr wrap="square" lIns="0" tIns="0" rIns="0" bIns="0" rtlCol="0" anchor="t">
            <a:spAutoFit/>
          </a:bodyPr>
          <a:lstStyle/>
          <a:p>
            <a:pPr>
              <a:lnSpc>
                <a:spcPts val="9375"/>
              </a:lnSpc>
            </a:pPr>
            <a:r>
              <a:rPr lang="es-ES_tradnl" sz="6600" dirty="0">
                <a:solidFill>
                  <a:srgbClr val="1B1B1B"/>
                </a:solidFill>
                <a:latin typeface="League Spartan Bold"/>
              </a:rPr>
              <a:t>Escala de percepción del estigma:</a:t>
            </a:r>
          </a:p>
          <a:p>
            <a:pPr>
              <a:lnSpc>
                <a:spcPts val="9375"/>
              </a:lnSpc>
            </a:pPr>
            <a:r>
              <a:rPr lang="es-ES_tradnl" sz="7200" dirty="0">
                <a:solidFill>
                  <a:srgbClr val="FFFFFF"/>
                </a:solidFill>
                <a:latin typeface="League Spartan"/>
              </a:rPr>
              <a:t>Variación en el tiempo</a:t>
            </a:r>
          </a:p>
        </p:txBody>
      </p:sp>
      <p:graphicFrame>
        <p:nvGraphicFramePr>
          <p:cNvPr id="346" name="Table 6">
            <a:extLst>
              <a:ext uri="{FF2B5EF4-FFF2-40B4-BE49-F238E27FC236}">
                <a16:creationId xmlns:a16="http://schemas.microsoft.com/office/drawing/2014/main" id="{F0599ADB-616C-499B-8E8D-36F836F7453F}"/>
              </a:ext>
            </a:extLst>
          </p:cNvPr>
          <p:cNvGraphicFramePr>
            <a:graphicFrameLocks noGrp="1"/>
          </p:cNvGraphicFramePr>
          <p:nvPr>
            <p:extLst>
              <p:ext uri="{D42A27DB-BD31-4B8C-83A1-F6EECF244321}">
                <p14:modId xmlns:p14="http://schemas.microsoft.com/office/powerpoint/2010/main" val="1942084766"/>
              </p:ext>
            </p:extLst>
          </p:nvPr>
        </p:nvGraphicFramePr>
        <p:xfrm>
          <a:off x="1021217" y="4380507"/>
          <a:ext cx="6786336" cy="4475480"/>
        </p:xfrm>
        <a:graphic>
          <a:graphicData uri="http://schemas.openxmlformats.org/drawingml/2006/table">
            <a:tbl>
              <a:tblPr firstRow="1" bandRow="1">
                <a:tableStyleId>{2D5ABB26-0587-4C30-8999-92F81FD0307C}</a:tableStyleId>
              </a:tblPr>
              <a:tblGrid>
                <a:gridCol w="5943600">
                  <a:extLst>
                    <a:ext uri="{9D8B030D-6E8A-4147-A177-3AD203B41FA5}">
                      <a16:colId xmlns:a16="http://schemas.microsoft.com/office/drawing/2014/main" val="349357841"/>
                    </a:ext>
                  </a:extLst>
                </a:gridCol>
                <a:gridCol w="842736">
                  <a:extLst>
                    <a:ext uri="{9D8B030D-6E8A-4147-A177-3AD203B41FA5}">
                      <a16:colId xmlns:a16="http://schemas.microsoft.com/office/drawing/2014/main" val="88633489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Sentirse inútil, sin valor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i="0" noProof="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3608778"/>
                  </a:ext>
                </a:extLst>
              </a:tr>
              <a:tr h="370840">
                <a:tc>
                  <a:txBody>
                    <a:bodyPr/>
                    <a:lstStyle/>
                    <a:p>
                      <a:r>
                        <a:rPr lang="es-ES_tradnl" sz="1800" i="0" noProof="0" dirty="0">
                          <a:solidFill>
                            <a:srgbClr val="1B1B1B"/>
                          </a:solidFill>
                          <a:latin typeface="League Spartan Bold"/>
                        </a:rPr>
                        <a:t>Sentirse alejada o aislada de los demás</a:t>
                      </a:r>
                      <a:endParaRPr lang="es-ES_tradnl" sz="1800" i="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i="0" noProof="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1866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Sentirse maltratada por personas de la comunidad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i="0" noProof="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07713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Sentirse avergonzada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i="0" noProof="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8411707"/>
                  </a:ext>
                </a:extLst>
              </a:tr>
              <a:tr h="370840">
                <a:tc>
                  <a:txBody>
                    <a:bodyPr/>
                    <a:lstStyle/>
                    <a:p>
                      <a:r>
                        <a:rPr lang="es-ES_tradnl" sz="1800" i="0" noProof="0" dirty="0">
                          <a:solidFill>
                            <a:srgbClr val="1B1B1B"/>
                          </a:solidFill>
                          <a:latin typeface="League Spartan Bold"/>
                        </a:rPr>
                        <a:t>Culparse por hechos del pasado</a:t>
                      </a:r>
                      <a:endParaRPr lang="es-ES_tradnl" sz="1800" i="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i="0" noProof="0" dirty="0">
                          <a:latin typeface="League Spartan" panose="020B060402020202020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583454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Sentirse rechazada por los demás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i="0" noProof="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49788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Sentirse estigmatizada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i="0" noProof="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00953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Querer evitar o esconderse de la gente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i="0" noProof="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1525828"/>
                  </a:ext>
                </a:extLst>
              </a:tr>
              <a:tr h="497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Sentirse culpada por su propia familia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i="0" noProof="0" dirty="0">
                          <a:latin typeface="League Spartan" panose="020B060402020202020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824917"/>
                  </a:ext>
                </a:extLst>
              </a:tr>
              <a:tr h="370840">
                <a:tc>
                  <a:txBody>
                    <a:bodyPr/>
                    <a:lstStyle/>
                    <a:p>
                      <a:r>
                        <a:rPr lang="es-ES_tradnl" sz="1800" i="0" noProof="0" dirty="0">
                          <a:solidFill>
                            <a:srgbClr val="1B1B1B"/>
                          </a:solidFill>
                          <a:latin typeface="League Spartan Bold"/>
                        </a:rPr>
                        <a:t>Sentirse culpada por su entorno/comunidad</a:t>
                      </a:r>
                      <a:endParaRPr lang="es-ES_tradnl" sz="1800" i="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i="0" noProof="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8674653"/>
                  </a:ext>
                </a:extLst>
              </a:tr>
              <a:tr h="370840">
                <a:tc>
                  <a:txBody>
                    <a:bodyPr/>
                    <a:lstStyle/>
                    <a:p>
                      <a:r>
                        <a:rPr lang="es-ES_tradnl" sz="1800" i="1" noProof="0" dirty="0">
                          <a:solidFill>
                            <a:srgbClr val="1B1B1B"/>
                          </a:solidFill>
                          <a:latin typeface="League Spartan Bold"/>
                        </a:rPr>
                        <a:t>PUNTAJE INICIAL</a:t>
                      </a:r>
                      <a:endParaRPr lang="es-ES_tradnl" sz="1800" i="1"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i="1" noProof="0" dirty="0">
                          <a:latin typeface="League Spartan" panose="020B0604020202020204" charset="0"/>
                        </a:rPr>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6470809"/>
                  </a:ext>
                </a:extLst>
              </a:tr>
            </a:tbl>
          </a:graphicData>
        </a:graphic>
      </p:graphicFrame>
      <p:graphicFrame>
        <p:nvGraphicFramePr>
          <p:cNvPr id="347" name="Table 6">
            <a:extLst>
              <a:ext uri="{FF2B5EF4-FFF2-40B4-BE49-F238E27FC236}">
                <a16:creationId xmlns:a16="http://schemas.microsoft.com/office/drawing/2014/main" id="{9978CC2E-69A7-4F68-BC20-C13CFDC20054}"/>
              </a:ext>
            </a:extLst>
          </p:cNvPr>
          <p:cNvGraphicFramePr>
            <a:graphicFrameLocks noGrp="1"/>
          </p:cNvGraphicFramePr>
          <p:nvPr>
            <p:extLst>
              <p:ext uri="{D42A27DB-BD31-4B8C-83A1-F6EECF244321}">
                <p14:modId xmlns:p14="http://schemas.microsoft.com/office/powerpoint/2010/main" val="3217988332"/>
              </p:ext>
            </p:extLst>
          </p:nvPr>
        </p:nvGraphicFramePr>
        <p:xfrm>
          <a:off x="8514311" y="4380507"/>
          <a:ext cx="6786336" cy="4475480"/>
        </p:xfrm>
        <a:graphic>
          <a:graphicData uri="http://schemas.openxmlformats.org/drawingml/2006/table">
            <a:tbl>
              <a:tblPr firstRow="1" bandRow="1">
                <a:tableStyleId>{2D5ABB26-0587-4C30-8999-92F81FD0307C}</a:tableStyleId>
              </a:tblPr>
              <a:tblGrid>
                <a:gridCol w="5943600">
                  <a:extLst>
                    <a:ext uri="{9D8B030D-6E8A-4147-A177-3AD203B41FA5}">
                      <a16:colId xmlns:a16="http://schemas.microsoft.com/office/drawing/2014/main" val="349357841"/>
                    </a:ext>
                  </a:extLst>
                </a:gridCol>
                <a:gridCol w="842736">
                  <a:extLst>
                    <a:ext uri="{9D8B030D-6E8A-4147-A177-3AD203B41FA5}">
                      <a16:colId xmlns:a16="http://schemas.microsoft.com/office/drawing/2014/main" val="88633489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Sentirse inútil, sin valor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i="0" noProof="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3608778"/>
                  </a:ext>
                </a:extLst>
              </a:tr>
              <a:tr h="370840">
                <a:tc>
                  <a:txBody>
                    <a:bodyPr/>
                    <a:lstStyle/>
                    <a:p>
                      <a:r>
                        <a:rPr lang="es-ES_tradnl" sz="1800" i="0" noProof="0" dirty="0">
                          <a:solidFill>
                            <a:srgbClr val="1B1B1B"/>
                          </a:solidFill>
                          <a:latin typeface="League Spartan Bold"/>
                        </a:rPr>
                        <a:t>Sentirse alejada o aislada de los demás</a:t>
                      </a:r>
                      <a:endParaRPr lang="es-ES_tradnl" sz="1800" i="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i="0" noProof="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1866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Sentirse maltratada por personas de la comunidad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i="0" noProof="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07713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Sentirse avergonzada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i="0" noProof="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8411707"/>
                  </a:ext>
                </a:extLst>
              </a:tr>
              <a:tr h="370840">
                <a:tc>
                  <a:txBody>
                    <a:bodyPr/>
                    <a:lstStyle/>
                    <a:p>
                      <a:r>
                        <a:rPr lang="es-ES_tradnl" sz="1800" i="0" noProof="0" dirty="0">
                          <a:solidFill>
                            <a:srgbClr val="1B1B1B"/>
                          </a:solidFill>
                          <a:latin typeface="League Spartan Bold"/>
                        </a:rPr>
                        <a:t>Culparse por hechos del pasado</a:t>
                      </a:r>
                      <a:endParaRPr lang="es-ES_tradnl" sz="1800" i="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i="0" noProof="0" dirty="0">
                          <a:latin typeface="League Spartan" panose="020B060402020202020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583454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Sentirse rechazada por los demás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i="0" noProof="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49788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Sentirse estigmatizada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i="0" noProof="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00953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Querer evitar o esconderse de la gente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i="0" noProof="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1525828"/>
                  </a:ext>
                </a:extLst>
              </a:tr>
              <a:tr h="497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i="0" noProof="0" dirty="0">
                          <a:solidFill>
                            <a:srgbClr val="1B1B1B"/>
                          </a:solidFill>
                          <a:latin typeface="League Spartan Bold"/>
                        </a:rPr>
                        <a:t>Sentirse culpada por su propia familia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i="0" noProof="0" dirty="0">
                          <a:latin typeface="League Spartan" panose="020B060402020202020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824917"/>
                  </a:ext>
                </a:extLst>
              </a:tr>
              <a:tr h="370840">
                <a:tc>
                  <a:txBody>
                    <a:bodyPr/>
                    <a:lstStyle/>
                    <a:p>
                      <a:r>
                        <a:rPr lang="es-ES_tradnl" sz="1800" i="0" noProof="0" dirty="0">
                          <a:solidFill>
                            <a:srgbClr val="1B1B1B"/>
                          </a:solidFill>
                          <a:latin typeface="League Spartan Bold"/>
                        </a:rPr>
                        <a:t>Sentirse culpada por su entorno/comunidad</a:t>
                      </a:r>
                      <a:endParaRPr lang="es-ES_tradnl" sz="1800" i="0"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i="0" noProof="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8674653"/>
                  </a:ext>
                </a:extLst>
              </a:tr>
              <a:tr h="370840">
                <a:tc>
                  <a:txBody>
                    <a:bodyPr/>
                    <a:lstStyle/>
                    <a:p>
                      <a:r>
                        <a:rPr lang="es-ES_tradnl" sz="1800" i="1" noProof="0" dirty="0">
                          <a:solidFill>
                            <a:srgbClr val="1B1B1B"/>
                          </a:solidFill>
                          <a:latin typeface="League Spartan Bold"/>
                        </a:rPr>
                        <a:t>PUNTAJE MÁS RECIENTE</a:t>
                      </a:r>
                      <a:endParaRPr lang="es-ES_tradnl" sz="1800" i="1" noProof="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_tradnl" sz="1800" i="1" noProof="0" dirty="0">
                          <a:latin typeface="League Spartan" panose="020B0604020202020204" charset="0"/>
                        </a:rPr>
                        <a:t>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6470809"/>
                  </a:ext>
                </a:extLst>
              </a:tr>
            </a:tbl>
          </a:graphicData>
        </a:graphic>
      </p:graphicFrame>
      <p:sp>
        <p:nvSpPr>
          <p:cNvPr id="340" name="TextBox 639">
            <a:extLst>
              <a:ext uri="{FF2B5EF4-FFF2-40B4-BE49-F238E27FC236}">
                <a16:creationId xmlns:a16="http://schemas.microsoft.com/office/drawing/2014/main" id="{364E02E8-B523-D10C-8002-EC4D4ED37D80}"/>
              </a:ext>
            </a:extLst>
          </p:cNvPr>
          <p:cNvSpPr txBox="1"/>
          <p:nvPr/>
        </p:nvSpPr>
        <p:spPr>
          <a:xfrm>
            <a:off x="1295400" y="9333672"/>
            <a:ext cx="13466001" cy="283283"/>
          </a:xfrm>
          <a:prstGeom prst="rect">
            <a:avLst/>
          </a:prstGeom>
          <a:noFill/>
        </p:spPr>
        <p:txBody>
          <a:bodyPr lIns="0" tIns="0" rIns="0" bIns="0" rtlCol="0" anchor="t">
            <a:spAutoFit/>
          </a:bodyPr>
          <a:lstStyle/>
          <a:p>
            <a:pPr algn="ctr">
              <a:lnSpc>
                <a:spcPts val="2100"/>
              </a:lnSpc>
            </a:pPr>
            <a:r>
              <a:rPr lang="es-ES_tradnl" sz="2600" i="1" spc="75" dirty="0">
                <a:solidFill>
                  <a:schemeClr val="bg1">
                    <a:lumMod val="50000"/>
                  </a:schemeClr>
                </a:solidFill>
                <a:latin typeface="Clear Sans Regular"/>
              </a:rPr>
              <a:t>Puntaje más reciente – puntuaje inicial =  Variación en el tiempo</a:t>
            </a:r>
          </a:p>
        </p:txBody>
      </p:sp>
    </p:spTree>
    <p:extLst>
      <p:ext uri="{BB962C8B-B14F-4D97-AF65-F5344CB8AC3E}">
        <p14:creationId xmlns:p14="http://schemas.microsoft.com/office/powerpoint/2010/main" val="4809157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
            <a:extLst>
              <a:ext uri="{FF2B5EF4-FFF2-40B4-BE49-F238E27FC236}">
                <a16:creationId xmlns:a16="http://schemas.microsoft.com/office/drawing/2014/main" id="{4918A1F1-DA4D-B2CF-EB51-CC5FC4D13DED}"/>
              </a:ext>
            </a:extLst>
          </p:cNvPr>
          <p:cNvGrpSpPr/>
          <p:nvPr/>
        </p:nvGrpSpPr>
        <p:grpSpPr>
          <a:xfrm>
            <a:off x="16005883" y="1"/>
            <a:ext cx="3120317" cy="10310572"/>
            <a:chOff x="0" y="0"/>
            <a:chExt cx="4361574" cy="10726320"/>
          </a:xfrm>
        </p:grpSpPr>
        <p:grpSp>
          <p:nvGrpSpPr>
            <p:cNvPr id="6" name="Group 3">
              <a:extLst>
                <a:ext uri="{FF2B5EF4-FFF2-40B4-BE49-F238E27FC236}">
                  <a16:creationId xmlns:a16="http://schemas.microsoft.com/office/drawing/2014/main" id="{4FD23DFB-507F-40B7-9945-1498105814B8}"/>
                </a:ext>
              </a:extLst>
            </p:cNvPr>
            <p:cNvGrpSpPr/>
            <p:nvPr/>
          </p:nvGrpSpPr>
          <p:grpSpPr>
            <a:xfrm>
              <a:off x="2109980" y="0"/>
              <a:ext cx="82785" cy="82785"/>
              <a:chOff x="0" y="0"/>
              <a:chExt cx="6350000" cy="6350000"/>
            </a:xfrm>
          </p:grpSpPr>
          <p:sp>
            <p:nvSpPr>
              <p:cNvPr id="383" name="Freeform 4">
                <a:extLst>
                  <a:ext uri="{FF2B5EF4-FFF2-40B4-BE49-F238E27FC236}">
                    <a16:creationId xmlns:a16="http://schemas.microsoft.com/office/drawing/2014/main" id="{8D30EB23-359B-FCE3-6AC0-6B8C8E83320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7" name="Group 5">
              <a:extLst>
                <a:ext uri="{FF2B5EF4-FFF2-40B4-BE49-F238E27FC236}">
                  <a16:creationId xmlns:a16="http://schemas.microsoft.com/office/drawing/2014/main" id="{0146C420-FF54-6B3A-0A2A-857F323C7AF1}"/>
                </a:ext>
              </a:extLst>
            </p:cNvPr>
            <p:cNvGrpSpPr/>
            <p:nvPr/>
          </p:nvGrpSpPr>
          <p:grpSpPr>
            <a:xfrm>
              <a:off x="2109980" y="6380485"/>
              <a:ext cx="82785" cy="82785"/>
              <a:chOff x="0" y="0"/>
              <a:chExt cx="6350000" cy="6350000"/>
            </a:xfrm>
          </p:grpSpPr>
          <p:sp>
            <p:nvSpPr>
              <p:cNvPr id="382" name="Freeform 6">
                <a:extLst>
                  <a:ext uri="{FF2B5EF4-FFF2-40B4-BE49-F238E27FC236}">
                    <a16:creationId xmlns:a16="http://schemas.microsoft.com/office/drawing/2014/main" id="{959DF974-861A-C32F-DAD7-565E5DED85F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8" name="Group 7">
              <a:extLst>
                <a:ext uri="{FF2B5EF4-FFF2-40B4-BE49-F238E27FC236}">
                  <a16:creationId xmlns:a16="http://schemas.microsoft.com/office/drawing/2014/main" id="{5CD793DC-751E-57E3-81A1-5FAB5B206D4A}"/>
                </a:ext>
              </a:extLst>
            </p:cNvPr>
            <p:cNvGrpSpPr/>
            <p:nvPr/>
          </p:nvGrpSpPr>
          <p:grpSpPr>
            <a:xfrm>
              <a:off x="2109980" y="3187700"/>
              <a:ext cx="82785" cy="82785"/>
              <a:chOff x="0" y="0"/>
              <a:chExt cx="6350000" cy="6350000"/>
            </a:xfrm>
          </p:grpSpPr>
          <p:sp>
            <p:nvSpPr>
              <p:cNvPr id="381" name="Freeform 8">
                <a:extLst>
                  <a:ext uri="{FF2B5EF4-FFF2-40B4-BE49-F238E27FC236}">
                    <a16:creationId xmlns:a16="http://schemas.microsoft.com/office/drawing/2014/main" id="{0DAABC26-05DB-CF80-57E4-81F884F189C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9" name="Group 9">
              <a:extLst>
                <a:ext uri="{FF2B5EF4-FFF2-40B4-BE49-F238E27FC236}">
                  <a16:creationId xmlns:a16="http://schemas.microsoft.com/office/drawing/2014/main" id="{7AC9B78D-7F10-5212-A77A-41855307A746}"/>
                </a:ext>
              </a:extLst>
            </p:cNvPr>
            <p:cNvGrpSpPr/>
            <p:nvPr/>
          </p:nvGrpSpPr>
          <p:grpSpPr>
            <a:xfrm>
              <a:off x="2109980" y="9568185"/>
              <a:ext cx="82785" cy="82785"/>
              <a:chOff x="0" y="0"/>
              <a:chExt cx="6350000" cy="6350000"/>
            </a:xfrm>
          </p:grpSpPr>
          <p:sp>
            <p:nvSpPr>
              <p:cNvPr id="380" name="Freeform 10">
                <a:extLst>
                  <a:ext uri="{FF2B5EF4-FFF2-40B4-BE49-F238E27FC236}">
                    <a16:creationId xmlns:a16="http://schemas.microsoft.com/office/drawing/2014/main" id="{87796375-D29B-336B-3772-3D57CE29F5A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0" name="Group 11">
              <a:extLst>
                <a:ext uri="{FF2B5EF4-FFF2-40B4-BE49-F238E27FC236}">
                  <a16:creationId xmlns:a16="http://schemas.microsoft.com/office/drawing/2014/main" id="{31D263CB-24DF-4165-639A-DC03F79527BF}"/>
                </a:ext>
              </a:extLst>
            </p:cNvPr>
            <p:cNvGrpSpPr/>
            <p:nvPr/>
          </p:nvGrpSpPr>
          <p:grpSpPr>
            <a:xfrm>
              <a:off x="2109980" y="1618080"/>
              <a:ext cx="82785" cy="82785"/>
              <a:chOff x="0" y="0"/>
              <a:chExt cx="6350000" cy="6350000"/>
            </a:xfrm>
          </p:grpSpPr>
          <p:sp>
            <p:nvSpPr>
              <p:cNvPr id="379" name="Freeform 12">
                <a:extLst>
                  <a:ext uri="{FF2B5EF4-FFF2-40B4-BE49-F238E27FC236}">
                    <a16:creationId xmlns:a16="http://schemas.microsoft.com/office/drawing/2014/main" id="{CB0CD31D-7710-F427-6F62-CF377B8E136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1" name="Group 13">
              <a:extLst>
                <a:ext uri="{FF2B5EF4-FFF2-40B4-BE49-F238E27FC236}">
                  <a16:creationId xmlns:a16="http://schemas.microsoft.com/office/drawing/2014/main" id="{4C7740DB-71C3-AADC-7DD3-3719447D6A0E}"/>
                </a:ext>
              </a:extLst>
            </p:cNvPr>
            <p:cNvGrpSpPr/>
            <p:nvPr/>
          </p:nvGrpSpPr>
          <p:grpSpPr>
            <a:xfrm>
              <a:off x="2109980" y="7998564"/>
              <a:ext cx="82785" cy="82785"/>
              <a:chOff x="0" y="0"/>
              <a:chExt cx="6350000" cy="6350000"/>
            </a:xfrm>
          </p:grpSpPr>
          <p:sp>
            <p:nvSpPr>
              <p:cNvPr id="378" name="Freeform 14">
                <a:extLst>
                  <a:ext uri="{FF2B5EF4-FFF2-40B4-BE49-F238E27FC236}">
                    <a16:creationId xmlns:a16="http://schemas.microsoft.com/office/drawing/2014/main" id="{D7B2B3A7-48DB-AC3A-F087-7048A5B477B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2" name="Group 15">
              <a:extLst>
                <a:ext uri="{FF2B5EF4-FFF2-40B4-BE49-F238E27FC236}">
                  <a16:creationId xmlns:a16="http://schemas.microsoft.com/office/drawing/2014/main" id="{E318DF41-18CA-1D3E-5870-A76FB103423E}"/>
                </a:ext>
              </a:extLst>
            </p:cNvPr>
            <p:cNvGrpSpPr/>
            <p:nvPr/>
          </p:nvGrpSpPr>
          <p:grpSpPr>
            <a:xfrm>
              <a:off x="2109980" y="4805780"/>
              <a:ext cx="82785" cy="82785"/>
              <a:chOff x="0" y="0"/>
              <a:chExt cx="6350000" cy="6350000"/>
            </a:xfrm>
          </p:grpSpPr>
          <p:sp>
            <p:nvSpPr>
              <p:cNvPr id="377" name="Freeform 16">
                <a:extLst>
                  <a:ext uri="{FF2B5EF4-FFF2-40B4-BE49-F238E27FC236}">
                    <a16:creationId xmlns:a16="http://schemas.microsoft.com/office/drawing/2014/main" id="{4F8EA8AF-C206-34BB-0CDD-F68531BE759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3" name="Group 17">
              <a:extLst>
                <a:ext uri="{FF2B5EF4-FFF2-40B4-BE49-F238E27FC236}">
                  <a16:creationId xmlns:a16="http://schemas.microsoft.com/office/drawing/2014/main" id="{05FDA586-3426-AE63-C9BE-51A30BC2A12A}"/>
                </a:ext>
              </a:extLst>
            </p:cNvPr>
            <p:cNvGrpSpPr/>
            <p:nvPr/>
          </p:nvGrpSpPr>
          <p:grpSpPr>
            <a:xfrm>
              <a:off x="2648641" y="537155"/>
              <a:ext cx="82785" cy="82785"/>
              <a:chOff x="0" y="0"/>
              <a:chExt cx="6350000" cy="6350000"/>
            </a:xfrm>
          </p:grpSpPr>
          <p:sp>
            <p:nvSpPr>
              <p:cNvPr id="376" name="Freeform 18">
                <a:extLst>
                  <a:ext uri="{FF2B5EF4-FFF2-40B4-BE49-F238E27FC236}">
                    <a16:creationId xmlns:a16="http://schemas.microsoft.com/office/drawing/2014/main" id="{4525D2A7-96BD-36DD-173C-A0A0DEC3FE8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4" name="Group 19">
              <a:extLst>
                <a:ext uri="{FF2B5EF4-FFF2-40B4-BE49-F238E27FC236}">
                  <a16:creationId xmlns:a16="http://schemas.microsoft.com/office/drawing/2014/main" id="{72B47CF9-00EB-C18F-145D-E8E61F3270E1}"/>
                </a:ext>
              </a:extLst>
            </p:cNvPr>
            <p:cNvGrpSpPr/>
            <p:nvPr/>
          </p:nvGrpSpPr>
          <p:grpSpPr>
            <a:xfrm>
              <a:off x="2648641" y="6917640"/>
              <a:ext cx="82785" cy="82785"/>
              <a:chOff x="0" y="0"/>
              <a:chExt cx="6350000" cy="6350000"/>
            </a:xfrm>
          </p:grpSpPr>
          <p:sp>
            <p:nvSpPr>
              <p:cNvPr id="375" name="Freeform 20">
                <a:extLst>
                  <a:ext uri="{FF2B5EF4-FFF2-40B4-BE49-F238E27FC236}">
                    <a16:creationId xmlns:a16="http://schemas.microsoft.com/office/drawing/2014/main" id="{16608AD8-D651-3179-AC0D-4461158F7C1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5" name="Group 21">
              <a:extLst>
                <a:ext uri="{FF2B5EF4-FFF2-40B4-BE49-F238E27FC236}">
                  <a16:creationId xmlns:a16="http://schemas.microsoft.com/office/drawing/2014/main" id="{2198F6FA-5AE1-97D2-14C8-D7034C8F9794}"/>
                </a:ext>
              </a:extLst>
            </p:cNvPr>
            <p:cNvGrpSpPr/>
            <p:nvPr/>
          </p:nvGrpSpPr>
          <p:grpSpPr>
            <a:xfrm>
              <a:off x="2648641" y="3724855"/>
              <a:ext cx="82785" cy="82785"/>
              <a:chOff x="0" y="0"/>
              <a:chExt cx="6350000" cy="6350000"/>
            </a:xfrm>
          </p:grpSpPr>
          <p:sp>
            <p:nvSpPr>
              <p:cNvPr id="374" name="Freeform 22">
                <a:extLst>
                  <a:ext uri="{FF2B5EF4-FFF2-40B4-BE49-F238E27FC236}">
                    <a16:creationId xmlns:a16="http://schemas.microsoft.com/office/drawing/2014/main" id="{067C5810-A951-DD55-7513-EFADCB9747A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6" name="Group 23">
              <a:extLst>
                <a:ext uri="{FF2B5EF4-FFF2-40B4-BE49-F238E27FC236}">
                  <a16:creationId xmlns:a16="http://schemas.microsoft.com/office/drawing/2014/main" id="{190E8C8D-3C2C-A609-D2C4-95CEA4ADD944}"/>
                </a:ext>
              </a:extLst>
            </p:cNvPr>
            <p:cNvGrpSpPr/>
            <p:nvPr/>
          </p:nvGrpSpPr>
          <p:grpSpPr>
            <a:xfrm>
              <a:off x="2648641" y="10105340"/>
              <a:ext cx="82785" cy="82785"/>
              <a:chOff x="0" y="0"/>
              <a:chExt cx="6350000" cy="6350000"/>
            </a:xfrm>
          </p:grpSpPr>
          <p:sp>
            <p:nvSpPr>
              <p:cNvPr id="373" name="Freeform 24">
                <a:extLst>
                  <a:ext uri="{FF2B5EF4-FFF2-40B4-BE49-F238E27FC236}">
                    <a16:creationId xmlns:a16="http://schemas.microsoft.com/office/drawing/2014/main" id="{3CBEDA53-F63B-9AD5-FB12-5C5AC402A62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7" name="Group 25">
              <a:extLst>
                <a:ext uri="{FF2B5EF4-FFF2-40B4-BE49-F238E27FC236}">
                  <a16:creationId xmlns:a16="http://schemas.microsoft.com/office/drawing/2014/main" id="{365E6DAD-FFB5-4385-7971-BA883B0E82E8}"/>
                </a:ext>
              </a:extLst>
            </p:cNvPr>
            <p:cNvGrpSpPr/>
            <p:nvPr/>
          </p:nvGrpSpPr>
          <p:grpSpPr>
            <a:xfrm>
              <a:off x="2648641" y="2155235"/>
              <a:ext cx="82785" cy="82785"/>
              <a:chOff x="0" y="0"/>
              <a:chExt cx="6350000" cy="6350000"/>
            </a:xfrm>
          </p:grpSpPr>
          <p:sp>
            <p:nvSpPr>
              <p:cNvPr id="372" name="Freeform 26">
                <a:extLst>
                  <a:ext uri="{FF2B5EF4-FFF2-40B4-BE49-F238E27FC236}">
                    <a16:creationId xmlns:a16="http://schemas.microsoft.com/office/drawing/2014/main" id="{67971D47-4ED8-5942-C2C3-58CC41CF43A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8" name="Group 27">
              <a:extLst>
                <a:ext uri="{FF2B5EF4-FFF2-40B4-BE49-F238E27FC236}">
                  <a16:creationId xmlns:a16="http://schemas.microsoft.com/office/drawing/2014/main" id="{10308CA7-446F-92C5-954C-C7F79EA20DBC}"/>
                </a:ext>
              </a:extLst>
            </p:cNvPr>
            <p:cNvGrpSpPr/>
            <p:nvPr/>
          </p:nvGrpSpPr>
          <p:grpSpPr>
            <a:xfrm>
              <a:off x="2648641" y="8535719"/>
              <a:ext cx="82785" cy="82785"/>
              <a:chOff x="0" y="0"/>
              <a:chExt cx="6350000" cy="6350000"/>
            </a:xfrm>
          </p:grpSpPr>
          <p:sp>
            <p:nvSpPr>
              <p:cNvPr id="371" name="Freeform 28">
                <a:extLst>
                  <a:ext uri="{FF2B5EF4-FFF2-40B4-BE49-F238E27FC236}">
                    <a16:creationId xmlns:a16="http://schemas.microsoft.com/office/drawing/2014/main" id="{0E651BCC-FFC1-4611-195E-0AAD24DBD03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9" name="Group 29">
              <a:extLst>
                <a:ext uri="{FF2B5EF4-FFF2-40B4-BE49-F238E27FC236}">
                  <a16:creationId xmlns:a16="http://schemas.microsoft.com/office/drawing/2014/main" id="{E76689D6-305F-2F59-09D8-C46A95055D05}"/>
                </a:ext>
              </a:extLst>
            </p:cNvPr>
            <p:cNvGrpSpPr/>
            <p:nvPr/>
          </p:nvGrpSpPr>
          <p:grpSpPr>
            <a:xfrm>
              <a:off x="2648641" y="5342935"/>
              <a:ext cx="82785" cy="82785"/>
              <a:chOff x="0" y="0"/>
              <a:chExt cx="6350000" cy="6350000"/>
            </a:xfrm>
          </p:grpSpPr>
          <p:sp>
            <p:nvSpPr>
              <p:cNvPr id="370" name="Freeform 30">
                <a:extLst>
                  <a:ext uri="{FF2B5EF4-FFF2-40B4-BE49-F238E27FC236}">
                    <a16:creationId xmlns:a16="http://schemas.microsoft.com/office/drawing/2014/main" id="{32BF8758-BB89-A0C9-D93D-F33CB22DBC1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0" name="Group 31">
              <a:extLst>
                <a:ext uri="{FF2B5EF4-FFF2-40B4-BE49-F238E27FC236}">
                  <a16:creationId xmlns:a16="http://schemas.microsoft.com/office/drawing/2014/main" id="{43D58DB0-9632-9070-9E20-5759A16505EE}"/>
                </a:ext>
              </a:extLst>
            </p:cNvPr>
            <p:cNvGrpSpPr/>
            <p:nvPr/>
          </p:nvGrpSpPr>
          <p:grpSpPr>
            <a:xfrm>
              <a:off x="1122" y="1075351"/>
              <a:ext cx="82785" cy="82785"/>
              <a:chOff x="0" y="0"/>
              <a:chExt cx="6350000" cy="6350000"/>
            </a:xfrm>
          </p:grpSpPr>
          <p:sp>
            <p:nvSpPr>
              <p:cNvPr id="369" name="Freeform 32">
                <a:extLst>
                  <a:ext uri="{FF2B5EF4-FFF2-40B4-BE49-F238E27FC236}">
                    <a16:creationId xmlns:a16="http://schemas.microsoft.com/office/drawing/2014/main" id="{B20B4BEC-45AD-C2EC-8C65-1B98779FAEE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1" name="Group 33">
              <a:extLst>
                <a:ext uri="{FF2B5EF4-FFF2-40B4-BE49-F238E27FC236}">
                  <a16:creationId xmlns:a16="http://schemas.microsoft.com/office/drawing/2014/main" id="{6B7DBBAB-9098-8270-31A4-1076D91B6494}"/>
                </a:ext>
              </a:extLst>
            </p:cNvPr>
            <p:cNvGrpSpPr/>
            <p:nvPr/>
          </p:nvGrpSpPr>
          <p:grpSpPr>
            <a:xfrm>
              <a:off x="1122" y="7455836"/>
              <a:ext cx="82785" cy="82785"/>
              <a:chOff x="0" y="0"/>
              <a:chExt cx="6350000" cy="6350000"/>
            </a:xfrm>
          </p:grpSpPr>
          <p:sp>
            <p:nvSpPr>
              <p:cNvPr id="368" name="Freeform 34">
                <a:extLst>
                  <a:ext uri="{FF2B5EF4-FFF2-40B4-BE49-F238E27FC236}">
                    <a16:creationId xmlns:a16="http://schemas.microsoft.com/office/drawing/2014/main" id="{5CDAFC91-5CC3-6ED5-E72E-1E354205D18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2" name="Group 35">
              <a:extLst>
                <a:ext uri="{FF2B5EF4-FFF2-40B4-BE49-F238E27FC236}">
                  <a16:creationId xmlns:a16="http://schemas.microsoft.com/office/drawing/2014/main" id="{48E28543-E53A-AAEC-394E-BCE6793FD594}"/>
                </a:ext>
              </a:extLst>
            </p:cNvPr>
            <p:cNvGrpSpPr/>
            <p:nvPr/>
          </p:nvGrpSpPr>
          <p:grpSpPr>
            <a:xfrm>
              <a:off x="1122" y="4263051"/>
              <a:ext cx="82785" cy="82785"/>
              <a:chOff x="0" y="0"/>
              <a:chExt cx="6350000" cy="6350000"/>
            </a:xfrm>
          </p:grpSpPr>
          <p:sp>
            <p:nvSpPr>
              <p:cNvPr id="367" name="Freeform 36">
                <a:extLst>
                  <a:ext uri="{FF2B5EF4-FFF2-40B4-BE49-F238E27FC236}">
                    <a16:creationId xmlns:a16="http://schemas.microsoft.com/office/drawing/2014/main" id="{BE1865FF-4746-B7EE-4CE0-5A64A2F8A28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3" name="Group 37">
              <a:extLst>
                <a:ext uri="{FF2B5EF4-FFF2-40B4-BE49-F238E27FC236}">
                  <a16:creationId xmlns:a16="http://schemas.microsoft.com/office/drawing/2014/main" id="{CD983DA7-954B-BB03-BB5A-BCC9DBEF6EE0}"/>
                </a:ext>
              </a:extLst>
            </p:cNvPr>
            <p:cNvGrpSpPr/>
            <p:nvPr/>
          </p:nvGrpSpPr>
          <p:grpSpPr>
            <a:xfrm>
              <a:off x="1122" y="10643536"/>
              <a:ext cx="82785" cy="82785"/>
              <a:chOff x="0" y="0"/>
              <a:chExt cx="6350000" cy="6350000"/>
            </a:xfrm>
          </p:grpSpPr>
          <p:sp>
            <p:nvSpPr>
              <p:cNvPr id="366" name="Freeform 38">
                <a:extLst>
                  <a:ext uri="{FF2B5EF4-FFF2-40B4-BE49-F238E27FC236}">
                    <a16:creationId xmlns:a16="http://schemas.microsoft.com/office/drawing/2014/main" id="{AD02D0D4-2B24-08A9-FD4F-058EC34F37F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4" name="Group 39">
              <a:extLst>
                <a:ext uri="{FF2B5EF4-FFF2-40B4-BE49-F238E27FC236}">
                  <a16:creationId xmlns:a16="http://schemas.microsoft.com/office/drawing/2014/main" id="{23BA41D8-169A-1155-C3AE-A40CB509B59B}"/>
                </a:ext>
              </a:extLst>
            </p:cNvPr>
            <p:cNvGrpSpPr/>
            <p:nvPr/>
          </p:nvGrpSpPr>
          <p:grpSpPr>
            <a:xfrm>
              <a:off x="3188502" y="1075351"/>
              <a:ext cx="82785" cy="82785"/>
              <a:chOff x="0" y="0"/>
              <a:chExt cx="6350000" cy="6350000"/>
            </a:xfrm>
          </p:grpSpPr>
          <p:sp>
            <p:nvSpPr>
              <p:cNvPr id="365" name="Freeform 40">
                <a:extLst>
                  <a:ext uri="{FF2B5EF4-FFF2-40B4-BE49-F238E27FC236}">
                    <a16:creationId xmlns:a16="http://schemas.microsoft.com/office/drawing/2014/main" id="{282EAFAE-F8B4-7DAC-5C19-4A0BF445CDD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5" name="Group 41">
              <a:extLst>
                <a:ext uri="{FF2B5EF4-FFF2-40B4-BE49-F238E27FC236}">
                  <a16:creationId xmlns:a16="http://schemas.microsoft.com/office/drawing/2014/main" id="{EE0A2C4C-5CA0-83C4-2C6D-395825E7FB24}"/>
                </a:ext>
              </a:extLst>
            </p:cNvPr>
            <p:cNvGrpSpPr/>
            <p:nvPr/>
          </p:nvGrpSpPr>
          <p:grpSpPr>
            <a:xfrm>
              <a:off x="3188502" y="7455836"/>
              <a:ext cx="82785" cy="82785"/>
              <a:chOff x="0" y="0"/>
              <a:chExt cx="6350000" cy="6350000"/>
            </a:xfrm>
          </p:grpSpPr>
          <p:sp>
            <p:nvSpPr>
              <p:cNvPr id="364" name="Freeform 42">
                <a:extLst>
                  <a:ext uri="{FF2B5EF4-FFF2-40B4-BE49-F238E27FC236}">
                    <a16:creationId xmlns:a16="http://schemas.microsoft.com/office/drawing/2014/main" id="{874DA6B3-290D-2C29-637D-720E51FD30A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6" name="Group 43">
              <a:extLst>
                <a:ext uri="{FF2B5EF4-FFF2-40B4-BE49-F238E27FC236}">
                  <a16:creationId xmlns:a16="http://schemas.microsoft.com/office/drawing/2014/main" id="{8018A7DD-9574-8E34-C022-C774D838CC65}"/>
                </a:ext>
              </a:extLst>
            </p:cNvPr>
            <p:cNvGrpSpPr/>
            <p:nvPr/>
          </p:nvGrpSpPr>
          <p:grpSpPr>
            <a:xfrm>
              <a:off x="3188502" y="4263051"/>
              <a:ext cx="82785" cy="82785"/>
              <a:chOff x="0" y="0"/>
              <a:chExt cx="6350000" cy="6350000"/>
            </a:xfrm>
          </p:grpSpPr>
          <p:sp>
            <p:nvSpPr>
              <p:cNvPr id="363" name="Freeform 44">
                <a:extLst>
                  <a:ext uri="{FF2B5EF4-FFF2-40B4-BE49-F238E27FC236}">
                    <a16:creationId xmlns:a16="http://schemas.microsoft.com/office/drawing/2014/main" id="{4F778801-052D-C0B0-1EA3-2809F1D5FB7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7" name="Group 45">
              <a:extLst>
                <a:ext uri="{FF2B5EF4-FFF2-40B4-BE49-F238E27FC236}">
                  <a16:creationId xmlns:a16="http://schemas.microsoft.com/office/drawing/2014/main" id="{F0427F6C-554F-3241-784F-53DB9DC38741}"/>
                </a:ext>
              </a:extLst>
            </p:cNvPr>
            <p:cNvGrpSpPr/>
            <p:nvPr/>
          </p:nvGrpSpPr>
          <p:grpSpPr>
            <a:xfrm>
              <a:off x="3188502" y="10643536"/>
              <a:ext cx="82785" cy="82785"/>
              <a:chOff x="0" y="0"/>
              <a:chExt cx="6350000" cy="6350000"/>
            </a:xfrm>
          </p:grpSpPr>
          <p:sp>
            <p:nvSpPr>
              <p:cNvPr id="362" name="Freeform 46">
                <a:extLst>
                  <a:ext uri="{FF2B5EF4-FFF2-40B4-BE49-F238E27FC236}">
                    <a16:creationId xmlns:a16="http://schemas.microsoft.com/office/drawing/2014/main" id="{F3513E82-693A-E445-4782-5B24455A314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8" name="Group 47">
              <a:extLst>
                <a:ext uri="{FF2B5EF4-FFF2-40B4-BE49-F238E27FC236}">
                  <a16:creationId xmlns:a16="http://schemas.microsoft.com/office/drawing/2014/main" id="{7736C72D-960C-7CD9-F2E0-A6D4F7CAAFFD}"/>
                </a:ext>
              </a:extLst>
            </p:cNvPr>
            <p:cNvGrpSpPr/>
            <p:nvPr/>
          </p:nvGrpSpPr>
          <p:grpSpPr>
            <a:xfrm>
              <a:off x="1122" y="2693431"/>
              <a:ext cx="82785" cy="82785"/>
              <a:chOff x="0" y="0"/>
              <a:chExt cx="6350000" cy="6350000"/>
            </a:xfrm>
          </p:grpSpPr>
          <p:sp>
            <p:nvSpPr>
              <p:cNvPr id="361" name="Freeform 48">
                <a:extLst>
                  <a:ext uri="{FF2B5EF4-FFF2-40B4-BE49-F238E27FC236}">
                    <a16:creationId xmlns:a16="http://schemas.microsoft.com/office/drawing/2014/main" id="{073EE4FA-C51B-65AA-94C4-FD8A176C866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9" name="Group 49">
              <a:extLst>
                <a:ext uri="{FF2B5EF4-FFF2-40B4-BE49-F238E27FC236}">
                  <a16:creationId xmlns:a16="http://schemas.microsoft.com/office/drawing/2014/main" id="{EA196E3F-86F0-3FA4-B23B-7DB68ED1929A}"/>
                </a:ext>
              </a:extLst>
            </p:cNvPr>
            <p:cNvGrpSpPr/>
            <p:nvPr/>
          </p:nvGrpSpPr>
          <p:grpSpPr>
            <a:xfrm>
              <a:off x="1122" y="9073915"/>
              <a:ext cx="82785" cy="82785"/>
              <a:chOff x="0" y="0"/>
              <a:chExt cx="6350000" cy="6350000"/>
            </a:xfrm>
          </p:grpSpPr>
          <p:sp>
            <p:nvSpPr>
              <p:cNvPr id="360" name="Freeform 50">
                <a:extLst>
                  <a:ext uri="{FF2B5EF4-FFF2-40B4-BE49-F238E27FC236}">
                    <a16:creationId xmlns:a16="http://schemas.microsoft.com/office/drawing/2014/main" id="{6D9C560E-70D9-DBF8-4EAE-18EA27B4D88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0" name="Group 51">
              <a:extLst>
                <a:ext uri="{FF2B5EF4-FFF2-40B4-BE49-F238E27FC236}">
                  <a16:creationId xmlns:a16="http://schemas.microsoft.com/office/drawing/2014/main" id="{5BCD1639-F06A-E75F-D156-E74CEB0F3CB6}"/>
                </a:ext>
              </a:extLst>
            </p:cNvPr>
            <p:cNvGrpSpPr/>
            <p:nvPr/>
          </p:nvGrpSpPr>
          <p:grpSpPr>
            <a:xfrm>
              <a:off x="1122" y="5881131"/>
              <a:ext cx="82785" cy="82785"/>
              <a:chOff x="0" y="0"/>
              <a:chExt cx="6350000" cy="6350000"/>
            </a:xfrm>
          </p:grpSpPr>
          <p:sp>
            <p:nvSpPr>
              <p:cNvPr id="359" name="Freeform 52">
                <a:extLst>
                  <a:ext uri="{FF2B5EF4-FFF2-40B4-BE49-F238E27FC236}">
                    <a16:creationId xmlns:a16="http://schemas.microsoft.com/office/drawing/2014/main" id="{F0011CE4-B1F7-0EF7-5968-37702378418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1" name="Group 53">
              <a:extLst>
                <a:ext uri="{FF2B5EF4-FFF2-40B4-BE49-F238E27FC236}">
                  <a16:creationId xmlns:a16="http://schemas.microsoft.com/office/drawing/2014/main" id="{742D1217-D09B-72BF-8EAB-05D6121E4845}"/>
                </a:ext>
              </a:extLst>
            </p:cNvPr>
            <p:cNvGrpSpPr/>
            <p:nvPr/>
          </p:nvGrpSpPr>
          <p:grpSpPr>
            <a:xfrm>
              <a:off x="3188502" y="2693431"/>
              <a:ext cx="82785" cy="82785"/>
              <a:chOff x="0" y="0"/>
              <a:chExt cx="6350000" cy="6350000"/>
            </a:xfrm>
          </p:grpSpPr>
          <p:sp>
            <p:nvSpPr>
              <p:cNvPr id="358" name="Freeform 54">
                <a:extLst>
                  <a:ext uri="{FF2B5EF4-FFF2-40B4-BE49-F238E27FC236}">
                    <a16:creationId xmlns:a16="http://schemas.microsoft.com/office/drawing/2014/main" id="{DFDE6E07-EC39-4138-CE4D-193BE47A231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2" name="Group 55">
              <a:extLst>
                <a:ext uri="{FF2B5EF4-FFF2-40B4-BE49-F238E27FC236}">
                  <a16:creationId xmlns:a16="http://schemas.microsoft.com/office/drawing/2014/main" id="{A015AB3C-41A1-3C26-93B8-9A5552388CEF}"/>
                </a:ext>
              </a:extLst>
            </p:cNvPr>
            <p:cNvGrpSpPr/>
            <p:nvPr/>
          </p:nvGrpSpPr>
          <p:grpSpPr>
            <a:xfrm>
              <a:off x="3188502" y="9073915"/>
              <a:ext cx="82785" cy="82785"/>
              <a:chOff x="0" y="0"/>
              <a:chExt cx="6350000" cy="6350000"/>
            </a:xfrm>
          </p:grpSpPr>
          <p:sp>
            <p:nvSpPr>
              <p:cNvPr id="357" name="Freeform 56">
                <a:extLst>
                  <a:ext uri="{FF2B5EF4-FFF2-40B4-BE49-F238E27FC236}">
                    <a16:creationId xmlns:a16="http://schemas.microsoft.com/office/drawing/2014/main" id="{8F593CDA-3F1B-6CE9-8AD4-E74D4794206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3" name="Group 57">
              <a:extLst>
                <a:ext uri="{FF2B5EF4-FFF2-40B4-BE49-F238E27FC236}">
                  <a16:creationId xmlns:a16="http://schemas.microsoft.com/office/drawing/2014/main" id="{605AAD59-3F63-04A6-45C0-17448DF875C6}"/>
                </a:ext>
              </a:extLst>
            </p:cNvPr>
            <p:cNvGrpSpPr/>
            <p:nvPr/>
          </p:nvGrpSpPr>
          <p:grpSpPr>
            <a:xfrm>
              <a:off x="3188502" y="5881131"/>
              <a:ext cx="82785" cy="82785"/>
              <a:chOff x="0" y="0"/>
              <a:chExt cx="6350000" cy="6350000"/>
            </a:xfrm>
          </p:grpSpPr>
          <p:sp>
            <p:nvSpPr>
              <p:cNvPr id="356" name="Freeform 58">
                <a:extLst>
                  <a:ext uri="{FF2B5EF4-FFF2-40B4-BE49-F238E27FC236}">
                    <a16:creationId xmlns:a16="http://schemas.microsoft.com/office/drawing/2014/main" id="{6EE40827-09A4-E3F7-05A9-8DEBAE9BFA0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4" name="Group 59">
              <a:extLst>
                <a:ext uri="{FF2B5EF4-FFF2-40B4-BE49-F238E27FC236}">
                  <a16:creationId xmlns:a16="http://schemas.microsoft.com/office/drawing/2014/main" id="{1FAA1634-C58E-41A3-B97D-58B583D55CDC}"/>
                </a:ext>
              </a:extLst>
            </p:cNvPr>
            <p:cNvGrpSpPr/>
            <p:nvPr/>
          </p:nvGrpSpPr>
          <p:grpSpPr>
            <a:xfrm>
              <a:off x="550087" y="0"/>
              <a:ext cx="82785" cy="82785"/>
              <a:chOff x="0" y="0"/>
              <a:chExt cx="6350000" cy="6350000"/>
            </a:xfrm>
          </p:grpSpPr>
          <p:sp>
            <p:nvSpPr>
              <p:cNvPr id="355" name="Freeform 60">
                <a:extLst>
                  <a:ext uri="{FF2B5EF4-FFF2-40B4-BE49-F238E27FC236}">
                    <a16:creationId xmlns:a16="http://schemas.microsoft.com/office/drawing/2014/main" id="{D0273DAD-2FF9-C8A1-7CCA-8D12E4B229F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5" name="Group 61">
              <a:extLst>
                <a:ext uri="{FF2B5EF4-FFF2-40B4-BE49-F238E27FC236}">
                  <a16:creationId xmlns:a16="http://schemas.microsoft.com/office/drawing/2014/main" id="{B4B4598E-6CE5-DEAD-A037-BA75A52F20F3}"/>
                </a:ext>
              </a:extLst>
            </p:cNvPr>
            <p:cNvGrpSpPr/>
            <p:nvPr/>
          </p:nvGrpSpPr>
          <p:grpSpPr>
            <a:xfrm>
              <a:off x="550087" y="6380485"/>
              <a:ext cx="82785" cy="82785"/>
              <a:chOff x="0" y="0"/>
              <a:chExt cx="6350000" cy="6350000"/>
            </a:xfrm>
          </p:grpSpPr>
          <p:sp>
            <p:nvSpPr>
              <p:cNvPr id="354" name="Freeform 62">
                <a:extLst>
                  <a:ext uri="{FF2B5EF4-FFF2-40B4-BE49-F238E27FC236}">
                    <a16:creationId xmlns:a16="http://schemas.microsoft.com/office/drawing/2014/main" id="{06EF4F43-5EF6-1B07-D33F-6E5544FABC4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6" name="Group 63">
              <a:extLst>
                <a:ext uri="{FF2B5EF4-FFF2-40B4-BE49-F238E27FC236}">
                  <a16:creationId xmlns:a16="http://schemas.microsoft.com/office/drawing/2014/main" id="{6D5336E0-5829-D48D-3FA1-579A8060B3B0}"/>
                </a:ext>
              </a:extLst>
            </p:cNvPr>
            <p:cNvGrpSpPr/>
            <p:nvPr/>
          </p:nvGrpSpPr>
          <p:grpSpPr>
            <a:xfrm>
              <a:off x="550087" y="3187700"/>
              <a:ext cx="82785" cy="82785"/>
              <a:chOff x="0" y="0"/>
              <a:chExt cx="6350000" cy="6350000"/>
            </a:xfrm>
          </p:grpSpPr>
          <p:sp>
            <p:nvSpPr>
              <p:cNvPr id="353" name="Freeform 64">
                <a:extLst>
                  <a:ext uri="{FF2B5EF4-FFF2-40B4-BE49-F238E27FC236}">
                    <a16:creationId xmlns:a16="http://schemas.microsoft.com/office/drawing/2014/main" id="{2F5E7281-0876-A20E-1235-84FF9FCED0B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7" name="Group 65">
              <a:extLst>
                <a:ext uri="{FF2B5EF4-FFF2-40B4-BE49-F238E27FC236}">
                  <a16:creationId xmlns:a16="http://schemas.microsoft.com/office/drawing/2014/main" id="{B0D88E86-1D1E-13A6-F35C-73A8EB412612}"/>
                </a:ext>
              </a:extLst>
            </p:cNvPr>
            <p:cNvGrpSpPr/>
            <p:nvPr/>
          </p:nvGrpSpPr>
          <p:grpSpPr>
            <a:xfrm>
              <a:off x="550087" y="9568185"/>
              <a:ext cx="82785" cy="82785"/>
              <a:chOff x="0" y="0"/>
              <a:chExt cx="6350000" cy="6350000"/>
            </a:xfrm>
          </p:grpSpPr>
          <p:sp>
            <p:nvSpPr>
              <p:cNvPr id="352" name="Freeform 66">
                <a:extLst>
                  <a:ext uri="{FF2B5EF4-FFF2-40B4-BE49-F238E27FC236}">
                    <a16:creationId xmlns:a16="http://schemas.microsoft.com/office/drawing/2014/main" id="{58340C1E-A41E-0A79-5927-3010348B88C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8" name="Group 67">
              <a:extLst>
                <a:ext uri="{FF2B5EF4-FFF2-40B4-BE49-F238E27FC236}">
                  <a16:creationId xmlns:a16="http://schemas.microsoft.com/office/drawing/2014/main" id="{595648D8-29D1-CE6F-00F5-547B4258D2D5}"/>
                </a:ext>
              </a:extLst>
            </p:cNvPr>
            <p:cNvGrpSpPr/>
            <p:nvPr/>
          </p:nvGrpSpPr>
          <p:grpSpPr>
            <a:xfrm>
              <a:off x="3737467" y="0"/>
              <a:ext cx="82785" cy="82785"/>
              <a:chOff x="0" y="0"/>
              <a:chExt cx="6350000" cy="6350000"/>
            </a:xfrm>
          </p:grpSpPr>
          <p:sp>
            <p:nvSpPr>
              <p:cNvPr id="351" name="Freeform 68">
                <a:extLst>
                  <a:ext uri="{FF2B5EF4-FFF2-40B4-BE49-F238E27FC236}">
                    <a16:creationId xmlns:a16="http://schemas.microsoft.com/office/drawing/2014/main" id="{9093B3D2-D28B-B945-98C8-4DEE0396145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9" name="Group 69">
              <a:extLst>
                <a:ext uri="{FF2B5EF4-FFF2-40B4-BE49-F238E27FC236}">
                  <a16:creationId xmlns:a16="http://schemas.microsoft.com/office/drawing/2014/main" id="{EB4C78DD-F0B7-1938-C559-921D91D7A4B9}"/>
                </a:ext>
              </a:extLst>
            </p:cNvPr>
            <p:cNvGrpSpPr/>
            <p:nvPr/>
          </p:nvGrpSpPr>
          <p:grpSpPr>
            <a:xfrm>
              <a:off x="3737467" y="6380485"/>
              <a:ext cx="82785" cy="82785"/>
              <a:chOff x="0" y="0"/>
              <a:chExt cx="6350000" cy="6350000"/>
            </a:xfrm>
          </p:grpSpPr>
          <p:sp>
            <p:nvSpPr>
              <p:cNvPr id="350" name="Freeform 70">
                <a:extLst>
                  <a:ext uri="{FF2B5EF4-FFF2-40B4-BE49-F238E27FC236}">
                    <a16:creationId xmlns:a16="http://schemas.microsoft.com/office/drawing/2014/main" id="{03871D51-2A04-3727-DB75-12ED6F7BD85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0" name="Group 71">
              <a:extLst>
                <a:ext uri="{FF2B5EF4-FFF2-40B4-BE49-F238E27FC236}">
                  <a16:creationId xmlns:a16="http://schemas.microsoft.com/office/drawing/2014/main" id="{47C08F39-A126-4124-B3FA-3A3858D689DA}"/>
                </a:ext>
              </a:extLst>
            </p:cNvPr>
            <p:cNvGrpSpPr/>
            <p:nvPr/>
          </p:nvGrpSpPr>
          <p:grpSpPr>
            <a:xfrm>
              <a:off x="3737467" y="3187700"/>
              <a:ext cx="82785" cy="82785"/>
              <a:chOff x="0" y="0"/>
              <a:chExt cx="6350000" cy="6350000"/>
            </a:xfrm>
          </p:grpSpPr>
          <p:sp>
            <p:nvSpPr>
              <p:cNvPr id="349" name="Freeform 72">
                <a:extLst>
                  <a:ext uri="{FF2B5EF4-FFF2-40B4-BE49-F238E27FC236}">
                    <a16:creationId xmlns:a16="http://schemas.microsoft.com/office/drawing/2014/main" id="{C589FE08-D831-F1F4-9F99-BB32B201F34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1" name="Group 73">
              <a:extLst>
                <a:ext uri="{FF2B5EF4-FFF2-40B4-BE49-F238E27FC236}">
                  <a16:creationId xmlns:a16="http://schemas.microsoft.com/office/drawing/2014/main" id="{91A2D5A1-7F37-AD95-94D0-77E99C4EA3EB}"/>
                </a:ext>
              </a:extLst>
            </p:cNvPr>
            <p:cNvGrpSpPr/>
            <p:nvPr/>
          </p:nvGrpSpPr>
          <p:grpSpPr>
            <a:xfrm>
              <a:off x="3737467" y="9568185"/>
              <a:ext cx="82785" cy="82785"/>
              <a:chOff x="0" y="0"/>
              <a:chExt cx="6350000" cy="6350000"/>
            </a:xfrm>
          </p:grpSpPr>
          <p:sp>
            <p:nvSpPr>
              <p:cNvPr id="348" name="Freeform 74">
                <a:extLst>
                  <a:ext uri="{FF2B5EF4-FFF2-40B4-BE49-F238E27FC236}">
                    <a16:creationId xmlns:a16="http://schemas.microsoft.com/office/drawing/2014/main" id="{0FAFDECD-B5AF-9215-423C-D7A641A5765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2" name="Group 75">
              <a:extLst>
                <a:ext uri="{FF2B5EF4-FFF2-40B4-BE49-F238E27FC236}">
                  <a16:creationId xmlns:a16="http://schemas.microsoft.com/office/drawing/2014/main" id="{0180B94A-0234-9F24-D293-E12681CA5C40}"/>
                </a:ext>
              </a:extLst>
            </p:cNvPr>
            <p:cNvGrpSpPr/>
            <p:nvPr/>
          </p:nvGrpSpPr>
          <p:grpSpPr>
            <a:xfrm>
              <a:off x="550087" y="1618080"/>
              <a:ext cx="82785" cy="82785"/>
              <a:chOff x="0" y="0"/>
              <a:chExt cx="6350000" cy="6350000"/>
            </a:xfrm>
          </p:grpSpPr>
          <p:sp>
            <p:nvSpPr>
              <p:cNvPr id="347" name="Freeform 76">
                <a:extLst>
                  <a:ext uri="{FF2B5EF4-FFF2-40B4-BE49-F238E27FC236}">
                    <a16:creationId xmlns:a16="http://schemas.microsoft.com/office/drawing/2014/main" id="{6C7BFB7D-FAA8-9B7B-C43C-8CAC5A3C92F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3" name="Group 77">
              <a:extLst>
                <a:ext uri="{FF2B5EF4-FFF2-40B4-BE49-F238E27FC236}">
                  <a16:creationId xmlns:a16="http://schemas.microsoft.com/office/drawing/2014/main" id="{4358F9C1-B589-5BCE-9CCA-B68A83E12F65}"/>
                </a:ext>
              </a:extLst>
            </p:cNvPr>
            <p:cNvGrpSpPr/>
            <p:nvPr/>
          </p:nvGrpSpPr>
          <p:grpSpPr>
            <a:xfrm>
              <a:off x="550087" y="7998564"/>
              <a:ext cx="82785" cy="82785"/>
              <a:chOff x="0" y="0"/>
              <a:chExt cx="6350000" cy="6350000"/>
            </a:xfrm>
          </p:grpSpPr>
          <p:sp>
            <p:nvSpPr>
              <p:cNvPr id="346" name="Freeform 78">
                <a:extLst>
                  <a:ext uri="{FF2B5EF4-FFF2-40B4-BE49-F238E27FC236}">
                    <a16:creationId xmlns:a16="http://schemas.microsoft.com/office/drawing/2014/main" id="{EFC4BEF4-F149-9C29-A415-0771034FA0C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4" name="Group 79">
              <a:extLst>
                <a:ext uri="{FF2B5EF4-FFF2-40B4-BE49-F238E27FC236}">
                  <a16:creationId xmlns:a16="http://schemas.microsoft.com/office/drawing/2014/main" id="{F18F9E60-CB09-35FD-7846-5383F46B7183}"/>
                </a:ext>
              </a:extLst>
            </p:cNvPr>
            <p:cNvGrpSpPr/>
            <p:nvPr/>
          </p:nvGrpSpPr>
          <p:grpSpPr>
            <a:xfrm>
              <a:off x="550087" y="4805780"/>
              <a:ext cx="82785" cy="82785"/>
              <a:chOff x="0" y="0"/>
              <a:chExt cx="6350000" cy="6350000"/>
            </a:xfrm>
          </p:grpSpPr>
          <p:sp>
            <p:nvSpPr>
              <p:cNvPr id="345" name="Freeform 80">
                <a:extLst>
                  <a:ext uri="{FF2B5EF4-FFF2-40B4-BE49-F238E27FC236}">
                    <a16:creationId xmlns:a16="http://schemas.microsoft.com/office/drawing/2014/main" id="{29774386-A91D-F362-C8D4-67EE4E46D79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5" name="Group 81">
              <a:extLst>
                <a:ext uri="{FF2B5EF4-FFF2-40B4-BE49-F238E27FC236}">
                  <a16:creationId xmlns:a16="http://schemas.microsoft.com/office/drawing/2014/main" id="{7D887A11-BFB1-5445-1814-8B84B29536FC}"/>
                </a:ext>
              </a:extLst>
            </p:cNvPr>
            <p:cNvGrpSpPr/>
            <p:nvPr/>
          </p:nvGrpSpPr>
          <p:grpSpPr>
            <a:xfrm>
              <a:off x="3737467" y="1618080"/>
              <a:ext cx="82785" cy="82785"/>
              <a:chOff x="0" y="0"/>
              <a:chExt cx="6350000" cy="6350000"/>
            </a:xfrm>
          </p:grpSpPr>
          <p:sp>
            <p:nvSpPr>
              <p:cNvPr id="344" name="Freeform 82">
                <a:extLst>
                  <a:ext uri="{FF2B5EF4-FFF2-40B4-BE49-F238E27FC236}">
                    <a16:creationId xmlns:a16="http://schemas.microsoft.com/office/drawing/2014/main" id="{8BD822EA-1772-8528-8B8D-0748653BFEA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6" name="Group 83">
              <a:extLst>
                <a:ext uri="{FF2B5EF4-FFF2-40B4-BE49-F238E27FC236}">
                  <a16:creationId xmlns:a16="http://schemas.microsoft.com/office/drawing/2014/main" id="{0197CB3B-27FF-1222-946C-842D61CAA180}"/>
                </a:ext>
              </a:extLst>
            </p:cNvPr>
            <p:cNvGrpSpPr/>
            <p:nvPr/>
          </p:nvGrpSpPr>
          <p:grpSpPr>
            <a:xfrm>
              <a:off x="3737467" y="7998564"/>
              <a:ext cx="82785" cy="82785"/>
              <a:chOff x="0" y="0"/>
              <a:chExt cx="6350000" cy="6350000"/>
            </a:xfrm>
          </p:grpSpPr>
          <p:sp>
            <p:nvSpPr>
              <p:cNvPr id="343" name="Freeform 84">
                <a:extLst>
                  <a:ext uri="{FF2B5EF4-FFF2-40B4-BE49-F238E27FC236}">
                    <a16:creationId xmlns:a16="http://schemas.microsoft.com/office/drawing/2014/main" id="{AA52F085-B09E-DACA-EBE1-29B6FA40A0C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7" name="Group 85">
              <a:extLst>
                <a:ext uri="{FF2B5EF4-FFF2-40B4-BE49-F238E27FC236}">
                  <a16:creationId xmlns:a16="http://schemas.microsoft.com/office/drawing/2014/main" id="{A5143CE9-2AD8-CC1B-59BA-3F202DADD0FB}"/>
                </a:ext>
              </a:extLst>
            </p:cNvPr>
            <p:cNvGrpSpPr/>
            <p:nvPr/>
          </p:nvGrpSpPr>
          <p:grpSpPr>
            <a:xfrm>
              <a:off x="3737467" y="4805780"/>
              <a:ext cx="82785" cy="82785"/>
              <a:chOff x="0" y="0"/>
              <a:chExt cx="6350000" cy="6350000"/>
            </a:xfrm>
          </p:grpSpPr>
          <p:sp>
            <p:nvSpPr>
              <p:cNvPr id="342" name="Freeform 86">
                <a:extLst>
                  <a:ext uri="{FF2B5EF4-FFF2-40B4-BE49-F238E27FC236}">
                    <a16:creationId xmlns:a16="http://schemas.microsoft.com/office/drawing/2014/main" id="{54224647-0056-061A-5F29-00A594228BD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8" name="Group 87">
              <a:extLst>
                <a:ext uri="{FF2B5EF4-FFF2-40B4-BE49-F238E27FC236}">
                  <a16:creationId xmlns:a16="http://schemas.microsoft.com/office/drawing/2014/main" id="{555F4782-20AF-337C-593F-017F1BEC9E8E}"/>
                </a:ext>
              </a:extLst>
            </p:cNvPr>
            <p:cNvGrpSpPr/>
            <p:nvPr/>
          </p:nvGrpSpPr>
          <p:grpSpPr>
            <a:xfrm>
              <a:off x="1088747" y="537155"/>
              <a:ext cx="82785" cy="82785"/>
              <a:chOff x="0" y="0"/>
              <a:chExt cx="6350000" cy="6350000"/>
            </a:xfrm>
          </p:grpSpPr>
          <p:sp>
            <p:nvSpPr>
              <p:cNvPr id="341" name="Freeform 88">
                <a:extLst>
                  <a:ext uri="{FF2B5EF4-FFF2-40B4-BE49-F238E27FC236}">
                    <a16:creationId xmlns:a16="http://schemas.microsoft.com/office/drawing/2014/main" id="{3A085854-BB44-D938-7BCB-A0641686815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9" name="Group 89">
              <a:extLst>
                <a:ext uri="{FF2B5EF4-FFF2-40B4-BE49-F238E27FC236}">
                  <a16:creationId xmlns:a16="http://schemas.microsoft.com/office/drawing/2014/main" id="{E42E8D4A-C702-1D58-9E44-737CF38EB4E8}"/>
                </a:ext>
              </a:extLst>
            </p:cNvPr>
            <p:cNvGrpSpPr/>
            <p:nvPr/>
          </p:nvGrpSpPr>
          <p:grpSpPr>
            <a:xfrm>
              <a:off x="1088747" y="6917640"/>
              <a:ext cx="82785" cy="82785"/>
              <a:chOff x="0" y="0"/>
              <a:chExt cx="6350000" cy="6350000"/>
            </a:xfrm>
          </p:grpSpPr>
          <p:sp>
            <p:nvSpPr>
              <p:cNvPr id="340" name="Freeform 90">
                <a:extLst>
                  <a:ext uri="{FF2B5EF4-FFF2-40B4-BE49-F238E27FC236}">
                    <a16:creationId xmlns:a16="http://schemas.microsoft.com/office/drawing/2014/main" id="{9266888D-FCCD-CC9D-CD81-9609CECB40D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0" name="Group 91">
              <a:extLst>
                <a:ext uri="{FF2B5EF4-FFF2-40B4-BE49-F238E27FC236}">
                  <a16:creationId xmlns:a16="http://schemas.microsoft.com/office/drawing/2014/main" id="{CC46D4BA-4E1B-3138-AE9B-DE5C3C03AB1C}"/>
                </a:ext>
              </a:extLst>
            </p:cNvPr>
            <p:cNvGrpSpPr/>
            <p:nvPr/>
          </p:nvGrpSpPr>
          <p:grpSpPr>
            <a:xfrm>
              <a:off x="1088747" y="3724855"/>
              <a:ext cx="82785" cy="82785"/>
              <a:chOff x="0" y="0"/>
              <a:chExt cx="6350000" cy="6350000"/>
            </a:xfrm>
          </p:grpSpPr>
          <p:sp>
            <p:nvSpPr>
              <p:cNvPr id="339" name="Freeform 92">
                <a:extLst>
                  <a:ext uri="{FF2B5EF4-FFF2-40B4-BE49-F238E27FC236}">
                    <a16:creationId xmlns:a16="http://schemas.microsoft.com/office/drawing/2014/main" id="{70BBEA6D-F384-C199-7900-F7F4E577C7D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1" name="Group 93">
              <a:extLst>
                <a:ext uri="{FF2B5EF4-FFF2-40B4-BE49-F238E27FC236}">
                  <a16:creationId xmlns:a16="http://schemas.microsoft.com/office/drawing/2014/main" id="{93412A6D-3126-DE47-AB0B-880DD9B26592}"/>
                </a:ext>
              </a:extLst>
            </p:cNvPr>
            <p:cNvGrpSpPr/>
            <p:nvPr/>
          </p:nvGrpSpPr>
          <p:grpSpPr>
            <a:xfrm>
              <a:off x="1088747" y="10105340"/>
              <a:ext cx="82785" cy="82785"/>
              <a:chOff x="0" y="0"/>
              <a:chExt cx="6350000" cy="6350000"/>
            </a:xfrm>
          </p:grpSpPr>
          <p:sp>
            <p:nvSpPr>
              <p:cNvPr id="338" name="Freeform 94">
                <a:extLst>
                  <a:ext uri="{FF2B5EF4-FFF2-40B4-BE49-F238E27FC236}">
                    <a16:creationId xmlns:a16="http://schemas.microsoft.com/office/drawing/2014/main" id="{4BDE1C31-82C9-E777-8AE3-0EC2DBBE9D8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2" name="Group 95">
              <a:extLst>
                <a:ext uri="{FF2B5EF4-FFF2-40B4-BE49-F238E27FC236}">
                  <a16:creationId xmlns:a16="http://schemas.microsoft.com/office/drawing/2014/main" id="{7C7F6939-5AFD-3EF4-4412-CCC62A3C509A}"/>
                </a:ext>
              </a:extLst>
            </p:cNvPr>
            <p:cNvGrpSpPr/>
            <p:nvPr/>
          </p:nvGrpSpPr>
          <p:grpSpPr>
            <a:xfrm>
              <a:off x="4276128" y="537155"/>
              <a:ext cx="82785" cy="82785"/>
              <a:chOff x="0" y="0"/>
              <a:chExt cx="6350000" cy="6350000"/>
            </a:xfrm>
          </p:grpSpPr>
          <p:sp>
            <p:nvSpPr>
              <p:cNvPr id="337" name="Freeform 96">
                <a:extLst>
                  <a:ext uri="{FF2B5EF4-FFF2-40B4-BE49-F238E27FC236}">
                    <a16:creationId xmlns:a16="http://schemas.microsoft.com/office/drawing/2014/main" id="{2D8109AD-8E1A-8E87-2C87-067451D649D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3" name="Group 97">
              <a:extLst>
                <a:ext uri="{FF2B5EF4-FFF2-40B4-BE49-F238E27FC236}">
                  <a16:creationId xmlns:a16="http://schemas.microsoft.com/office/drawing/2014/main" id="{B9B04AE7-272C-91BA-63F0-481925518D8B}"/>
                </a:ext>
              </a:extLst>
            </p:cNvPr>
            <p:cNvGrpSpPr/>
            <p:nvPr/>
          </p:nvGrpSpPr>
          <p:grpSpPr>
            <a:xfrm>
              <a:off x="4276128" y="6917640"/>
              <a:ext cx="82785" cy="82785"/>
              <a:chOff x="0" y="0"/>
              <a:chExt cx="6350000" cy="6350000"/>
            </a:xfrm>
          </p:grpSpPr>
          <p:sp>
            <p:nvSpPr>
              <p:cNvPr id="336" name="Freeform 98">
                <a:extLst>
                  <a:ext uri="{FF2B5EF4-FFF2-40B4-BE49-F238E27FC236}">
                    <a16:creationId xmlns:a16="http://schemas.microsoft.com/office/drawing/2014/main" id="{88F44E63-6693-46C5-E316-48E553BBAB0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4" name="Group 99">
              <a:extLst>
                <a:ext uri="{FF2B5EF4-FFF2-40B4-BE49-F238E27FC236}">
                  <a16:creationId xmlns:a16="http://schemas.microsoft.com/office/drawing/2014/main" id="{DFF0308C-16BA-C3A5-6894-020BFD588759}"/>
                </a:ext>
              </a:extLst>
            </p:cNvPr>
            <p:cNvGrpSpPr/>
            <p:nvPr/>
          </p:nvGrpSpPr>
          <p:grpSpPr>
            <a:xfrm>
              <a:off x="4276128" y="3724855"/>
              <a:ext cx="82785" cy="82785"/>
              <a:chOff x="0" y="0"/>
              <a:chExt cx="6350000" cy="6350000"/>
            </a:xfrm>
          </p:grpSpPr>
          <p:sp>
            <p:nvSpPr>
              <p:cNvPr id="335" name="Freeform 100">
                <a:extLst>
                  <a:ext uri="{FF2B5EF4-FFF2-40B4-BE49-F238E27FC236}">
                    <a16:creationId xmlns:a16="http://schemas.microsoft.com/office/drawing/2014/main" id="{098DA4A5-98B8-1224-8EFB-93C86DF8E0D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5" name="Group 101">
              <a:extLst>
                <a:ext uri="{FF2B5EF4-FFF2-40B4-BE49-F238E27FC236}">
                  <a16:creationId xmlns:a16="http://schemas.microsoft.com/office/drawing/2014/main" id="{27E632BE-49EC-D484-7108-229876C66D4E}"/>
                </a:ext>
              </a:extLst>
            </p:cNvPr>
            <p:cNvGrpSpPr/>
            <p:nvPr/>
          </p:nvGrpSpPr>
          <p:grpSpPr>
            <a:xfrm>
              <a:off x="4276128" y="10105340"/>
              <a:ext cx="82785" cy="82785"/>
              <a:chOff x="0" y="0"/>
              <a:chExt cx="6350000" cy="6350000"/>
            </a:xfrm>
          </p:grpSpPr>
          <p:sp>
            <p:nvSpPr>
              <p:cNvPr id="334" name="Freeform 102">
                <a:extLst>
                  <a:ext uri="{FF2B5EF4-FFF2-40B4-BE49-F238E27FC236}">
                    <a16:creationId xmlns:a16="http://schemas.microsoft.com/office/drawing/2014/main" id="{83425950-5F5D-78E0-FD28-8ACB5E0CB0B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6" name="Group 103">
              <a:extLst>
                <a:ext uri="{FF2B5EF4-FFF2-40B4-BE49-F238E27FC236}">
                  <a16:creationId xmlns:a16="http://schemas.microsoft.com/office/drawing/2014/main" id="{7A83257D-6C48-2AEC-875C-7EA58E0B6F41}"/>
                </a:ext>
              </a:extLst>
            </p:cNvPr>
            <p:cNvGrpSpPr/>
            <p:nvPr/>
          </p:nvGrpSpPr>
          <p:grpSpPr>
            <a:xfrm>
              <a:off x="1088747" y="2155235"/>
              <a:ext cx="82785" cy="82785"/>
              <a:chOff x="0" y="0"/>
              <a:chExt cx="6350000" cy="6350000"/>
            </a:xfrm>
          </p:grpSpPr>
          <p:sp>
            <p:nvSpPr>
              <p:cNvPr id="333" name="Freeform 104">
                <a:extLst>
                  <a:ext uri="{FF2B5EF4-FFF2-40B4-BE49-F238E27FC236}">
                    <a16:creationId xmlns:a16="http://schemas.microsoft.com/office/drawing/2014/main" id="{6023C6D2-6A74-E59F-F8DD-2E8929C7529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7" name="Group 105">
              <a:extLst>
                <a:ext uri="{FF2B5EF4-FFF2-40B4-BE49-F238E27FC236}">
                  <a16:creationId xmlns:a16="http://schemas.microsoft.com/office/drawing/2014/main" id="{E5B616D4-84BE-B4AD-12DD-7684C7750DF1}"/>
                </a:ext>
              </a:extLst>
            </p:cNvPr>
            <p:cNvGrpSpPr/>
            <p:nvPr/>
          </p:nvGrpSpPr>
          <p:grpSpPr>
            <a:xfrm>
              <a:off x="1088747" y="8535719"/>
              <a:ext cx="82785" cy="82785"/>
              <a:chOff x="0" y="0"/>
              <a:chExt cx="6350000" cy="6350000"/>
            </a:xfrm>
          </p:grpSpPr>
          <p:sp>
            <p:nvSpPr>
              <p:cNvPr id="332" name="Freeform 106">
                <a:extLst>
                  <a:ext uri="{FF2B5EF4-FFF2-40B4-BE49-F238E27FC236}">
                    <a16:creationId xmlns:a16="http://schemas.microsoft.com/office/drawing/2014/main" id="{2F88D28D-4262-43FA-0162-70F5F42E03B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8" name="Group 107">
              <a:extLst>
                <a:ext uri="{FF2B5EF4-FFF2-40B4-BE49-F238E27FC236}">
                  <a16:creationId xmlns:a16="http://schemas.microsoft.com/office/drawing/2014/main" id="{53BAF570-E0D5-BC3A-25CB-3499312779D5}"/>
                </a:ext>
              </a:extLst>
            </p:cNvPr>
            <p:cNvGrpSpPr/>
            <p:nvPr/>
          </p:nvGrpSpPr>
          <p:grpSpPr>
            <a:xfrm>
              <a:off x="1088747" y="5342935"/>
              <a:ext cx="82785" cy="82785"/>
              <a:chOff x="0" y="0"/>
              <a:chExt cx="6350000" cy="6350000"/>
            </a:xfrm>
          </p:grpSpPr>
          <p:sp>
            <p:nvSpPr>
              <p:cNvPr id="331" name="Freeform 108">
                <a:extLst>
                  <a:ext uri="{FF2B5EF4-FFF2-40B4-BE49-F238E27FC236}">
                    <a16:creationId xmlns:a16="http://schemas.microsoft.com/office/drawing/2014/main" id="{2703109A-DC26-BAC2-AF03-87ED995C509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9" name="Group 109">
              <a:extLst>
                <a:ext uri="{FF2B5EF4-FFF2-40B4-BE49-F238E27FC236}">
                  <a16:creationId xmlns:a16="http://schemas.microsoft.com/office/drawing/2014/main" id="{098ABAF7-F9FA-2B25-D447-1DB613BE15A5}"/>
                </a:ext>
              </a:extLst>
            </p:cNvPr>
            <p:cNvGrpSpPr/>
            <p:nvPr/>
          </p:nvGrpSpPr>
          <p:grpSpPr>
            <a:xfrm>
              <a:off x="4276128" y="2155235"/>
              <a:ext cx="82785" cy="82785"/>
              <a:chOff x="0" y="0"/>
              <a:chExt cx="6350000" cy="6350000"/>
            </a:xfrm>
          </p:grpSpPr>
          <p:sp>
            <p:nvSpPr>
              <p:cNvPr id="330" name="Freeform 110">
                <a:extLst>
                  <a:ext uri="{FF2B5EF4-FFF2-40B4-BE49-F238E27FC236}">
                    <a16:creationId xmlns:a16="http://schemas.microsoft.com/office/drawing/2014/main" id="{BBA21EFF-46B7-1CC9-F028-41028A041DE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0" name="Group 111">
              <a:extLst>
                <a:ext uri="{FF2B5EF4-FFF2-40B4-BE49-F238E27FC236}">
                  <a16:creationId xmlns:a16="http://schemas.microsoft.com/office/drawing/2014/main" id="{32FD71E2-6C0B-0E76-E813-EA1B584B15E3}"/>
                </a:ext>
              </a:extLst>
            </p:cNvPr>
            <p:cNvGrpSpPr/>
            <p:nvPr/>
          </p:nvGrpSpPr>
          <p:grpSpPr>
            <a:xfrm>
              <a:off x="4276128" y="8535719"/>
              <a:ext cx="82785" cy="82785"/>
              <a:chOff x="0" y="0"/>
              <a:chExt cx="6350000" cy="6350000"/>
            </a:xfrm>
          </p:grpSpPr>
          <p:sp>
            <p:nvSpPr>
              <p:cNvPr id="329" name="Freeform 112">
                <a:extLst>
                  <a:ext uri="{FF2B5EF4-FFF2-40B4-BE49-F238E27FC236}">
                    <a16:creationId xmlns:a16="http://schemas.microsoft.com/office/drawing/2014/main" id="{34A31D9E-A5D8-4022-7AD3-D3B1480CE35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1" name="Group 113">
              <a:extLst>
                <a:ext uri="{FF2B5EF4-FFF2-40B4-BE49-F238E27FC236}">
                  <a16:creationId xmlns:a16="http://schemas.microsoft.com/office/drawing/2014/main" id="{A3E688FA-7245-0B31-284E-C92B37AE6E23}"/>
                </a:ext>
              </a:extLst>
            </p:cNvPr>
            <p:cNvGrpSpPr/>
            <p:nvPr/>
          </p:nvGrpSpPr>
          <p:grpSpPr>
            <a:xfrm>
              <a:off x="4276128" y="5342935"/>
              <a:ext cx="82785" cy="82785"/>
              <a:chOff x="0" y="0"/>
              <a:chExt cx="6350000" cy="6350000"/>
            </a:xfrm>
          </p:grpSpPr>
          <p:sp>
            <p:nvSpPr>
              <p:cNvPr id="328" name="Freeform 114">
                <a:extLst>
                  <a:ext uri="{FF2B5EF4-FFF2-40B4-BE49-F238E27FC236}">
                    <a16:creationId xmlns:a16="http://schemas.microsoft.com/office/drawing/2014/main" id="{84CB355B-39BB-6612-3F27-8FB29008776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2" name="Group 115">
              <a:extLst>
                <a:ext uri="{FF2B5EF4-FFF2-40B4-BE49-F238E27FC236}">
                  <a16:creationId xmlns:a16="http://schemas.microsoft.com/office/drawing/2014/main" id="{75CAF8BA-5373-0417-CC76-591F338E97E2}"/>
                </a:ext>
              </a:extLst>
            </p:cNvPr>
            <p:cNvGrpSpPr/>
            <p:nvPr/>
          </p:nvGrpSpPr>
          <p:grpSpPr>
            <a:xfrm>
              <a:off x="1628608" y="1075351"/>
              <a:ext cx="82785" cy="82785"/>
              <a:chOff x="0" y="0"/>
              <a:chExt cx="6350000" cy="6350000"/>
            </a:xfrm>
          </p:grpSpPr>
          <p:sp>
            <p:nvSpPr>
              <p:cNvPr id="327" name="Freeform 116">
                <a:extLst>
                  <a:ext uri="{FF2B5EF4-FFF2-40B4-BE49-F238E27FC236}">
                    <a16:creationId xmlns:a16="http://schemas.microsoft.com/office/drawing/2014/main" id="{18BC469C-7BA7-78D7-BEEA-06D0E52EBA4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3" name="Group 117">
              <a:extLst>
                <a:ext uri="{FF2B5EF4-FFF2-40B4-BE49-F238E27FC236}">
                  <a16:creationId xmlns:a16="http://schemas.microsoft.com/office/drawing/2014/main" id="{91CEEE13-7072-BBA8-5EE5-9A2BAE1BF79D}"/>
                </a:ext>
              </a:extLst>
            </p:cNvPr>
            <p:cNvGrpSpPr/>
            <p:nvPr/>
          </p:nvGrpSpPr>
          <p:grpSpPr>
            <a:xfrm>
              <a:off x="1628608" y="7455836"/>
              <a:ext cx="82785" cy="82785"/>
              <a:chOff x="0" y="0"/>
              <a:chExt cx="6350000" cy="6350000"/>
            </a:xfrm>
          </p:grpSpPr>
          <p:sp>
            <p:nvSpPr>
              <p:cNvPr id="326" name="Freeform 118">
                <a:extLst>
                  <a:ext uri="{FF2B5EF4-FFF2-40B4-BE49-F238E27FC236}">
                    <a16:creationId xmlns:a16="http://schemas.microsoft.com/office/drawing/2014/main" id="{779B4619-CB7D-496F-01C5-36253EC96AE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4" name="Group 119">
              <a:extLst>
                <a:ext uri="{FF2B5EF4-FFF2-40B4-BE49-F238E27FC236}">
                  <a16:creationId xmlns:a16="http://schemas.microsoft.com/office/drawing/2014/main" id="{C6DEB37C-24FA-DF2D-22A1-D7D5B76E2198}"/>
                </a:ext>
              </a:extLst>
            </p:cNvPr>
            <p:cNvGrpSpPr/>
            <p:nvPr/>
          </p:nvGrpSpPr>
          <p:grpSpPr>
            <a:xfrm>
              <a:off x="1628608" y="4263051"/>
              <a:ext cx="82785" cy="82785"/>
              <a:chOff x="0" y="0"/>
              <a:chExt cx="6350000" cy="6350000"/>
            </a:xfrm>
          </p:grpSpPr>
          <p:sp>
            <p:nvSpPr>
              <p:cNvPr id="325" name="Freeform 120">
                <a:extLst>
                  <a:ext uri="{FF2B5EF4-FFF2-40B4-BE49-F238E27FC236}">
                    <a16:creationId xmlns:a16="http://schemas.microsoft.com/office/drawing/2014/main" id="{25723EC8-23B9-30E9-199F-E73E78E58E1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5" name="Group 121">
              <a:extLst>
                <a:ext uri="{FF2B5EF4-FFF2-40B4-BE49-F238E27FC236}">
                  <a16:creationId xmlns:a16="http://schemas.microsoft.com/office/drawing/2014/main" id="{07C9E0B7-9204-EC98-7545-3C2ADB280420}"/>
                </a:ext>
              </a:extLst>
            </p:cNvPr>
            <p:cNvGrpSpPr/>
            <p:nvPr/>
          </p:nvGrpSpPr>
          <p:grpSpPr>
            <a:xfrm>
              <a:off x="1628608" y="10643536"/>
              <a:ext cx="82785" cy="82785"/>
              <a:chOff x="0" y="0"/>
              <a:chExt cx="6350000" cy="6350000"/>
            </a:xfrm>
          </p:grpSpPr>
          <p:sp>
            <p:nvSpPr>
              <p:cNvPr id="324" name="Freeform 122">
                <a:extLst>
                  <a:ext uri="{FF2B5EF4-FFF2-40B4-BE49-F238E27FC236}">
                    <a16:creationId xmlns:a16="http://schemas.microsoft.com/office/drawing/2014/main" id="{508A09D2-9CCB-70E4-02B8-9EDCE044049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6" name="Group 123">
              <a:extLst>
                <a:ext uri="{FF2B5EF4-FFF2-40B4-BE49-F238E27FC236}">
                  <a16:creationId xmlns:a16="http://schemas.microsoft.com/office/drawing/2014/main" id="{EE70854B-A2E0-F0DD-1C5A-6509C32A6664}"/>
                </a:ext>
              </a:extLst>
            </p:cNvPr>
            <p:cNvGrpSpPr/>
            <p:nvPr/>
          </p:nvGrpSpPr>
          <p:grpSpPr>
            <a:xfrm>
              <a:off x="1628608" y="2693431"/>
              <a:ext cx="82785" cy="82785"/>
              <a:chOff x="0" y="0"/>
              <a:chExt cx="6350000" cy="6350000"/>
            </a:xfrm>
          </p:grpSpPr>
          <p:sp>
            <p:nvSpPr>
              <p:cNvPr id="323" name="Freeform 124">
                <a:extLst>
                  <a:ext uri="{FF2B5EF4-FFF2-40B4-BE49-F238E27FC236}">
                    <a16:creationId xmlns:a16="http://schemas.microsoft.com/office/drawing/2014/main" id="{F88AE8D4-54F0-9539-8280-ABF14ED3A0F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7" name="Group 125">
              <a:extLst>
                <a:ext uri="{FF2B5EF4-FFF2-40B4-BE49-F238E27FC236}">
                  <a16:creationId xmlns:a16="http://schemas.microsoft.com/office/drawing/2014/main" id="{97C25F94-30D3-3CC9-F8B3-13E821D2AD98}"/>
                </a:ext>
              </a:extLst>
            </p:cNvPr>
            <p:cNvGrpSpPr/>
            <p:nvPr/>
          </p:nvGrpSpPr>
          <p:grpSpPr>
            <a:xfrm>
              <a:off x="1628608" y="9073915"/>
              <a:ext cx="82785" cy="82785"/>
              <a:chOff x="0" y="0"/>
              <a:chExt cx="6350000" cy="6350000"/>
            </a:xfrm>
          </p:grpSpPr>
          <p:sp>
            <p:nvSpPr>
              <p:cNvPr id="322" name="Freeform 126">
                <a:extLst>
                  <a:ext uri="{FF2B5EF4-FFF2-40B4-BE49-F238E27FC236}">
                    <a16:creationId xmlns:a16="http://schemas.microsoft.com/office/drawing/2014/main" id="{CD51B615-AA12-6215-3F37-353A7EECB41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8" name="Group 127">
              <a:extLst>
                <a:ext uri="{FF2B5EF4-FFF2-40B4-BE49-F238E27FC236}">
                  <a16:creationId xmlns:a16="http://schemas.microsoft.com/office/drawing/2014/main" id="{FBF21CB0-AB38-CC9F-4DC4-4631BAB2BA6B}"/>
                </a:ext>
              </a:extLst>
            </p:cNvPr>
            <p:cNvGrpSpPr/>
            <p:nvPr/>
          </p:nvGrpSpPr>
          <p:grpSpPr>
            <a:xfrm>
              <a:off x="1628608" y="5881131"/>
              <a:ext cx="82785" cy="82785"/>
              <a:chOff x="0" y="0"/>
              <a:chExt cx="6350000" cy="6350000"/>
            </a:xfrm>
          </p:grpSpPr>
          <p:sp>
            <p:nvSpPr>
              <p:cNvPr id="321" name="Freeform 128">
                <a:extLst>
                  <a:ext uri="{FF2B5EF4-FFF2-40B4-BE49-F238E27FC236}">
                    <a16:creationId xmlns:a16="http://schemas.microsoft.com/office/drawing/2014/main" id="{BE663A7C-F490-8D28-03B8-559B1F3A879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9" name="Group 129">
              <a:extLst>
                <a:ext uri="{FF2B5EF4-FFF2-40B4-BE49-F238E27FC236}">
                  <a16:creationId xmlns:a16="http://schemas.microsoft.com/office/drawing/2014/main" id="{A478E236-8418-BB9D-5EAA-CF0086767819}"/>
                </a:ext>
              </a:extLst>
            </p:cNvPr>
            <p:cNvGrpSpPr/>
            <p:nvPr/>
          </p:nvGrpSpPr>
          <p:grpSpPr>
            <a:xfrm>
              <a:off x="2648719" y="0"/>
              <a:ext cx="82785" cy="82785"/>
              <a:chOff x="0" y="0"/>
              <a:chExt cx="1913890" cy="1913890"/>
            </a:xfrm>
          </p:grpSpPr>
          <p:sp>
            <p:nvSpPr>
              <p:cNvPr id="320" name="Freeform 130">
                <a:extLst>
                  <a:ext uri="{FF2B5EF4-FFF2-40B4-BE49-F238E27FC236}">
                    <a16:creationId xmlns:a16="http://schemas.microsoft.com/office/drawing/2014/main" id="{10B45B65-B033-7EE6-F8BB-D35DE60E7BD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0" name="Group 131">
              <a:extLst>
                <a:ext uri="{FF2B5EF4-FFF2-40B4-BE49-F238E27FC236}">
                  <a16:creationId xmlns:a16="http://schemas.microsoft.com/office/drawing/2014/main" id="{F3A2F360-66C0-B9CD-1BE6-CB4D6921CC51}"/>
                </a:ext>
              </a:extLst>
            </p:cNvPr>
            <p:cNvGrpSpPr/>
            <p:nvPr/>
          </p:nvGrpSpPr>
          <p:grpSpPr>
            <a:xfrm>
              <a:off x="2648719" y="6380485"/>
              <a:ext cx="82785" cy="82785"/>
              <a:chOff x="0" y="0"/>
              <a:chExt cx="1913890" cy="1913890"/>
            </a:xfrm>
          </p:grpSpPr>
          <p:sp>
            <p:nvSpPr>
              <p:cNvPr id="319" name="Freeform 132">
                <a:extLst>
                  <a:ext uri="{FF2B5EF4-FFF2-40B4-BE49-F238E27FC236}">
                    <a16:creationId xmlns:a16="http://schemas.microsoft.com/office/drawing/2014/main" id="{77D7399E-4C94-4894-E991-E8D162A1743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1" name="Group 133">
              <a:extLst>
                <a:ext uri="{FF2B5EF4-FFF2-40B4-BE49-F238E27FC236}">
                  <a16:creationId xmlns:a16="http://schemas.microsoft.com/office/drawing/2014/main" id="{E30C6C29-F2C2-68C9-3270-4B77305F759C}"/>
                </a:ext>
              </a:extLst>
            </p:cNvPr>
            <p:cNvGrpSpPr/>
            <p:nvPr/>
          </p:nvGrpSpPr>
          <p:grpSpPr>
            <a:xfrm>
              <a:off x="2648719" y="3187700"/>
              <a:ext cx="82785" cy="82785"/>
              <a:chOff x="0" y="0"/>
              <a:chExt cx="1913890" cy="1913890"/>
            </a:xfrm>
          </p:grpSpPr>
          <p:sp>
            <p:nvSpPr>
              <p:cNvPr id="318" name="Freeform 134">
                <a:extLst>
                  <a:ext uri="{FF2B5EF4-FFF2-40B4-BE49-F238E27FC236}">
                    <a16:creationId xmlns:a16="http://schemas.microsoft.com/office/drawing/2014/main" id="{4EFE44F5-1707-DE11-4833-0013A903B3B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2" name="Group 135">
              <a:extLst>
                <a:ext uri="{FF2B5EF4-FFF2-40B4-BE49-F238E27FC236}">
                  <a16:creationId xmlns:a16="http://schemas.microsoft.com/office/drawing/2014/main" id="{1579612E-AF20-793E-BCC4-F076B6EA8564}"/>
                </a:ext>
              </a:extLst>
            </p:cNvPr>
            <p:cNvGrpSpPr/>
            <p:nvPr/>
          </p:nvGrpSpPr>
          <p:grpSpPr>
            <a:xfrm>
              <a:off x="2648719" y="9568185"/>
              <a:ext cx="82785" cy="82785"/>
              <a:chOff x="0" y="0"/>
              <a:chExt cx="1913890" cy="1913890"/>
            </a:xfrm>
          </p:grpSpPr>
          <p:sp>
            <p:nvSpPr>
              <p:cNvPr id="317" name="Freeform 136">
                <a:extLst>
                  <a:ext uri="{FF2B5EF4-FFF2-40B4-BE49-F238E27FC236}">
                    <a16:creationId xmlns:a16="http://schemas.microsoft.com/office/drawing/2014/main" id="{60FBF1AA-5581-F23D-6A23-D9C32C4F230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3" name="Group 137">
              <a:extLst>
                <a:ext uri="{FF2B5EF4-FFF2-40B4-BE49-F238E27FC236}">
                  <a16:creationId xmlns:a16="http://schemas.microsoft.com/office/drawing/2014/main" id="{8F80728A-9D43-9072-D701-2FA41AF72D6A}"/>
                </a:ext>
              </a:extLst>
            </p:cNvPr>
            <p:cNvGrpSpPr/>
            <p:nvPr/>
          </p:nvGrpSpPr>
          <p:grpSpPr>
            <a:xfrm>
              <a:off x="2648719" y="1618080"/>
              <a:ext cx="82785" cy="82785"/>
              <a:chOff x="0" y="0"/>
              <a:chExt cx="1913890" cy="1913890"/>
            </a:xfrm>
          </p:grpSpPr>
          <p:sp>
            <p:nvSpPr>
              <p:cNvPr id="316" name="Freeform 138">
                <a:extLst>
                  <a:ext uri="{FF2B5EF4-FFF2-40B4-BE49-F238E27FC236}">
                    <a16:creationId xmlns:a16="http://schemas.microsoft.com/office/drawing/2014/main" id="{E46DF97E-2950-35DC-4350-C242C43C552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4" name="Group 139">
              <a:extLst>
                <a:ext uri="{FF2B5EF4-FFF2-40B4-BE49-F238E27FC236}">
                  <a16:creationId xmlns:a16="http://schemas.microsoft.com/office/drawing/2014/main" id="{1507F892-701A-6B36-A7C3-055C5702F4B2}"/>
                </a:ext>
              </a:extLst>
            </p:cNvPr>
            <p:cNvGrpSpPr/>
            <p:nvPr/>
          </p:nvGrpSpPr>
          <p:grpSpPr>
            <a:xfrm>
              <a:off x="2648719" y="7998564"/>
              <a:ext cx="82785" cy="82785"/>
              <a:chOff x="0" y="0"/>
              <a:chExt cx="1913890" cy="1913890"/>
            </a:xfrm>
          </p:grpSpPr>
          <p:sp>
            <p:nvSpPr>
              <p:cNvPr id="315" name="Freeform 140">
                <a:extLst>
                  <a:ext uri="{FF2B5EF4-FFF2-40B4-BE49-F238E27FC236}">
                    <a16:creationId xmlns:a16="http://schemas.microsoft.com/office/drawing/2014/main" id="{1442D4C4-B28A-F2B9-0F79-E160D09B019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5" name="Group 141">
              <a:extLst>
                <a:ext uri="{FF2B5EF4-FFF2-40B4-BE49-F238E27FC236}">
                  <a16:creationId xmlns:a16="http://schemas.microsoft.com/office/drawing/2014/main" id="{B6E89E46-499A-628C-B761-2B47F2FEF768}"/>
                </a:ext>
              </a:extLst>
            </p:cNvPr>
            <p:cNvGrpSpPr/>
            <p:nvPr/>
          </p:nvGrpSpPr>
          <p:grpSpPr>
            <a:xfrm>
              <a:off x="2648719" y="4805780"/>
              <a:ext cx="82785" cy="82785"/>
              <a:chOff x="0" y="0"/>
              <a:chExt cx="1913890" cy="1913890"/>
            </a:xfrm>
          </p:grpSpPr>
          <p:sp>
            <p:nvSpPr>
              <p:cNvPr id="314" name="Freeform 142">
                <a:extLst>
                  <a:ext uri="{FF2B5EF4-FFF2-40B4-BE49-F238E27FC236}">
                    <a16:creationId xmlns:a16="http://schemas.microsoft.com/office/drawing/2014/main" id="{01A8C574-14A3-0D88-2FC3-3FD10859BF5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6" name="Group 143">
              <a:extLst>
                <a:ext uri="{FF2B5EF4-FFF2-40B4-BE49-F238E27FC236}">
                  <a16:creationId xmlns:a16="http://schemas.microsoft.com/office/drawing/2014/main" id="{17C0105F-3936-2796-F4F1-8A9445311D33}"/>
                </a:ext>
              </a:extLst>
            </p:cNvPr>
            <p:cNvGrpSpPr/>
            <p:nvPr/>
          </p:nvGrpSpPr>
          <p:grpSpPr>
            <a:xfrm>
              <a:off x="0" y="537155"/>
              <a:ext cx="82785" cy="82785"/>
              <a:chOff x="0" y="0"/>
              <a:chExt cx="1913890" cy="1913890"/>
            </a:xfrm>
          </p:grpSpPr>
          <p:sp>
            <p:nvSpPr>
              <p:cNvPr id="313" name="Freeform 144">
                <a:extLst>
                  <a:ext uri="{FF2B5EF4-FFF2-40B4-BE49-F238E27FC236}">
                    <a16:creationId xmlns:a16="http://schemas.microsoft.com/office/drawing/2014/main" id="{6606FD21-D8CD-21FA-CFC9-5026C88F6EF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7" name="Group 145">
              <a:extLst>
                <a:ext uri="{FF2B5EF4-FFF2-40B4-BE49-F238E27FC236}">
                  <a16:creationId xmlns:a16="http://schemas.microsoft.com/office/drawing/2014/main" id="{2C2C1D96-DC6F-FF03-6FC0-4F62B7AD942F}"/>
                </a:ext>
              </a:extLst>
            </p:cNvPr>
            <p:cNvGrpSpPr/>
            <p:nvPr/>
          </p:nvGrpSpPr>
          <p:grpSpPr>
            <a:xfrm>
              <a:off x="0" y="6917640"/>
              <a:ext cx="82785" cy="82785"/>
              <a:chOff x="0" y="0"/>
              <a:chExt cx="1913890" cy="1913890"/>
            </a:xfrm>
          </p:grpSpPr>
          <p:sp>
            <p:nvSpPr>
              <p:cNvPr id="312" name="Freeform 146">
                <a:extLst>
                  <a:ext uri="{FF2B5EF4-FFF2-40B4-BE49-F238E27FC236}">
                    <a16:creationId xmlns:a16="http://schemas.microsoft.com/office/drawing/2014/main" id="{A6E027B9-46EF-63E0-170B-BE5171D2A70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8" name="Group 147">
              <a:extLst>
                <a:ext uri="{FF2B5EF4-FFF2-40B4-BE49-F238E27FC236}">
                  <a16:creationId xmlns:a16="http://schemas.microsoft.com/office/drawing/2014/main" id="{FEBDACB2-4483-BAA8-A591-EEDA8C2A9D34}"/>
                </a:ext>
              </a:extLst>
            </p:cNvPr>
            <p:cNvGrpSpPr/>
            <p:nvPr/>
          </p:nvGrpSpPr>
          <p:grpSpPr>
            <a:xfrm>
              <a:off x="0" y="3724855"/>
              <a:ext cx="82785" cy="82785"/>
              <a:chOff x="0" y="0"/>
              <a:chExt cx="1913890" cy="1913890"/>
            </a:xfrm>
          </p:grpSpPr>
          <p:sp>
            <p:nvSpPr>
              <p:cNvPr id="311" name="Freeform 148">
                <a:extLst>
                  <a:ext uri="{FF2B5EF4-FFF2-40B4-BE49-F238E27FC236}">
                    <a16:creationId xmlns:a16="http://schemas.microsoft.com/office/drawing/2014/main" id="{71F0C21D-66B2-0C37-61B1-4FA07FB250B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9" name="Group 149">
              <a:extLst>
                <a:ext uri="{FF2B5EF4-FFF2-40B4-BE49-F238E27FC236}">
                  <a16:creationId xmlns:a16="http://schemas.microsoft.com/office/drawing/2014/main" id="{70D5A93D-D3C2-D80C-509B-43341C6ACBB5}"/>
                </a:ext>
              </a:extLst>
            </p:cNvPr>
            <p:cNvGrpSpPr/>
            <p:nvPr/>
          </p:nvGrpSpPr>
          <p:grpSpPr>
            <a:xfrm>
              <a:off x="0" y="10105340"/>
              <a:ext cx="82785" cy="82785"/>
              <a:chOff x="0" y="0"/>
              <a:chExt cx="1913890" cy="1913890"/>
            </a:xfrm>
          </p:grpSpPr>
          <p:sp>
            <p:nvSpPr>
              <p:cNvPr id="310" name="Freeform 150">
                <a:extLst>
                  <a:ext uri="{FF2B5EF4-FFF2-40B4-BE49-F238E27FC236}">
                    <a16:creationId xmlns:a16="http://schemas.microsoft.com/office/drawing/2014/main" id="{5C641926-5E07-79E3-988F-865CA9F884F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0" name="Group 151">
              <a:extLst>
                <a:ext uri="{FF2B5EF4-FFF2-40B4-BE49-F238E27FC236}">
                  <a16:creationId xmlns:a16="http://schemas.microsoft.com/office/drawing/2014/main" id="{3E65B9F0-A872-0248-9B23-558EF7D4DC1E}"/>
                </a:ext>
              </a:extLst>
            </p:cNvPr>
            <p:cNvGrpSpPr/>
            <p:nvPr/>
          </p:nvGrpSpPr>
          <p:grpSpPr>
            <a:xfrm>
              <a:off x="3187380" y="537155"/>
              <a:ext cx="82785" cy="82785"/>
              <a:chOff x="0" y="0"/>
              <a:chExt cx="1913890" cy="1913890"/>
            </a:xfrm>
          </p:grpSpPr>
          <p:sp>
            <p:nvSpPr>
              <p:cNvPr id="309" name="Freeform 152">
                <a:extLst>
                  <a:ext uri="{FF2B5EF4-FFF2-40B4-BE49-F238E27FC236}">
                    <a16:creationId xmlns:a16="http://schemas.microsoft.com/office/drawing/2014/main" id="{3B0F6B6E-C15A-0B55-5224-22FD5050482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1" name="Group 153">
              <a:extLst>
                <a:ext uri="{FF2B5EF4-FFF2-40B4-BE49-F238E27FC236}">
                  <a16:creationId xmlns:a16="http://schemas.microsoft.com/office/drawing/2014/main" id="{D5C75BCB-5C90-2DC9-8502-F224F74F43AF}"/>
                </a:ext>
              </a:extLst>
            </p:cNvPr>
            <p:cNvGrpSpPr/>
            <p:nvPr/>
          </p:nvGrpSpPr>
          <p:grpSpPr>
            <a:xfrm>
              <a:off x="3187380" y="6917640"/>
              <a:ext cx="82785" cy="82785"/>
              <a:chOff x="0" y="0"/>
              <a:chExt cx="1913890" cy="1913890"/>
            </a:xfrm>
          </p:grpSpPr>
          <p:sp>
            <p:nvSpPr>
              <p:cNvPr id="308" name="Freeform 154">
                <a:extLst>
                  <a:ext uri="{FF2B5EF4-FFF2-40B4-BE49-F238E27FC236}">
                    <a16:creationId xmlns:a16="http://schemas.microsoft.com/office/drawing/2014/main" id="{E8EF1940-9760-136D-5F73-EF57DCDB99F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2" name="Group 155">
              <a:extLst>
                <a:ext uri="{FF2B5EF4-FFF2-40B4-BE49-F238E27FC236}">
                  <a16:creationId xmlns:a16="http://schemas.microsoft.com/office/drawing/2014/main" id="{143F10D1-5613-1BA1-D868-746D546A3BCB}"/>
                </a:ext>
              </a:extLst>
            </p:cNvPr>
            <p:cNvGrpSpPr/>
            <p:nvPr/>
          </p:nvGrpSpPr>
          <p:grpSpPr>
            <a:xfrm>
              <a:off x="3187380" y="3724855"/>
              <a:ext cx="82785" cy="82785"/>
              <a:chOff x="0" y="0"/>
              <a:chExt cx="1913890" cy="1913890"/>
            </a:xfrm>
          </p:grpSpPr>
          <p:sp>
            <p:nvSpPr>
              <p:cNvPr id="307" name="Freeform 156">
                <a:extLst>
                  <a:ext uri="{FF2B5EF4-FFF2-40B4-BE49-F238E27FC236}">
                    <a16:creationId xmlns:a16="http://schemas.microsoft.com/office/drawing/2014/main" id="{8DC64B70-51A4-A3E1-714B-A3BD91A4078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3" name="Group 157">
              <a:extLst>
                <a:ext uri="{FF2B5EF4-FFF2-40B4-BE49-F238E27FC236}">
                  <a16:creationId xmlns:a16="http://schemas.microsoft.com/office/drawing/2014/main" id="{39E08128-1B77-23CD-F9FC-33BB64CDC38B}"/>
                </a:ext>
              </a:extLst>
            </p:cNvPr>
            <p:cNvGrpSpPr/>
            <p:nvPr/>
          </p:nvGrpSpPr>
          <p:grpSpPr>
            <a:xfrm>
              <a:off x="3187380" y="10105340"/>
              <a:ext cx="82785" cy="82785"/>
              <a:chOff x="0" y="0"/>
              <a:chExt cx="1913890" cy="1913890"/>
            </a:xfrm>
          </p:grpSpPr>
          <p:sp>
            <p:nvSpPr>
              <p:cNvPr id="306" name="Freeform 158">
                <a:extLst>
                  <a:ext uri="{FF2B5EF4-FFF2-40B4-BE49-F238E27FC236}">
                    <a16:creationId xmlns:a16="http://schemas.microsoft.com/office/drawing/2014/main" id="{CA4BA333-7924-B8D8-B375-2B4A61D0FF0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4" name="Group 159">
              <a:extLst>
                <a:ext uri="{FF2B5EF4-FFF2-40B4-BE49-F238E27FC236}">
                  <a16:creationId xmlns:a16="http://schemas.microsoft.com/office/drawing/2014/main" id="{4C99652A-72EF-7817-5790-78B051FE74F6}"/>
                </a:ext>
              </a:extLst>
            </p:cNvPr>
            <p:cNvGrpSpPr/>
            <p:nvPr/>
          </p:nvGrpSpPr>
          <p:grpSpPr>
            <a:xfrm>
              <a:off x="0" y="2155235"/>
              <a:ext cx="82785" cy="82785"/>
              <a:chOff x="0" y="0"/>
              <a:chExt cx="1913890" cy="1913890"/>
            </a:xfrm>
          </p:grpSpPr>
          <p:sp>
            <p:nvSpPr>
              <p:cNvPr id="305" name="Freeform 160">
                <a:extLst>
                  <a:ext uri="{FF2B5EF4-FFF2-40B4-BE49-F238E27FC236}">
                    <a16:creationId xmlns:a16="http://schemas.microsoft.com/office/drawing/2014/main" id="{D81C1CC8-F72E-82C4-7FD2-FF954F46E7D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5" name="Group 161">
              <a:extLst>
                <a:ext uri="{FF2B5EF4-FFF2-40B4-BE49-F238E27FC236}">
                  <a16:creationId xmlns:a16="http://schemas.microsoft.com/office/drawing/2014/main" id="{77AA42E7-0C30-0D6E-34C3-6E5DB4345E19}"/>
                </a:ext>
              </a:extLst>
            </p:cNvPr>
            <p:cNvGrpSpPr/>
            <p:nvPr/>
          </p:nvGrpSpPr>
          <p:grpSpPr>
            <a:xfrm>
              <a:off x="0" y="8535719"/>
              <a:ext cx="82785" cy="82785"/>
              <a:chOff x="0" y="0"/>
              <a:chExt cx="1913890" cy="1913890"/>
            </a:xfrm>
          </p:grpSpPr>
          <p:sp>
            <p:nvSpPr>
              <p:cNvPr id="304" name="Freeform 162">
                <a:extLst>
                  <a:ext uri="{FF2B5EF4-FFF2-40B4-BE49-F238E27FC236}">
                    <a16:creationId xmlns:a16="http://schemas.microsoft.com/office/drawing/2014/main" id="{04918ACB-0E6B-BB49-9DD0-4138C39F187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6" name="Group 163">
              <a:extLst>
                <a:ext uri="{FF2B5EF4-FFF2-40B4-BE49-F238E27FC236}">
                  <a16:creationId xmlns:a16="http://schemas.microsoft.com/office/drawing/2014/main" id="{6E7B657B-593B-6767-6695-2085C3C08F5B}"/>
                </a:ext>
              </a:extLst>
            </p:cNvPr>
            <p:cNvGrpSpPr/>
            <p:nvPr/>
          </p:nvGrpSpPr>
          <p:grpSpPr>
            <a:xfrm>
              <a:off x="0" y="5342935"/>
              <a:ext cx="82785" cy="82785"/>
              <a:chOff x="0" y="0"/>
              <a:chExt cx="1913890" cy="1913890"/>
            </a:xfrm>
          </p:grpSpPr>
          <p:sp>
            <p:nvSpPr>
              <p:cNvPr id="303" name="Freeform 164">
                <a:extLst>
                  <a:ext uri="{FF2B5EF4-FFF2-40B4-BE49-F238E27FC236}">
                    <a16:creationId xmlns:a16="http://schemas.microsoft.com/office/drawing/2014/main" id="{6315BC67-8A68-3505-C779-D83FC381789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7" name="Group 165">
              <a:extLst>
                <a:ext uri="{FF2B5EF4-FFF2-40B4-BE49-F238E27FC236}">
                  <a16:creationId xmlns:a16="http://schemas.microsoft.com/office/drawing/2014/main" id="{BC30321A-ECD6-553B-D03E-BEE81BC5E0ED}"/>
                </a:ext>
              </a:extLst>
            </p:cNvPr>
            <p:cNvGrpSpPr/>
            <p:nvPr/>
          </p:nvGrpSpPr>
          <p:grpSpPr>
            <a:xfrm>
              <a:off x="3187380" y="2155235"/>
              <a:ext cx="82785" cy="82785"/>
              <a:chOff x="0" y="0"/>
              <a:chExt cx="1913890" cy="1913890"/>
            </a:xfrm>
          </p:grpSpPr>
          <p:sp>
            <p:nvSpPr>
              <p:cNvPr id="302" name="Freeform 166">
                <a:extLst>
                  <a:ext uri="{FF2B5EF4-FFF2-40B4-BE49-F238E27FC236}">
                    <a16:creationId xmlns:a16="http://schemas.microsoft.com/office/drawing/2014/main" id="{F330BDD0-A7E7-94AE-A659-40AC3EA6C07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8" name="Group 167">
              <a:extLst>
                <a:ext uri="{FF2B5EF4-FFF2-40B4-BE49-F238E27FC236}">
                  <a16:creationId xmlns:a16="http://schemas.microsoft.com/office/drawing/2014/main" id="{8B76207F-B17F-543F-F8CB-E1796615B842}"/>
                </a:ext>
              </a:extLst>
            </p:cNvPr>
            <p:cNvGrpSpPr/>
            <p:nvPr/>
          </p:nvGrpSpPr>
          <p:grpSpPr>
            <a:xfrm>
              <a:off x="3187380" y="8535719"/>
              <a:ext cx="82785" cy="82785"/>
              <a:chOff x="0" y="0"/>
              <a:chExt cx="1913890" cy="1913890"/>
            </a:xfrm>
          </p:grpSpPr>
          <p:sp>
            <p:nvSpPr>
              <p:cNvPr id="301" name="Freeform 168">
                <a:extLst>
                  <a:ext uri="{FF2B5EF4-FFF2-40B4-BE49-F238E27FC236}">
                    <a16:creationId xmlns:a16="http://schemas.microsoft.com/office/drawing/2014/main" id="{C66E7023-230C-A843-5E52-438EA15CC2D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9" name="Group 169">
              <a:extLst>
                <a:ext uri="{FF2B5EF4-FFF2-40B4-BE49-F238E27FC236}">
                  <a16:creationId xmlns:a16="http://schemas.microsoft.com/office/drawing/2014/main" id="{9261605E-4C41-9BFD-745F-26B0ED3EEDEC}"/>
                </a:ext>
              </a:extLst>
            </p:cNvPr>
            <p:cNvGrpSpPr/>
            <p:nvPr/>
          </p:nvGrpSpPr>
          <p:grpSpPr>
            <a:xfrm>
              <a:off x="3187380" y="5342935"/>
              <a:ext cx="82785" cy="82785"/>
              <a:chOff x="0" y="0"/>
              <a:chExt cx="1913890" cy="1913890"/>
            </a:xfrm>
          </p:grpSpPr>
          <p:sp>
            <p:nvSpPr>
              <p:cNvPr id="300" name="Freeform 170">
                <a:extLst>
                  <a:ext uri="{FF2B5EF4-FFF2-40B4-BE49-F238E27FC236}">
                    <a16:creationId xmlns:a16="http://schemas.microsoft.com/office/drawing/2014/main" id="{27788079-9E4B-55B8-5AF2-0AF76BB2950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0" name="Group 171">
              <a:extLst>
                <a:ext uri="{FF2B5EF4-FFF2-40B4-BE49-F238E27FC236}">
                  <a16:creationId xmlns:a16="http://schemas.microsoft.com/office/drawing/2014/main" id="{9E1326F5-846D-9CD2-135F-1CB19ADA4D49}"/>
                </a:ext>
              </a:extLst>
            </p:cNvPr>
            <p:cNvGrpSpPr/>
            <p:nvPr/>
          </p:nvGrpSpPr>
          <p:grpSpPr>
            <a:xfrm>
              <a:off x="539861" y="1075351"/>
              <a:ext cx="82785" cy="82785"/>
              <a:chOff x="0" y="0"/>
              <a:chExt cx="1913890" cy="1913890"/>
            </a:xfrm>
          </p:grpSpPr>
          <p:sp>
            <p:nvSpPr>
              <p:cNvPr id="299" name="Freeform 172">
                <a:extLst>
                  <a:ext uri="{FF2B5EF4-FFF2-40B4-BE49-F238E27FC236}">
                    <a16:creationId xmlns:a16="http://schemas.microsoft.com/office/drawing/2014/main" id="{78902889-54CC-2A2A-BF36-C78F7409710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1" name="Group 173">
              <a:extLst>
                <a:ext uri="{FF2B5EF4-FFF2-40B4-BE49-F238E27FC236}">
                  <a16:creationId xmlns:a16="http://schemas.microsoft.com/office/drawing/2014/main" id="{408B0563-D6E9-4F71-9C69-0729B9D3A6A4}"/>
                </a:ext>
              </a:extLst>
            </p:cNvPr>
            <p:cNvGrpSpPr/>
            <p:nvPr/>
          </p:nvGrpSpPr>
          <p:grpSpPr>
            <a:xfrm>
              <a:off x="539861" y="7455836"/>
              <a:ext cx="82785" cy="82785"/>
              <a:chOff x="0" y="0"/>
              <a:chExt cx="1913890" cy="1913890"/>
            </a:xfrm>
          </p:grpSpPr>
          <p:sp>
            <p:nvSpPr>
              <p:cNvPr id="298" name="Freeform 174">
                <a:extLst>
                  <a:ext uri="{FF2B5EF4-FFF2-40B4-BE49-F238E27FC236}">
                    <a16:creationId xmlns:a16="http://schemas.microsoft.com/office/drawing/2014/main" id="{163720AE-81D2-3100-5FE1-C227B7BC025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2" name="Group 175">
              <a:extLst>
                <a:ext uri="{FF2B5EF4-FFF2-40B4-BE49-F238E27FC236}">
                  <a16:creationId xmlns:a16="http://schemas.microsoft.com/office/drawing/2014/main" id="{EA681D1F-8B07-CA02-7016-7D4015D33F4F}"/>
                </a:ext>
              </a:extLst>
            </p:cNvPr>
            <p:cNvGrpSpPr/>
            <p:nvPr/>
          </p:nvGrpSpPr>
          <p:grpSpPr>
            <a:xfrm>
              <a:off x="539861" y="4263051"/>
              <a:ext cx="82785" cy="82785"/>
              <a:chOff x="0" y="0"/>
              <a:chExt cx="1913890" cy="1913890"/>
            </a:xfrm>
          </p:grpSpPr>
          <p:sp>
            <p:nvSpPr>
              <p:cNvPr id="297" name="Freeform 176">
                <a:extLst>
                  <a:ext uri="{FF2B5EF4-FFF2-40B4-BE49-F238E27FC236}">
                    <a16:creationId xmlns:a16="http://schemas.microsoft.com/office/drawing/2014/main" id="{2DE57ED4-E0E2-5F60-369E-5BBE8EC8CC7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3" name="Group 177">
              <a:extLst>
                <a:ext uri="{FF2B5EF4-FFF2-40B4-BE49-F238E27FC236}">
                  <a16:creationId xmlns:a16="http://schemas.microsoft.com/office/drawing/2014/main" id="{B33546C1-B4E4-2245-7FC0-1076F39DB40C}"/>
                </a:ext>
              </a:extLst>
            </p:cNvPr>
            <p:cNvGrpSpPr/>
            <p:nvPr/>
          </p:nvGrpSpPr>
          <p:grpSpPr>
            <a:xfrm>
              <a:off x="539861" y="10643536"/>
              <a:ext cx="82785" cy="82785"/>
              <a:chOff x="0" y="0"/>
              <a:chExt cx="1913890" cy="1913890"/>
            </a:xfrm>
          </p:grpSpPr>
          <p:sp>
            <p:nvSpPr>
              <p:cNvPr id="296" name="Freeform 178">
                <a:extLst>
                  <a:ext uri="{FF2B5EF4-FFF2-40B4-BE49-F238E27FC236}">
                    <a16:creationId xmlns:a16="http://schemas.microsoft.com/office/drawing/2014/main" id="{39565644-FEAF-8AC0-1662-23238274F4D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4" name="Group 179">
              <a:extLst>
                <a:ext uri="{FF2B5EF4-FFF2-40B4-BE49-F238E27FC236}">
                  <a16:creationId xmlns:a16="http://schemas.microsoft.com/office/drawing/2014/main" id="{E38C52B7-1C9C-3026-E0B6-3FE9C814001E}"/>
                </a:ext>
              </a:extLst>
            </p:cNvPr>
            <p:cNvGrpSpPr/>
            <p:nvPr/>
          </p:nvGrpSpPr>
          <p:grpSpPr>
            <a:xfrm>
              <a:off x="3727241" y="1075351"/>
              <a:ext cx="82785" cy="82785"/>
              <a:chOff x="0" y="0"/>
              <a:chExt cx="1913890" cy="1913890"/>
            </a:xfrm>
          </p:grpSpPr>
          <p:sp>
            <p:nvSpPr>
              <p:cNvPr id="295" name="Freeform 180">
                <a:extLst>
                  <a:ext uri="{FF2B5EF4-FFF2-40B4-BE49-F238E27FC236}">
                    <a16:creationId xmlns:a16="http://schemas.microsoft.com/office/drawing/2014/main" id="{9B2D8591-A3FB-8EE1-A3DF-3E372EAB80B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5" name="Group 181">
              <a:extLst>
                <a:ext uri="{FF2B5EF4-FFF2-40B4-BE49-F238E27FC236}">
                  <a16:creationId xmlns:a16="http://schemas.microsoft.com/office/drawing/2014/main" id="{219B55AE-533E-1D85-1F8A-2CB473A54E4F}"/>
                </a:ext>
              </a:extLst>
            </p:cNvPr>
            <p:cNvGrpSpPr/>
            <p:nvPr/>
          </p:nvGrpSpPr>
          <p:grpSpPr>
            <a:xfrm>
              <a:off x="3727241" y="7455836"/>
              <a:ext cx="82785" cy="82785"/>
              <a:chOff x="0" y="0"/>
              <a:chExt cx="1913890" cy="1913890"/>
            </a:xfrm>
          </p:grpSpPr>
          <p:sp>
            <p:nvSpPr>
              <p:cNvPr id="294" name="Freeform 182">
                <a:extLst>
                  <a:ext uri="{FF2B5EF4-FFF2-40B4-BE49-F238E27FC236}">
                    <a16:creationId xmlns:a16="http://schemas.microsoft.com/office/drawing/2014/main" id="{143CBC7C-920A-BA87-EA58-B2B4933EC78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6" name="Group 183">
              <a:extLst>
                <a:ext uri="{FF2B5EF4-FFF2-40B4-BE49-F238E27FC236}">
                  <a16:creationId xmlns:a16="http://schemas.microsoft.com/office/drawing/2014/main" id="{7DE8979C-528E-DE32-DD9B-F7587A30F6D4}"/>
                </a:ext>
              </a:extLst>
            </p:cNvPr>
            <p:cNvGrpSpPr/>
            <p:nvPr/>
          </p:nvGrpSpPr>
          <p:grpSpPr>
            <a:xfrm>
              <a:off x="3727241" y="4263051"/>
              <a:ext cx="82785" cy="82785"/>
              <a:chOff x="0" y="0"/>
              <a:chExt cx="1913890" cy="1913890"/>
            </a:xfrm>
          </p:grpSpPr>
          <p:sp>
            <p:nvSpPr>
              <p:cNvPr id="293" name="Freeform 184">
                <a:extLst>
                  <a:ext uri="{FF2B5EF4-FFF2-40B4-BE49-F238E27FC236}">
                    <a16:creationId xmlns:a16="http://schemas.microsoft.com/office/drawing/2014/main" id="{A579CB82-7EC4-3236-84B7-9245849B5AB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7" name="Group 185">
              <a:extLst>
                <a:ext uri="{FF2B5EF4-FFF2-40B4-BE49-F238E27FC236}">
                  <a16:creationId xmlns:a16="http://schemas.microsoft.com/office/drawing/2014/main" id="{A627B76C-BBB6-88D6-8907-71993F7E3764}"/>
                </a:ext>
              </a:extLst>
            </p:cNvPr>
            <p:cNvGrpSpPr/>
            <p:nvPr/>
          </p:nvGrpSpPr>
          <p:grpSpPr>
            <a:xfrm>
              <a:off x="3727241" y="10643536"/>
              <a:ext cx="82785" cy="82785"/>
              <a:chOff x="0" y="0"/>
              <a:chExt cx="1913890" cy="1913890"/>
            </a:xfrm>
          </p:grpSpPr>
          <p:sp>
            <p:nvSpPr>
              <p:cNvPr id="292" name="Freeform 186">
                <a:extLst>
                  <a:ext uri="{FF2B5EF4-FFF2-40B4-BE49-F238E27FC236}">
                    <a16:creationId xmlns:a16="http://schemas.microsoft.com/office/drawing/2014/main" id="{13A0486C-ADDC-6B5D-170C-A9B32F46E08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8" name="Group 187">
              <a:extLst>
                <a:ext uri="{FF2B5EF4-FFF2-40B4-BE49-F238E27FC236}">
                  <a16:creationId xmlns:a16="http://schemas.microsoft.com/office/drawing/2014/main" id="{BE25B282-FAEC-D633-EBA0-CDDEFF9DC227}"/>
                </a:ext>
              </a:extLst>
            </p:cNvPr>
            <p:cNvGrpSpPr/>
            <p:nvPr/>
          </p:nvGrpSpPr>
          <p:grpSpPr>
            <a:xfrm>
              <a:off x="539861" y="2693431"/>
              <a:ext cx="82785" cy="82785"/>
              <a:chOff x="0" y="0"/>
              <a:chExt cx="1913890" cy="1913890"/>
            </a:xfrm>
          </p:grpSpPr>
          <p:sp>
            <p:nvSpPr>
              <p:cNvPr id="291" name="Freeform 188">
                <a:extLst>
                  <a:ext uri="{FF2B5EF4-FFF2-40B4-BE49-F238E27FC236}">
                    <a16:creationId xmlns:a16="http://schemas.microsoft.com/office/drawing/2014/main" id="{CC3E9810-A272-77C7-34BC-68508B91D60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9" name="Group 189">
              <a:extLst>
                <a:ext uri="{FF2B5EF4-FFF2-40B4-BE49-F238E27FC236}">
                  <a16:creationId xmlns:a16="http://schemas.microsoft.com/office/drawing/2014/main" id="{1C1E9D7D-C336-2724-03DF-C7039CBE74DD}"/>
                </a:ext>
              </a:extLst>
            </p:cNvPr>
            <p:cNvGrpSpPr/>
            <p:nvPr/>
          </p:nvGrpSpPr>
          <p:grpSpPr>
            <a:xfrm>
              <a:off x="539861" y="9073915"/>
              <a:ext cx="82785" cy="82785"/>
              <a:chOff x="0" y="0"/>
              <a:chExt cx="1913890" cy="1913890"/>
            </a:xfrm>
          </p:grpSpPr>
          <p:sp>
            <p:nvSpPr>
              <p:cNvPr id="290" name="Freeform 190">
                <a:extLst>
                  <a:ext uri="{FF2B5EF4-FFF2-40B4-BE49-F238E27FC236}">
                    <a16:creationId xmlns:a16="http://schemas.microsoft.com/office/drawing/2014/main" id="{1C1FC38A-02EB-6D1D-BB7A-0D6D708BC33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0" name="Group 191">
              <a:extLst>
                <a:ext uri="{FF2B5EF4-FFF2-40B4-BE49-F238E27FC236}">
                  <a16:creationId xmlns:a16="http://schemas.microsoft.com/office/drawing/2014/main" id="{D13C1D5C-BD7A-22CC-0B54-D7C522E59E7E}"/>
                </a:ext>
              </a:extLst>
            </p:cNvPr>
            <p:cNvGrpSpPr/>
            <p:nvPr/>
          </p:nvGrpSpPr>
          <p:grpSpPr>
            <a:xfrm>
              <a:off x="539861" y="5881131"/>
              <a:ext cx="82785" cy="82785"/>
              <a:chOff x="0" y="0"/>
              <a:chExt cx="1913890" cy="1913890"/>
            </a:xfrm>
          </p:grpSpPr>
          <p:sp>
            <p:nvSpPr>
              <p:cNvPr id="289" name="Freeform 192">
                <a:extLst>
                  <a:ext uri="{FF2B5EF4-FFF2-40B4-BE49-F238E27FC236}">
                    <a16:creationId xmlns:a16="http://schemas.microsoft.com/office/drawing/2014/main" id="{4A943072-4018-2E8E-578D-532277C7039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1" name="Group 193">
              <a:extLst>
                <a:ext uri="{FF2B5EF4-FFF2-40B4-BE49-F238E27FC236}">
                  <a16:creationId xmlns:a16="http://schemas.microsoft.com/office/drawing/2014/main" id="{60E757BC-6C6A-31B1-4C0E-1405AE3CB7AC}"/>
                </a:ext>
              </a:extLst>
            </p:cNvPr>
            <p:cNvGrpSpPr/>
            <p:nvPr/>
          </p:nvGrpSpPr>
          <p:grpSpPr>
            <a:xfrm>
              <a:off x="3727241" y="2693431"/>
              <a:ext cx="82785" cy="82785"/>
              <a:chOff x="0" y="0"/>
              <a:chExt cx="1913890" cy="1913890"/>
            </a:xfrm>
          </p:grpSpPr>
          <p:sp>
            <p:nvSpPr>
              <p:cNvPr id="288" name="Freeform 194">
                <a:extLst>
                  <a:ext uri="{FF2B5EF4-FFF2-40B4-BE49-F238E27FC236}">
                    <a16:creationId xmlns:a16="http://schemas.microsoft.com/office/drawing/2014/main" id="{25DA248B-93AC-6928-41EF-F3E8AF90E6D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2" name="Group 195">
              <a:extLst>
                <a:ext uri="{FF2B5EF4-FFF2-40B4-BE49-F238E27FC236}">
                  <a16:creationId xmlns:a16="http://schemas.microsoft.com/office/drawing/2014/main" id="{4401F67D-5815-DFE7-965E-D8991E481C4D}"/>
                </a:ext>
              </a:extLst>
            </p:cNvPr>
            <p:cNvGrpSpPr/>
            <p:nvPr/>
          </p:nvGrpSpPr>
          <p:grpSpPr>
            <a:xfrm>
              <a:off x="3727241" y="9073915"/>
              <a:ext cx="82785" cy="82785"/>
              <a:chOff x="0" y="0"/>
              <a:chExt cx="1913890" cy="1913890"/>
            </a:xfrm>
          </p:grpSpPr>
          <p:sp>
            <p:nvSpPr>
              <p:cNvPr id="287" name="Freeform 196">
                <a:extLst>
                  <a:ext uri="{FF2B5EF4-FFF2-40B4-BE49-F238E27FC236}">
                    <a16:creationId xmlns:a16="http://schemas.microsoft.com/office/drawing/2014/main" id="{9E8F644A-0FBF-2E8C-518D-54DCA5E216C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3" name="Group 197">
              <a:extLst>
                <a:ext uri="{FF2B5EF4-FFF2-40B4-BE49-F238E27FC236}">
                  <a16:creationId xmlns:a16="http://schemas.microsoft.com/office/drawing/2014/main" id="{938FFE83-CE67-A302-DCA4-85A343176AC1}"/>
                </a:ext>
              </a:extLst>
            </p:cNvPr>
            <p:cNvGrpSpPr/>
            <p:nvPr/>
          </p:nvGrpSpPr>
          <p:grpSpPr>
            <a:xfrm>
              <a:off x="3727241" y="5881131"/>
              <a:ext cx="82785" cy="82785"/>
              <a:chOff x="0" y="0"/>
              <a:chExt cx="1913890" cy="1913890"/>
            </a:xfrm>
          </p:grpSpPr>
          <p:sp>
            <p:nvSpPr>
              <p:cNvPr id="286" name="Freeform 198">
                <a:extLst>
                  <a:ext uri="{FF2B5EF4-FFF2-40B4-BE49-F238E27FC236}">
                    <a16:creationId xmlns:a16="http://schemas.microsoft.com/office/drawing/2014/main" id="{E40F0762-3B9F-A427-BD98-256CDAAD8CC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4" name="Group 199">
              <a:extLst>
                <a:ext uri="{FF2B5EF4-FFF2-40B4-BE49-F238E27FC236}">
                  <a16:creationId xmlns:a16="http://schemas.microsoft.com/office/drawing/2014/main" id="{4C3DD537-E4D8-0562-66CE-892EFDAFF81E}"/>
                </a:ext>
              </a:extLst>
            </p:cNvPr>
            <p:cNvGrpSpPr/>
            <p:nvPr/>
          </p:nvGrpSpPr>
          <p:grpSpPr>
            <a:xfrm>
              <a:off x="2109980" y="1075351"/>
              <a:ext cx="82785" cy="82785"/>
              <a:chOff x="0" y="0"/>
              <a:chExt cx="1913890" cy="1913890"/>
            </a:xfrm>
          </p:grpSpPr>
          <p:sp>
            <p:nvSpPr>
              <p:cNvPr id="285" name="Freeform 200">
                <a:extLst>
                  <a:ext uri="{FF2B5EF4-FFF2-40B4-BE49-F238E27FC236}">
                    <a16:creationId xmlns:a16="http://schemas.microsoft.com/office/drawing/2014/main" id="{8F829CD5-C851-CA85-C2A7-13EC1DC0312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5" name="Group 201">
              <a:extLst>
                <a:ext uri="{FF2B5EF4-FFF2-40B4-BE49-F238E27FC236}">
                  <a16:creationId xmlns:a16="http://schemas.microsoft.com/office/drawing/2014/main" id="{FBB180A6-46B1-8E68-D73B-E5AC14E8DD16}"/>
                </a:ext>
              </a:extLst>
            </p:cNvPr>
            <p:cNvGrpSpPr/>
            <p:nvPr/>
          </p:nvGrpSpPr>
          <p:grpSpPr>
            <a:xfrm>
              <a:off x="2109980" y="7455836"/>
              <a:ext cx="82785" cy="82785"/>
              <a:chOff x="0" y="0"/>
              <a:chExt cx="1913890" cy="1913890"/>
            </a:xfrm>
          </p:grpSpPr>
          <p:sp>
            <p:nvSpPr>
              <p:cNvPr id="284" name="Freeform 202">
                <a:extLst>
                  <a:ext uri="{FF2B5EF4-FFF2-40B4-BE49-F238E27FC236}">
                    <a16:creationId xmlns:a16="http://schemas.microsoft.com/office/drawing/2014/main" id="{EC6A20D4-420F-6C4A-9EC6-FADA2CEF140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6" name="Group 203">
              <a:extLst>
                <a:ext uri="{FF2B5EF4-FFF2-40B4-BE49-F238E27FC236}">
                  <a16:creationId xmlns:a16="http://schemas.microsoft.com/office/drawing/2014/main" id="{9CBEA838-BB24-613D-77B0-03BC18316C01}"/>
                </a:ext>
              </a:extLst>
            </p:cNvPr>
            <p:cNvGrpSpPr/>
            <p:nvPr/>
          </p:nvGrpSpPr>
          <p:grpSpPr>
            <a:xfrm>
              <a:off x="2109980" y="4263051"/>
              <a:ext cx="82785" cy="82785"/>
              <a:chOff x="0" y="0"/>
              <a:chExt cx="1913890" cy="1913890"/>
            </a:xfrm>
          </p:grpSpPr>
          <p:sp>
            <p:nvSpPr>
              <p:cNvPr id="283" name="Freeform 204">
                <a:extLst>
                  <a:ext uri="{FF2B5EF4-FFF2-40B4-BE49-F238E27FC236}">
                    <a16:creationId xmlns:a16="http://schemas.microsoft.com/office/drawing/2014/main" id="{49CF9F10-E2FC-07B2-9F87-62A86261107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7" name="Group 205">
              <a:extLst>
                <a:ext uri="{FF2B5EF4-FFF2-40B4-BE49-F238E27FC236}">
                  <a16:creationId xmlns:a16="http://schemas.microsoft.com/office/drawing/2014/main" id="{93624BDC-884C-3EDB-545F-3D53A03C40D1}"/>
                </a:ext>
              </a:extLst>
            </p:cNvPr>
            <p:cNvGrpSpPr/>
            <p:nvPr/>
          </p:nvGrpSpPr>
          <p:grpSpPr>
            <a:xfrm>
              <a:off x="2109980" y="10643536"/>
              <a:ext cx="82785" cy="82785"/>
              <a:chOff x="0" y="0"/>
              <a:chExt cx="1913890" cy="1913890"/>
            </a:xfrm>
          </p:grpSpPr>
          <p:sp>
            <p:nvSpPr>
              <p:cNvPr id="282" name="Freeform 206">
                <a:extLst>
                  <a:ext uri="{FF2B5EF4-FFF2-40B4-BE49-F238E27FC236}">
                    <a16:creationId xmlns:a16="http://schemas.microsoft.com/office/drawing/2014/main" id="{6B214DA2-C83E-6AC8-8AC7-4663761298B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8" name="Group 207">
              <a:extLst>
                <a:ext uri="{FF2B5EF4-FFF2-40B4-BE49-F238E27FC236}">
                  <a16:creationId xmlns:a16="http://schemas.microsoft.com/office/drawing/2014/main" id="{138EE9A2-751A-AA7F-ED74-10C3FE0789E3}"/>
                </a:ext>
              </a:extLst>
            </p:cNvPr>
            <p:cNvGrpSpPr/>
            <p:nvPr/>
          </p:nvGrpSpPr>
          <p:grpSpPr>
            <a:xfrm>
              <a:off x="2109980" y="2693431"/>
              <a:ext cx="82785" cy="82785"/>
              <a:chOff x="0" y="0"/>
              <a:chExt cx="1913890" cy="1913890"/>
            </a:xfrm>
          </p:grpSpPr>
          <p:sp>
            <p:nvSpPr>
              <p:cNvPr id="281" name="Freeform 208">
                <a:extLst>
                  <a:ext uri="{FF2B5EF4-FFF2-40B4-BE49-F238E27FC236}">
                    <a16:creationId xmlns:a16="http://schemas.microsoft.com/office/drawing/2014/main" id="{2B916916-D4C6-438E-3489-3B98DE69F24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9" name="Group 209">
              <a:extLst>
                <a:ext uri="{FF2B5EF4-FFF2-40B4-BE49-F238E27FC236}">
                  <a16:creationId xmlns:a16="http://schemas.microsoft.com/office/drawing/2014/main" id="{B3990E01-2491-7F35-8030-2912F4158819}"/>
                </a:ext>
              </a:extLst>
            </p:cNvPr>
            <p:cNvGrpSpPr/>
            <p:nvPr/>
          </p:nvGrpSpPr>
          <p:grpSpPr>
            <a:xfrm>
              <a:off x="2109980" y="9073915"/>
              <a:ext cx="82785" cy="82785"/>
              <a:chOff x="0" y="0"/>
              <a:chExt cx="1913890" cy="1913890"/>
            </a:xfrm>
          </p:grpSpPr>
          <p:sp>
            <p:nvSpPr>
              <p:cNvPr id="280" name="Freeform 210">
                <a:extLst>
                  <a:ext uri="{FF2B5EF4-FFF2-40B4-BE49-F238E27FC236}">
                    <a16:creationId xmlns:a16="http://schemas.microsoft.com/office/drawing/2014/main" id="{D82A9EA1-B30F-53CC-BFE8-7133E58048B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0" name="Group 211">
              <a:extLst>
                <a:ext uri="{FF2B5EF4-FFF2-40B4-BE49-F238E27FC236}">
                  <a16:creationId xmlns:a16="http://schemas.microsoft.com/office/drawing/2014/main" id="{3F62EDBE-3DEC-D1CD-989B-6AEBF7BB17CE}"/>
                </a:ext>
              </a:extLst>
            </p:cNvPr>
            <p:cNvGrpSpPr/>
            <p:nvPr/>
          </p:nvGrpSpPr>
          <p:grpSpPr>
            <a:xfrm>
              <a:off x="2109980" y="5881131"/>
              <a:ext cx="82785" cy="82785"/>
              <a:chOff x="0" y="0"/>
              <a:chExt cx="1913890" cy="1913890"/>
            </a:xfrm>
          </p:grpSpPr>
          <p:sp>
            <p:nvSpPr>
              <p:cNvPr id="279" name="Freeform 212">
                <a:extLst>
                  <a:ext uri="{FF2B5EF4-FFF2-40B4-BE49-F238E27FC236}">
                    <a16:creationId xmlns:a16="http://schemas.microsoft.com/office/drawing/2014/main" id="{D60D482C-402E-00A5-9FCE-C27F9DCF9A6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1" name="Group 213">
              <a:extLst>
                <a:ext uri="{FF2B5EF4-FFF2-40B4-BE49-F238E27FC236}">
                  <a16:creationId xmlns:a16="http://schemas.microsoft.com/office/drawing/2014/main" id="{05E6CB18-A4F4-456C-8223-2FE727E503A2}"/>
                </a:ext>
              </a:extLst>
            </p:cNvPr>
            <p:cNvGrpSpPr/>
            <p:nvPr/>
          </p:nvGrpSpPr>
          <p:grpSpPr>
            <a:xfrm>
              <a:off x="1088826" y="0"/>
              <a:ext cx="82785" cy="82785"/>
              <a:chOff x="0" y="0"/>
              <a:chExt cx="1913890" cy="1913890"/>
            </a:xfrm>
          </p:grpSpPr>
          <p:sp>
            <p:nvSpPr>
              <p:cNvPr id="278" name="Freeform 214">
                <a:extLst>
                  <a:ext uri="{FF2B5EF4-FFF2-40B4-BE49-F238E27FC236}">
                    <a16:creationId xmlns:a16="http://schemas.microsoft.com/office/drawing/2014/main" id="{9300D9CC-B5AF-23A6-956A-822D351B6C8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2" name="Group 215">
              <a:extLst>
                <a:ext uri="{FF2B5EF4-FFF2-40B4-BE49-F238E27FC236}">
                  <a16:creationId xmlns:a16="http://schemas.microsoft.com/office/drawing/2014/main" id="{B6B2D08B-871A-FADA-0658-3ED3AC81C9C9}"/>
                </a:ext>
              </a:extLst>
            </p:cNvPr>
            <p:cNvGrpSpPr/>
            <p:nvPr/>
          </p:nvGrpSpPr>
          <p:grpSpPr>
            <a:xfrm>
              <a:off x="1088826" y="6380485"/>
              <a:ext cx="82785" cy="82785"/>
              <a:chOff x="0" y="0"/>
              <a:chExt cx="1913890" cy="1913890"/>
            </a:xfrm>
          </p:grpSpPr>
          <p:sp>
            <p:nvSpPr>
              <p:cNvPr id="277" name="Freeform 216">
                <a:extLst>
                  <a:ext uri="{FF2B5EF4-FFF2-40B4-BE49-F238E27FC236}">
                    <a16:creationId xmlns:a16="http://schemas.microsoft.com/office/drawing/2014/main" id="{74D47C9C-06AD-96D6-B790-1B4DE3E4284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3" name="Group 217">
              <a:extLst>
                <a:ext uri="{FF2B5EF4-FFF2-40B4-BE49-F238E27FC236}">
                  <a16:creationId xmlns:a16="http://schemas.microsoft.com/office/drawing/2014/main" id="{1EB25B0D-7A93-9D51-C551-3AFAB2338435}"/>
                </a:ext>
              </a:extLst>
            </p:cNvPr>
            <p:cNvGrpSpPr/>
            <p:nvPr/>
          </p:nvGrpSpPr>
          <p:grpSpPr>
            <a:xfrm>
              <a:off x="1088826" y="3187700"/>
              <a:ext cx="82785" cy="82785"/>
              <a:chOff x="0" y="0"/>
              <a:chExt cx="1913890" cy="1913890"/>
            </a:xfrm>
          </p:grpSpPr>
          <p:sp>
            <p:nvSpPr>
              <p:cNvPr id="276" name="Freeform 218">
                <a:extLst>
                  <a:ext uri="{FF2B5EF4-FFF2-40B4-BE49-F238E27FC236}">
                    <a16:creationId xmlns:a16="http://schemas.microsoft.com/office/drawing/2014/main" id="{C03FDDF4-486B-74BA-1925-8CB9CF67F62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4" name="Group 219">
              <a:extLst>
                <a:ext uri="{FF2B5EF4-FFF2-40B4-BE49-F238E27FC236}">
                  <a16:creationId xmlns:a16="http://schemas.microsoft.com/office/drawing/2014/main" id="{628078E4-9737-45C0-B49B-1BA72CD24D81}"/>
                </a:ext>
              </a:extLst>
            </p:cNvPr>
            <p:cNvGrpSpPr/>
            <p:nvPr/>
          </p:nvGrpSpPr>
          <p:grpSpPr>
            <a:xfrm>
              <a:off x="1088826" y="9568185"/>
              <a:ext cx="82785" cy="82785"/>
              <a:chOff x="0" y="0"/>
              <a:chExt cx="1913890" cy="1913890"/>
            </a:xfrm>
          </p:grpSpPr>
          <p:sp>
            <p:nvSpPr>
              <p:cNvPr id="275" name="Freeform 220">
                <a:extLst>
                  <a:ext uri="{FF2B5EF4-FFF2-40B4-BE49-F238E27FC236}">
                    <a16:creationId xmlns:a16="http://schemas.microsoft.com/office/drawing/2014/main" id="{340AB32C-E8FF-C0FE-1D3C-44CAFC43941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5" name="Group 221">
              <a:extLst>
                <a:ext uri="{FF2B5EF4-FFF2-40B4-BE49-F238E27FC236}">
                  <a16:creationId xmlns:a16="http://schemas.microsoft.com/office/drawing/2014/main" id="{9E48233B-074E-41E1-6E88-27D33A7E9624}"/>
                </a:ext>
              </a:extLst>
            </p:cNvPr>
            <p:cNvGrpSpPr/>
            <p:nvPr/>
          </p:nvGrpSpPr>
          <p:grpSpPr>
            <a:xfrm>
              <a:off x="4276206" y="0"/>
              <a:ext cx="82785" cy="82785"/>
              <a:chOff x="0" y="0"/>
              <a:chExt cx="1913890" cy="1913890"/>
            </a:xfrm>
          </p:grpSpPr>
          <p:sp>
            <p:nvSpPr>
              <p:cNvPr id="274" name="Freeform 222">
                <a:extLst>
                  <a:ext uri="{FF2B5EF4-FFF2-40B4-BE49-F238E27FC236}">
                    <a16:creationId xmlns:a16="http://schemas.microsoft.com/office/drawing/2014/main" id="{14CD5235-5954-EF66-E88A-5FC9707EC73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6" name="Group 223">
              <a:extLst>
                <a:ext uri="{FF2B5EF4-FFF2-40B4-BE49-F238E27FC236}">
                  <a16:creationId xmlns:a16="http://schemas.microsoft.com/office/drawing/2014/main" id="{AB612944-12A3-2534-7670-48B70CE74388}"/>
                </a:ext>
              </a:extLst>
            </p:cNvPr>
            <p:cNvGrpSpPr/>
            <p:nvPr/>
          </p:nvGrpSpPr>
          <p:grpSpPr>
            <a:xfrm>
              <a:off x="4276206" y="6380485"/>
              <a:ext cx="82785" cy="82785"/>
              <a:chOff x="0" y="0"/>
              <a:chExt cx="1913890" cy="1913890"/>
            </a:xfrm>
          </p:grpSpPr>
          <p:sp>
            <p:nvSpPr>
              <p:cNvPr id="273" name="Freeform 224">
                <a:extLst>
                  <a:ext uri="{FF2B5EF4-FFF2-40B4-BE49-F238E27FC236}">
                    <a16:creationId xmlns:a16="http://schemas.microsoft.com/office/drawing/2014/main" id="{4DF105DB-F46F-0CDF-3F2B-CD11D5D5E6D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7" name="Group 225">
              <a:extLst>
                <a:ext uri="{FF2B5EF4-FFF2-40B4-BE49-F238E27FC236}">
                  <a16:creationId xmlns:a16="http://schemas.microsoft.com/office/drawing/2014/main" id="{61B7AD70-9A88-8AB7-B610-F7716CE83AFC}"/>
                </a:ext>
              </a:extLst>
            </p:cNvPr>
            <p:cNvGrpSpPr/>
            <p:nvPr/>
          </p:nvGrpSpPr>
          <p:grpSpPr>
            <a:xfrm>
              <a:off x="4276206" y="3187700"/>
              <a:ext cx="82785" cy="82785"/>
              <a:chOff x="0" y="0"/>
              <a:chExt cx="1913890" cy="1913890"/>
            </a:xfrm>
          </p:grpSpPr>
          <p:sp>
            <p:nvSpPr>
              <p:cNvPr id="272" name="Freeform 226">
                <a:extLst>
                  <a:ext uri="{FF2B5EF4-FFF2-40B4-BE49-F238E27FC236}">
                    <a16:creationId xmlns:a16="http://schemas.microsoft.com/office/drawing/2014/main" id="{080ACBA8-3F81-A2A3-6F13-BDF92E797F7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8" name="Group 227">
              <a:extLst>
                <a:ext uri="{FF2B5EF4-FFF2-40B4-BE49-F238E27FC236}">
                  <a16:creationId xmlns:a16="http://schemas.microsoft.com/office/drawing/2014/main" id="{1130AD0F-A0AC-BD27-D3D1-426D21D3DA79}"/>
                </a:ext>
              </a:extLst>
            </p:cNvPr>
            <p:cNvGrpSpPr/>
            <p:nvPr/>
          </p:nvGrpSpPr>
          <p:grpSpPr>
            <a:xfrm>
              <a:off x="4276206" y="9568185"/>
              <a:ext cx="82785" cy="82785"/>
              <a:chOff x="0" y="0"/>
              <a:chExt cx="1913890" cy="1913890"/>
            </a:xfrm>
          </p:grpSpPr>
          <p:sp>
            <p:nvSpPr>
              <p:cNvPr id="271" name="Freeform 228">
                <a:extLst>
                  <a:ext uri="{FF2B5EF4-FFF2-40B4-BE49-F238E27FC236}">
                    <a16:creationId xmlns:a16="http://schemas.microsoft.com/office/drawing/2014/main" id="{DB1EB757-7909-09CF-E513-1527257AFBD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9" name="Group 229">
              <a:extLst>
                <a:ext uri="{FF2B5EF4-FFF2-40B4-BE49-F238E27FC236}">
                  <a16:creationId xmlns:a16="http://schemas.microsoft.com/office/drawing/2014/main" id="{1DAA7781-F15A-ECEC-047A-3F75C85C799E}"/>
                </a:ext>
              </a:extLst>
            </p:cNvPr>
            <p:cNvGrpSpPr/>
            <p:nvPr/>
          </p:nvGrpSpPr>
          <p:grpSpPr>
            <a:xfrm>
              <a:off x="1088826" y="1618080"/>
              <a:ext cx="82785" cy="82785"/>
              <a:chOff x="0" y="0"/>
              <a:chExt cx="1913890" cy="1913890"/>
            </a:xfrm>
          </p:grpSpPr>
          <p:sp>
            <p:nvSpPr>
              <p:cNvPr id="270" name="Freeform 230">
                <a:extLst>
                  <a:ext uri="{FF2B5EF4-FFF2-40B4-BE49-F238E27FC236}">
                    <a16:creationId xmlns:a16="http://schemas.microsoft.com/office/drawing/2014/main" id="{58DAB90B-7FBB-8E6D-F2E9-5B1F3F66D92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20" name="Group 231">
              <a:extLst>
                <a:ext uri="{FF2B5EF4-FFF2-40B4-BE49-F238E27FC236}">
                  <a16:creationId xmlns:a16="http://schemas.microsoft.com/office/drawing/2014/main" id="{3A84D202-0E8F-0F2B-68BB-56238547B4E0}"/>
                </a:ext>
              </a:extLst>
            </p:cNvPr>
            <p:cNvGrpSpPr/>
            <p:nvPr/>
          </p:nvGrpSpPr>
          <p:grpSpPr>
            <a:xfrm>
              <a:off x="1088826" y="7998564"/>
              <a:ext cx="82785" cy="82785"/>
              <a:chOff x="0" y="0"/>
              <a:chExt cx="1913890" cy="1913890"/>
            </a:xfrm>
          </p:grpSpPr>
          <p:sp>
            <p:nvSpPr>
              <p:cNvPr id="269" name="Freeform 232">
                <a:extLst>
                  <a:ext uri="{FF2B5EF4-FFF2-40B4-BE49-F238E27FC236}">
                    <a16:creationId xmlns:a16="http://schemas.microsoft.com/office/drawing/2014/main" id="{9E5AA1F6-5380-4FC2-B074-5B4150DFD01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21" name="Group 233">
              <a:extLst>
                <a:ext uri="{FF2B5EF4-FFF2-40B4-BE49-F238E27FC236}">
                  <a16:creationId xmlns:a16="http://schemas.microsoft.com/office/drawing/2014/main" id="{4DE36D82-21EE-BDE3-F6AC-4F7D601DB8EC}"/>
                </a:ext>
              </a:extLst>
            </p:cNvPr>
            <p:cNvGrpSpPr/>
            <p:nvPr/>
          </p:nvGrpSpPr>
          <p:grpSpPr>
            <a:xfrm>
              <a:off x="1088826" y="4805780"/>
              <a:ext cx="82785" cy="82785"/>
              <a:chOff x="0" y="0"/>
              <a:chExt cx="1913890" cy="1913890"/>
            </a:xfrm>
          </p:grpSpPr>
          <p:sp>
            <p:nvSpPr>
              <p:cNvPr id="268" name="Freeform 234">
                <a:extLst>
                  <a:ext uri="{FF2B5EF4-FFF2-40B4-BE49-F238E27FC236}">
                    <a16:creationId xmlns:a16="http://schemas.microsoft.com/office/drawing/2014/main" id="{9D482081-3942-BF8F-BACB-DE87A6AAFFF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22" name="Group 235">
              <a:extLst>
                <a:ext uri="{FF2B5EF4-FFF2-40B4-BE49-F238E27FC236}">
                  <a16:creationId xmlns:a16="http://schemas.microsoft.com/office/drawing/2014/main" id="{F8D35EE2-719F-8A0F-97FE-2CB103F7637A}"/>
                </a:ext>
              </a:extLst>
            </p:cNvPr>
            <p:cNvGrpSpPr/>
            <p:nvPr/>
          </p:nvGrpSpPr>
          <p:grpSpPr>
            <a:xfrm>
              <a:off x="4276206" y="1618080"/>
              <a:ext cx="82785" cy="82785"/>
              <a:chOff x="0" y="0"/>
              <a:chExt cx="1913890" cy="1913890"/>
            </a:xfrm>
          </p:grpSpPr>
          <p:sp>
            <p:nvSpPr>
              <p:cNvPr id="267" name="Freeform 236">
                <a:extLst>
                  <a:ext uri="{FF2B5EF4-FFF2-40B4-BE49-F238E27FC236}">
                    <a16:creationId xmlns:a16="http://schemas.microsoft.com/office/drawing/2014/main" id="{EAE422A6-7E21-5094-B242-E7F17CC40A9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23" name="Group 237">
              <a:extLst>
                <a:ext uri="{FF2B5EF4-FFF2-40B4-BE49-F238E27FC236}">
                  <a16:creationId xmlns:a16="http://schemas.microsoft.com/office/drawing/2014/main" id="{0CA28379-2796-A6BF-3CEA-65A3A72F9B14}"/>
                </a:ext>
              </a:extLst>
            </p:cNvPr>
            <p:cNvGrpSpPr/>
            <p:nvPr/>
          </p:nvGrpSpPr>
          <p:grpSpPr>
            <a:xfrm>
              <a:off x="4276206" y="7998564"/>
              <a:ext cx="82785" cy="82785"/>
              <a:chOff x="0" y="0"/>
              <a:chExt cx="1913890" cy="1913890"/>
            </a:xfrm>
          </p:grpSpPr>
          <p:sp>
            <p:nvSpPr>
              <p:cNvPr id="266" name="Freeform 238">
                <a:extLst>
                  <a:ext uri="{FF2B5EF4-FFF2-40B4-BE49-F238E27FC236}">
                    <a16:creationId xmlns:a16="http://schemas.microsoft.com/office/drawing/2014/main" id="{59590BC5-23D7-AE31-487F-CF7E898BE2B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24" name="Group 239">
              <a:extLst>
                <a:ext uri="{FF2B5EF4-FFF2-40B4-BE49-F238E27FC236}">
                  <a16:creationId xmlns:a16="http://schemas.microsoft.com/office/drawing/2014/main" id="{0E652EFD-A58B-C393-8605-3AE139E57E53}"/>
                </a:ext>
              </a:extLst>
            </p:cNvPr>
            <p:cNvGrpSpPr/>
            <p:nvPr/>
          </p:nvGrpSpPr>
          <p:grpSpPr>
            <a:xfrm>
              <a:off x="4276206" y="4805780"/>
              <a:ext cx="82785" cy="82785"/>
              <a:chOff x="0" y="0"/>
              <a:chExt cx="1913890" cy="1913890"/>
            </a:xfrm>
          </p:grpSpPr>
          <p:sp>
            <p:nvSpPr>
              <p:cNvPr id="265" name="Freeform 240">
                <a:extLst>
                  <a:ext uri="{FF2B5EF4-FFF2-40B4-BE49-F238E27FC236}">
                    <a16:creationId xmlns:a16="http://schemas.microsoft.com/office/drawing/2014/main" id="{96AF9488-9B3A-8A00-08CC-E7494670BC1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25" name="Group 241">
              <a:extLst>
                <a:ext uri="{FF2B5EF4-FFF2-40B4-BE49-F238E27FC236}">
                  <a16:creationId xmlns:a16="http://schemas.microsoft.com/office/drawing/2014/main" id="{6166F386-7BFB-AE2B-34F1-FA795450DCCF}"/>
                </a:ext>
              </a:extLst>
            </p:cNvPr>
            <p:cNvGrpSpPr/>
            <p:nvPr/>
          </p:nvGrpSpPr>
          <p:grpSpPr>
            <a:xfrm>
              <a:off x="1627486" y="537155"/>
              <a:ext cx="82785" cy="82785"/>
              <a:chOff x="0" y="0"/>
              <a:chExt cx="1913890" cy="1913890"/>
            </a:xfrm>
          </p:grpSpPr>
          <p:sp>
            <p:nvSpPr>
              <p:cNvPr id="264" name="Freeform 242">
                <a:extLst>
                  <a:ext uri="{FF2B5EF4-FFF2-40B4-BE49-F238E27FC236}">
                    <a16:creationId xmlns:a16="http://schemas.microsoft.com/office/drawing/2014/main" id="{480B6F4A-88F1-5DD6-AE59-4892D24E46E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26" name="Group 243">
              <a:extLst>
                <a:ext uri="{FF2B5EF4-FFF2-40B4-BE49-F238E27FC236}">
                  <a16:creationId xmlns:a16="http://schemas.microsoft.com/office/drawing/2014/main" id="{F4A678B8-AD3A-004C-807B-325CB955297A}"/>
                </a:ext>
              </a:extLst>
            </p:cNvPr>
            <p:cNvGrpSpPr/>
            <p:nvPr/>
          </p:nvGrpSpPr>
          <p:grpSpPr>
            <a:xfrm>
              <a:off x="1627486" y="6917640"/>
              <a:ext cx="82785" cy="82785"/>
              <a:chOff x="0" y="0"/>
              <a:chExt cx="1913890" cy="1913890"/>
            </a:xfrm>
          </p:grpSpPr>
          <p:sp>
            <p:nvSpPr>
              <p:cNvPr id="263" name="Freeform 244">
                <a:extLst>
                  <a:ext uri="{FF2B5EF4-FFF2-40B4-BE49-F238E27FC236}">
                    <a16:creationId xmlns:a16="http://schemas.microsoft.com/office/drawing/2014/main" id="{6CB2D528-8BFB-89D2-F06E-89D2C9A5FAE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27" name="Group 245">
              <a:extLst>
                <a:ext uri="{FF2B5EF4-FFF2-40B4-BE49-F238E27FC236}">
                  <a16:creationId xmlns:a16="http://schemas.microsoft.com/office/drawing/2014/main" id="{D979BDE0-DD99-3426-FC5A-F57E237A7E6C}"/>
                </a:ext>
              </a:extLst>
            </p:cNvPr>
            <p:cNvGrpSpPr/>
            <p:nvPr/>
          </p:nvGrpSpPr>
          <p:grpSpPr>
            <a:xfrm>
              <a:off x="1627486" y="3724855"/>
              <a:ext cx="82785" cy="82785"/>
              <a:chOff x="0" y="0"/>
              <a:chExt cx="1913890" cy="1913890"/>
            </a:xfrm>
          </p:grpSpPr>
          <p:sp>
            <p:nvSpPr>
              <p:cNvPr id="262" name="Freeform 246">
                <a:extLst>
                  <a:ext uri="{FF2B5EF4-FFF2-40B4-BE49-F238E27FC236}">
                    <a16:creationId xmlns:a16="http://schemas.microsoft.com/office/drawing/2014/main" id="{BE2DEFF5-5A11-A207-1D19-03058868B77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28" name="Group 247">
              <a:extLst>
                <a:ext uri="{FF2B5EF4-FFF2-40B4-BE49-F238E27FC236}">
                  <a16:creationId xmlns:a16="http://schemas.microsoft.com/office/drawing/2014/main" id="{55698C65-AA27-9B12-6191-6CAF8FF8C316}"/>
                </a:ext>
              </a:extLst>
            </p:cNvPr>
            <p:cNvGrpSpPr/>
            <p:nvPr/>
          </p:nvGrpSpPr>
          <p:grpSpPr>
            <a:xfrm>
              <a:off x="1627486" y="10105340"/>
              <a:ext cx="82785" cy="82785"/>
              <a:chOff x="0" y="0"/>
              <a:chExt cx="1913890" cy="1913890"/>
            </a:xfrm>
          </p:grpSpPr>
          <p:sp>
            <p:nvSpPr>
              <p:cNvPr id="261" name="Freeform 248">
                <a:extLst>
                  <a:ext uri="{FF2B5EF4-FFF2-40B4-BE49-F238E27FC236}">
                    <a16:creationId xmlns:a16="http://schemas.microsoft.com/office/drawing/2014/main" id="{A11624F7-9FE3-0CF3-85AA-B4249C87171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29" name="Group 249">
              <a:extLst>
                <a:ext uri="{FF2B5EF4-FFF2-40B4-BE49-F238E27FC236}">
                  <a16:creationId xmlns:a16="http://schemas.microsoft.com/office/drawing/2014/main" id="{DA06DA79-F912-DF3D-146E-D633973BC782}"/>
                </a:ext>
              </a:extLst>
            </p:cNvPr>
            <p:cNvGrpSpPr/>
            <p:nvPr/>
          </p:nvGrpSpPr>
          <p:grpSpPr>
            <a:xfrm>
              <a:off x="1627486" y="2155235"/>
              <a:ext cx="82785" cy="82785"/>
              <a:chOff x="0" y="0"/>
              <a:chExt cx="1913890" cy="1913890"/>
            </a:xfrm>
          </p:grpSpPr>
          <p:sp>
            <p:nvSpPr>
              <p:cNvPr id="260" name="Freeform 250">
                <a:extLst>
                  <a:ext uri="{FF2B5EF4-FFF2-40B4-BE49-F238E27FC236}">
                    <a16:creationId xmlns:a16="http://schemas.microsoft.com/office/drawing/2014/main" id="{98EAF59D-E2A4-8DAA-465E-537DCAD7251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30" name="Group 251">
              <a:extLst>
                <a:ext uri="{FF2B5EF4-FFF2-40B4-BE49-F238E27FC236}">
                  <a16:creationId xmlns:a16="http://schemas.microsoft.com/office/drawing/2014/main" id="{3F253058-066B-F6F3-8A4E-4FDB2D3124C7}"/>
                </a:ext>
              </a:extLst>
            </p:cNvPr>
            <p:cNvGrpSpPr/>
            <p:nvPr/>
          </p:nvGrpSpPr>
          <p:grpSpPr>
            <a:xfrm>
              <a:off x="1627486" y="8535719"/>
              <a:ext cx="82785" cy="82785"/>
              <a:chOff x="0" y="0"/>
              <a:chExt cx="1913890" cy="1913890"/>
            </a:xfrm>
          </p:grpSpPr>
          <p:sp>
            <p:nvSpPr>
              <p:cNvPr id="259" name="Freeform 252">
                <a:extLst>
                  <a:ext uri="{FF2B5EF4-FFF2-40B4-BE49-F238E27FC236}">
                    <a16:creationId xmlns:a16="http://schemas.microsoft.com/office/drawing/2014/main" id="{62250157-1F2A-F33B-B19E-5967D37CEF4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31" name="Group 253">
              <a:extLst>
                <a:ext uri="{FF2B5EF4-FFF2-40B4-BE49-F238E27FC236}">
                  <a16:creationId xmlns:a16="http://schemas.microsoft.com/office/drawing/2014/main" id="{9ECE73CA-D547-DBD7-82FD-08C96051B35F}"/>
                </a:ext>
              </a:extLst>
            </p:cNvPr>
            <p:cNvGrpSpPr/>
            <p:nvPr/>
          </p:nvGrpSpPr>
          <p:grpSpPr>
            <a:xfrm>
              <a:off x="1627486" y="5342935"/>
              <a:ext cx="82785" cy="82785"/>
              <a:chOff x="0" y="0"/>
              <a:chExt cx="1913890" cy="1913890"/>
            </a:xfrm>
          </p:grpSpPr>
          <p:sp>
            <p:nvSpPr>
              <p:cNvPr id="258" name="Freeform 254">
                <a:extLst>
                  <a:ext uri="{FF2B5EF4-FFF2-40B4-BE49-F238E27FC236}">
                    <a16:creationId xmlns:a16="http://schemas.microsoft.com/office/drawing/2014/main" id="{25D0FCDB-3D24-BEB9-673A-D7B4765B6B3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32" name="Group 255">
              <a:extLst>
                <a:ext uri="{FF2B5EF4-FFF2-40B4-BE49-F238E27FC236}">
                  <a16:creationId xmlns:a16="http://schemas.microsoft.com/office/drawing/2014/main" id="{F28630E8-B10E-99DF-FF02-0BF00F26956D}"/>
                </a:ext>
              </a:extLst>
            </p:cNvPr>
            <p:cNvGrpSpPr>
              <a:grpSpLocks noChangeAspect="1"/>
            </p:cNvGrpSpPr>
            <p:nvPr/>
          </p:nvGrpSpPr>
          <p:grpSpPr>
            <a:xfrm>
              <a:off x="78" y="0"/>
              <a:ext cx="95594" cy="82785"/>
              <a:chOff x="0" y="0"/>
              <a:chExt cx="6350000" cy="5499100"/>
            </a:xfrm>
          </p:grpSpPr>
          <p:sp>
            <p:nvSpPr>
              <p:cNvPr id="257" name="Freeform 256">
                <a:extLst>
                  <a:ext uri="{FF2B5EF4-FFF2-40B4-BE49-F238E27FC236}">
                    <a16:creationId xmlns:a16="http://schemas.microsoft.com/office/drawing/2014/main" id="{404473B9-9BE7-7348-EBF9-5E1892C74E2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3" name="Group 257">
              <a:extLst>
                <a:ext uri="{FF2B5EF4-FFF2-40B4-BE49-F238E27FC236}">
                  <a16:creationId xmlns:a16="http://schemas.microsoft.com/office/drawing/2014/main" id="{BFC3B835-1D5A-6007-7B00-1D87448D8D9B}"/>
                </a:ext>
              </a:extLst>
            </p:cNvPr>
            <p:cNvGrpSpPr>
              <a:grpSpLocks noChangeAspect="1"/>
            </p:cNvGrpSpPr>
            <p:nvPr/>
          </p:nvGrpSpPr>
          <p:grpSpPr>
            <a:xfrm>
              <a:off x="78" y="6380485"/>
              <a:ext cx="95594" cy="82785"/>
              <a:chOff x="0" y="0"/>
              <a:chExt cx="6350000" cy="5499100"/>
            </a:xfrm>
          </p:grpSpPr>
          <p:sp>
            <p:nvSpPr>
              <p:cNvPr id="256" name="Freeform 258">
                <a:extLst>
                  <a:ext uri="{FF2B5EF4-FFF2-40B4-BE49-F238E27FC236}">
                    <a16:creationId xmlns:a16="http://schemas.microsoft.com/office/drawing/2014/main" id="{0F279BAD-69B0-C3D3-EBF1-D4B1CE2CE38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4" name="Group 259">
              <a:extLst>
                <a:ext uri="{FF2B5EF4-FFF2-40B4-BE49-F238E27FC236}">
                  <a16:creationId xmlns:a16="http://schemas.microsoft.com/office/drawing/2014/main" id="{DB67722C-FA85-7339-6B24-B4F40E446AA5}"/>
                </a:ext>
              </a:extLst>
            </p:cNvPr>
            <p:cNvGrpSpPr>
              <a:grpSpLocks noChangeAspect="1"/>
            </p:cNvGrpSpPr>
            <p:nvPr/>
          </p:nvGrpSpPr>
          <p:grpSpPr>
            <a:xfrm>
              <a:off x="78" y="3187700"/>
              <a:ext cx="95594" cy="82785"/>
              <a:chOff x="0" y="0"/>
              <a:chExt cx="6350000" cy="5499100"/>
            </a:xfrm>
          </p:grpSpPr>
          <p:sp>
            <p:nvSpPr>
              <p:cNvPr id="255" name="Freeform 260">
                <a:extLst>
                  <a:ext uri="{FF2B5EF4-FFF2-40B4-BE49-F238E27FC236}">
                    <a16:creationId xmlns:a16="http://schemas.microsoft.com/office/drawing/2014/main" id="{CAC46103-A848-4F4D-9A94-0239019D522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5" name="Group 261">
              <a:extLst>
                <a:ext uri="{FF2B5EF4-FFF2-40B4-BE49-F238E27FC236}">
                  <a16:creationId xmlns:a16="http://schemas.microsoft.com/office/drawing/2014/main" id="{50EAAC69-8A56-B31A-82F4-EC950E95D4F2}"/>
                </a:ext>
              </a:extLst>
            </p:cNvPr>
            <p:cNvGrpSpPr>
              <a:grpSpLocks noChangeAspect="1"/>
            </p:cNvGrpSpPr>
            <p:nvPr/>
          </p:nvGrpSpPr>
          <p:grpSpPr>
            <a:xfrm>
              <a:off x="78" y="9568185"/>
              <a:ext cx="95594" cy="82785"/>
              <a:chOff x="0" y="0"/>
              <a:chExt cx="6350000" cy="5499100"/>
            </a:xfrm>
          </p:grpSpPr>
          <p:sp>
            <p:nvSpPr>
              <p:cNvPr id="254" name="Freeform 262">
                <a:extLst>
                  <a:ext uri="{FF2B5EF4-FFF2-40B4-BE49-F238E27FC236}">
                    <a16:creationId xmlns:a16="http://schemas.microsoft.com/office/drawing/2014/main" id="{159D8742-6713-7931-9410-85A46D50332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6" name="Group 263">
              <a:extLst>
                <a:ext uri="{FF2B5EF4-FFF2-40B4-BE49-F238E27FC236}">
                  <a16:creationId xmlns:a16="http://schemas.microsoft.com/office/drawing/2014/main" id="{053A9E44-8EA7-5CC5-1D79-CAEF21121AD5}"/>
                </a:ext>
              </a:extLst>
            </p:cNvPr>
            <p:cNvGrpSpPr>
              <a:grpSpLocks noChangeAspect="1"/>
            </p:cNvGrpSpPr>
            <p:nvPr/>
          </p:nvGrpSpPr>
          <p:grpSpPr>
            <a:xfrm>
              <a:off x="3187459" y="0"/>
              <a:ext cx="95594" cy="82785"/>
              <a:chOff x="0" y="0"/>
              <a:chExt cx="6350000" cy="5499100"/>
            </a:xfrm>
          </p:grpSpPr>
          <p:sp>
            <p:nvSpPr>
              <p:cNvPr id="253" name="Freeform 264">
                <a:extLst>
                  <a:ext uri="{FF2B5EF4-FFF2-40B4-BE49-F238E27FC236}">
                    <a16:creationId xmlns:a16="http://schemas.microsoft.com/office/drawing/2014/main" id="{EF92721E-75F7-E602-139A-DFEB210A4EE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7" name="Group 265">
              <a:extLst>
                <a:ext uri="{FF2B5EF4-FFF2-40B4-BE49-F238E27FC236}">
                  <a16:creationId xmlns:a16="http://schemas.microsoft.com/office/drawing/2014/main" id="{56C2F4C7-C559-BA88-652A-406F51004AEC}"/>
                </a:ext>
              </a:extLst>
            </p:cNvPr>
            <p:cNvGrpSpPr>
              <a:grpSpLocks noChangeAspect="1"/>
            </p:cNvGrpSpPr>
            <p:nvPr/>
          </p:nvGrpSpPr>
          <p:grpSpPr>
            <a:xfrm>
              <a:off x="3187459" y="6380485"/>
              <a:ext cx="95594" cy="82785"/>
              <a:chOff x="0" y="0"/>
              <a:chExt cx="6350000" cy="5499100"/>
            </a:xfrm>
          </p:grpSpPr>
          <p:sp>
            <p:nvSpPr>
              <p:cNvPr id="252" name="Freeform 266">
                <a:extLst>
                  <a:ext uri="{FF2B5EF4-FFF2-40B4-BE49-F238E27FC236}">
                    <a16:creationId xmlns:a16="http://schemas.microsoft.com/office/drawing/2014/main" id="{06A1BADE-05C9-7060-E29D-A44A29A2229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8" name="Group 267">
              <a:extLst>
                <a:ext uri="{FF2B5EF4-FFF2-40B4-BE49-F238E27FC236}">
                  <a16:creationId xmlns:a16="http://schemas.microsoft.com/office/drawing/2014/main" id="{1CEA806A-A8C7-B60C-0E67-12E6D6764231}"/>
                </a:ext>
              </a:extLst>
            </p:cNvPr>
            <p:cNvGrpSpPr>
              <a:grpSpLocks noChangeAspect="1"/>
            </p:cNvGrpSpPr>
            <p:nvPr/>
          </p:nvGrpSpPr>
          <p:grpSpPr>
            <a:xfrm>
              <a:off x="3187459" y="3187700"/>
              <a:ext cx="95594" cy="82785"/>
              <a:chOff x="0" y="0"/>
              <a:chExt cx="6350000" cy="5499100"/>
            </a:xfrm>
          </p:grpSpPr>
          <p:sp>
            <p:nvSpPr>
              <p:cNvPr id="251" name="Freeform 268">
                <a:extLst>
                  <a:ext uri="{FF2B5EF4-FFF2-40B4-BE49-F238E27FC236}">
                    <a16:creationId xmlns:a16="http://schemas.microsoft.com/office/drawing/2014/main" id="{CE01EB0B-F809-3E2B-9DB5-065E903B455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9" name="Group 269">
              <a:extLst>
                <a:ext uri="{FF2B5EF4-FFF2-40B4-BE49-F238E27FC236}">
                  <a16:creationId xmlns:a16="http://schemas.microsoft.com/office/drawing/2014/main" id="{874AE57C-B089-212E-649F-57FC71F1DB10}"/>
                </a:ext>
              </a:extLst>
            </p:cNvPr>
            <p:cNvGrpSpPr>
              <a:grpSpLocks noChangeAspect="1"/>
            </p:cNvGrpSpPr>
            <p:nvPr/>
          </p:nvGrpSpPr>
          <p:grpSpPr>
            <a:xfrm>
              <a:off x="3187459" y="9568185"/>
              <a:ext cx="95594" cy="82785"/>
              <a:chOff x="0" y="0"/>
              <a:chExt cx="6350000" cy="5499100"/>
            </a:xfrm>
          </p:grpSpPr>
          <p:sp>
            <p:nvSpPr>
              <p:cNvPr id="250" name="Freeform 270">
                <a:extLst>
                  <a:ext uri="{FF2B5EF4-FFF2-40B4-BE49-F238E27FC236}">
                    <a16:creationId xmlns:a16="http://schemas.microsoft.com/office/drawing/2014/main" id="{38776FB4-C015-FFBE-5069-C5AC4052AC6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0" name="Group 271">
              <a:extLst>
                <a:ext uri="{FF2B5EF4-FFF2-40B4-BE49-F238E27FC236}">
                  <a16:creationId xmlns:a16="http://schemas.microsoft.com/office/drawing/2014/main" id="{A3F9CDE8-2C08-4AE4-262E-F8D37C85D168}"/>
                </a:ext>
              </a:extLst>
            </p:cNvPr>
            <p:cNvGrpSpPr>
              <a:grpSpLocks noChangeAspect="1"/>
            </p:cNvGrpSpPr>
            <p:nvPr/>
          </p:nvGrpSpPr>
          <p:grpSpPr>
            <a:xfrm>
              <a:off x="78" y="1618080"/>
              <a:ext cx="95594" cy="82785"/>
              <a:chOff x="0" y="0"/>
              <a:chExt cx="6350000" cy="5499100"/>
            </a:xfrm>
          </p:grpSpPr>
          <p:sp>
            <p:nvSpPr>
              <p:cNvPr id="249" name="Freeform 272">
                <a:extLst>
                  <a:ext uri="{FF2B5EF4-FFF2-40B4-BE49-F238E27FC236}">
                    <a16:creationId xmlns:a16="http://schemas.microsoft.com/office/drawing/2014/main" id="{0931FCD1-12D7-DA51-DC25-C0248523FA9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1" name="Group 273">
              <a:extLst>
                <a:ext uri="{FF2B5EF4-FFF2-40B4-BE49-F238E27FC236}">
                  <a16:creationId xmlns:a16="http://schemas.microsoft.com/office/drawing/2014/main" id="{B53E44A7-6617-1501-208A-18AFD4DA5557}"/>
                </a:ext>
              </a:extLst>
            </p:cNvPr>
            <p:cNvGrpSpPr>
              <a:grpSpLocks noChangeAspect="1"/>
            </p:cNvGrpSpPr>
            <p:nvPr/>
          </p:nvGrpSpPr>
          <p:grpSpPr>
            <a:xfrm>
              <a:off x="78" y="7998564"/>
              <a:ext cx="95594" cy="82785"/>
              <a:chOff x="0" y="0"/>
              <a:chExt cx="6350000" cy="5499100"/>
            </a:xfrm>
          </p:grpSpPr>
          <p:sp>
            <p:nvSpPr>
              <p:cNvPr id="248" name="Freeform 274">
                <a:extLst>
                  <a:ext uri="{FF2B5EF4-FFF2-40B4-BE49-F238E27FC236}">
                    <a16:creationId xmlns:a16="http://schemas.microsoft.com/office/drawing/2014/main" id="{99B67D61-58C4-D7AA-74CE-CF105F6D5D8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2" name="Group 275">
              <a:extLst>
                <a:ext uri="{FF2B5EF4-FFF2-40B4-BE49-F238E27FC236}">
                  <a16:creationId xmlns:a16="http://schemas.microsoft.com/office/drawing/2014/main" id="{B95F01B0-B4AA-3F38-C31E-8407673BA3E7}"/>
                </a:ext>
              </a:extLst>
            </p:cNvPr>
            <p:cNvGrpSpPr>
              <a:grpSpLocks noChangeAspect="1"/>
            </p:cNvGrpSpPr>
            <p:nvPr/>
          </p:nvGrpSpPr>
          <p:grpSpPr>
            <a:xfrm>
              <a:off x="78" y="4805780"/>
              <a:ext cx="95594" cy="82785"/>
              <a:chOff x="0" y="0"/>
              <a:chExt cx="6350000" cy="5499100"/>
            </a:xfrm>
          </p:grpSpPr>
          <p:sp>
            <p:nvSpPr>
              <p:cNvPr id="247" name="Freeform 276">
                <a:extLst>
                  <a:ext uri="{FF2B5EF4-FFF2-40B4-BE49-F238E27FC236}">
                    <a16:creationId xmlns:a16="http://schemas.microsoft.com/office/drawing/2014/main" id="{7D78E804-52C1-B54C-D47D-EE936C82EAC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3" name="Group 277">
              <a:extLst>
                <a:ext uri="{FF2B5EF4-FFF2-40B4-BE49-F238E27FC236}">
                  <a16:creationId xmlns:a16="http://schemas.microsoft.com/office/drawing/2014/main" id="{DF34B2B2-EB40-0169-2605-A9D8E0655F64}"/>
                </a:ext>
              </a:extLst>
            </p:cNvPr>
            <p:cNvGrpSpPr>
              <a:grpSpLocks noChangeAspect="1"/>
            </p:cNvGrpSpPr>
            <p:nvPr/>
          </p:nvGrpSpPr>
          <p:grpSpPr>
            <a:xfrm>
              <a:off x="3187459" y="1618080"/>
              <a:ext cx="95594" cy="82785"/>
              <a:chOff x="0" y="0"/>
              <a:chExt cx="6350000" cy="5499100"/>
            </a:xfrm>
          </p:grpSpPr>
          <p:sp>
            <p:nvSpPr>
              <p:cNvPr id="246" name="Freeform 278">
                <a:extLst>
                  <a:ext uri="{FF2B5EF4-FFF2-40B4-BE49-F238E27FC236}">
                    <a16:creationId xmlns:a16="http://schemas.microsoft.com/office/drawing/2014/main" id="{1A3093EC-CA2C-3ACB-86F5-F400042ABC3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4" name="Group 279">
              <a:extLst>
                <a:ext uri="{FF2B5EF4-FFF2-40B4-BE49-F238E27FC236}">
                  <a16:creationId xmlns:a16="http://schemas.microsoft.com/office/drawing/2014/main" id="{2F0AFCE4-4C61-95A1-4170-907ECE1A91C2}"/>
                </a:ext>
              </a:extLst>
            </p:cNvPr>
            <p:cNvGrpSpPr>
              <a:grpSpLocks noChangeAspect="1"/>
            </p:cNvGrpSpPr>
            <p:nvPr/>
          </p:nvGrpSpPr>
          <p:grpSpPr>
            <a:xfrm>
              <a:off x="3187459" y="7998564"/>
              <a:ext cx="95594" cy="82785"/>
              <a:chOff x="0" y="0"/>
              <a:chExt cx="6350000" cy="5499100"/>
            </a:xfrm>
          </p:grpSpPr>
          <p:sp>
            <p:nvSpPr>
              <p:cNvPr id="245" name="Freeform 280">
                <a:extLst>
                  <a:ext uri="{FF2B5EF4-FFF2-40B4-BE49-F238E27FC236}">
                    <a16:creationId xmlns:a16="http://schemas.microsoft.com/office/drawing/2014/main" id="{F5A2BCC6-1675-BD1D-A4D4-6284907D26C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5" name="Group 281">
              <a:extLst>
                <a:ext uri="{FF2B5EF4-FFF2-40B4-BE49-F238E27FC236}">
                  <a16:creationId xmlns:a16="http://schemas.microsoft.com/office/drawing/2014/main" id="{AE46B94D-56D7-84DF-A723-BC2EBE26FCAB}"/>
                </a:ext>
              </a:extLst>
            </p:cNvPr>
            <p:cNvGrpSpPr>
              <a:grpSpLocks noChangeAspect="1"/>
            </p:cNvGrpSpPr>
            <p:nvPr/>
          </p:nvGrpSpPr>
          <p:grpSpPr>
            <a:xfrm>
              <a:off x="3187459" y="4805780"/>
              <a:ext cx="95594" cy="82785"/>
              <a:chOff x="0" y="0"/>
              <a:chExt cx="6350000" cy="5499100"/>
            </a:xfrm>
          </p:grpSpPr>
          <p:sp>
            <p:nvSpPr>
              <p:cNvPr id="244" name="Freeform 282">
                <a:extLst>
                  <a:ext uri="{FF2B5EF4-FFF2-40B4-BE49-F238E27FC236}">
                    <a16:creationId xmlns:a16="http://schemas.microsoft.com/office/drawing/2014/main" id="{1B02EBBA-096C-799C-D441-F2726BC94D6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6" name="Group 283">
              <a:extLst>
                <a:ext uri="{FF2B5EF4-FFF2-40B4-BE49-F238E27FC236}">
                  <a16:creationId xmlns:a16="http://schemas.microsoft.com/office/drawing/2014/main" id="{0B792EAA-2CEB-7309-64C1-492114CE66D9}"/>
                </a:ext>
              </a:extLst>
            </p:cNvPr>
            <p:cNvGrpSpPr>
              <a:grpSpLocks noChangeAspect="1"/>
            </p:cNvGrpSpPr>
            <p:nvPr/>
          </p:nvGrpSpPr>
          <p:grpSpPr>
            <a:xfrm>
              <a:off x="538739" y="537155"/>
              <a:ext cx="95594" cy="82785"/>
              <a:chOff x="0" y="0"/>
              <a:chExt cx="6350000" cy="5499100"/>
            </a:xfrm>
          </p:grpSpPr>
          <p:sp>
            <p:nvSpPr>
              <p:cNvPr id="243" name="Freeform 284">
                <a:extLst>
                  <a:ext uri="{FF2B5EF4-FFF2-40B4-BE49-F238E27FC236}">
                    <a16:creationId xmlns:a16="http://schemas.microsoft.com/office/drawing/2014/main" id="{6CDDBCEF-473B-7835-AB04-2276818572F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7" name="Group 285">
              <a:extLst>
                <a:ext uri="{FF2B5EF4-FFF2-40B4-BE49-F238E27FC236}">
                  <a16:creationId xmlns:a16="http://schemas.microsoft.com/office/drawing/2014/main" id="{3EA121DB-E2E4-8952-15E5-D4FF7C5BC1E4}"/>
                </a:ext>
              </a:extLst>
            </p:cNvPr>
            <p:cNvGrpSpPr>
              <a:grpSpLocks noChangeAspect="1"/>
            </p:cNvGrpSpPr>
            <p:nvPr/>
          </p:nvGrpSpPr>
          <p:grpSpPr>
            <a:xfrm>
              <a:off x="538739" y="6917640"/>
              <a:ext cx="95594" cy="82785"/>
              <a:chOff x="0" y="0"/>
              <a:chExt cx="6350000" cy="5499100"/>
            </a:xfrm>
          </p:grpSpPr>
          <p:sp>
            <p:nvSpPr>
              <p:cNvPr id="242" name="Freeform 286">
                <a:extLst>
                  <a:ext uri="{FF2B5EF4-FFF2-40B4-BE49-F238E27FC236}">
                    <a16:creationId xmlns:a16="http://schemas.microsoft.com/office/drawing/2014/main" id="{4E0A4E3A-815E-8E32-377D-8B358C6C9C0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8" name="Group 287">
              <a:extLst>
                <a:ext uri="{FF2B5EF4-FFF2-40B4-BE49-F238E27FC236}">
                  <a16:creationId xmlns:a16="http://schemas.microsoft.com/office/drawing/2014/main" id="{5BF9C49D-4AE5-391E-FCF6-CBE453B061A0}"/>
                </a:ext>
              </a:extLst>
            </p:cNvPr>
            <p:cNvGrpSpPr>
              <a:grpSpLocks noChangeAspect="1"/>
            </p:cNvGrpSpPr>
            <p:nvPr/>
          </p:nvGrpSpPr>
          <p:grpSpPr>
            <a:xfrm>
              <a:off x="538739" y="3724855"/>
              <a:ext cx="95594" cy="82785"/>
              <a:chOff x="0" y="0"/>
              <a:chExt cx="6350000" cy="5499100"/>
            </a:xfrm>
          </p:grpSpPr>
          <p:sp>
            <p:nvSpPr>
              <p:cNvPr id="241" name="Freeform 288">
                <a:extLst>
                  <a:ext uri="{FF2B5EF4-FFF2-40B4-BE49-F238E27FC236}">
                    <a16:creationId xmlns:a16="http://schemas.microsoft.com/office/drawing/2014/main" id="{D1F73673-CEC5-C9FD-9EF1-E95313D1740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9" name="Group 289">
              <a:extLst>
                <a:ext uri="{FF2B5EF4-FFF2-40B4-BE49-F238E27FC236}">
                  <a16:creationId xmlns:a16="http://schemas.microsoft.com/office/drawing/2014/main" id="{ECAA4FF9-5686-CB92-C5CC-2C775BB5F6B1}"/>
                </a:ext>
              </a:extLst>
            </p:cNvPr>
            <p:cNvGrpSpPr>
              <a:grpSpLocks noChangeAspect="1"/>
            </p:cNvGrpSpPr>
            <p:nvPr/>
          </p:nvGrpSpPr>
          <p:grpSpPr>
            <a:xfrm>
              <a:off x="538739" y="10105340"/>
              <a:ext cx="95594" cy="82785"/>
              <a:chOff x="0" y="0"/>
              <a:chExt cx="6350000" cy="5499100"/>
            </a:xfrm>
          </p:grpSpPr>
          <p:sp>
            <p:nvSpPr>
              <p:cNvPr id="240" name="Freeform 290">
                <a:extLst>
                  <a:ext uri="{FF2B5EF4-FFF2-40B4-BE49-F238E27FC236}">
                    <a16:creationId xmlns:a16="http://schemas.microsoft.com/office/drawing/2014/main" id="{818A8247-4FF0-1EA9-0E81-8CB58F779E0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0" name="Group 291">
              <a:extLst>
                <a:ext uri="{FF2B5EF4-FFF2-40B4-BE49-F238E27FC236}">
                  <a16:creationId xmlns:a16="http://schemas.microsoft.com/office/drawing/2014/main" id="{12E79777-7B05-11F6-87F7-6A918F97D2EE}"/>
                </a:ext>
              </a:extLst>
            </p:cNvPr>
            <p:cNvGrpSpPr>
              <a:grpSpLocks noChangeAspect="1"/>
            </p:cNvGrpSpPr>
            <p:nvPr/>
          </p:nvGrpSpPr>
          <p:grpSpPr>
            <a:xfrm>
              <a:off x="3726119" y="537155"/>
              <a:ext cx="95594" cy="82785"/>
              <a:chOff x="0" y="0"/>
              <a:chExt cx="6350000" cy="5499100"/>
            </a:xfrm>
          </p:grpSpPr>
          <p:sp>
            <p:nvSpPr>
              <p:cNvPr id="239" name="Freeform 292">
                <a:extLst>
                  <a:ext uri="{FF2B5EF4-FFF2-40B4-BE49-F238E27FC236}">
                    <a16:creationId xmlns:a16="http://schemas.microsoft.com/office/drawing/2014/main" id="{C5BC783E-ED74-5A01-FB99-7EFD268D290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1" name="Group 293">
              <a:extLst>
                <a:ext uri="{FF2B5EF4-FFF2-40B4-BE49-F238E27FC236}">
                  <a16:creationId xmlns:a16="http://schemas.microsoft.com/office/drawing/2014/main" id="{A9133BAD-3A38-F52B-EE14-46372E6056DA}"/>
                </a:ext>
              </a:extLst>
            </p:cNvPr>
            <p:cNvGrpSpPr>
              <a:grpSpLocks noChangeAspect="1"/>
            </p:cNvGrpSpPr>
            <p:nvPr/>
          </p:nvGrpSpPr>
          <p:grpSpPr>
            <a:xfrm>
              <a:off x="3726119" y="6917640"/>
              <a:ext cx="95594" cy="82785"/>
              <a:chOff x="0" y="0"/>
              <a:chExt cx="6350000" cy="5499100"/>
            </a:xfrm>
          </p:grpSpPr>
          <p:sp>
            <p:nvSpPr>
              <p:cNvPr id="238" name="Freeform 294">
                <a:extLst>
                  <a:ext uri="{FF2B5EF4-FFF2-40B4-BE49-F238E27FC236}">
                    <a16:creationId xmlns:a16="http://schemas.microsoft.com/office/drawing/2014/main" id="{28784F48-ECE4-0167-205F-4E7CBED908B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2" name="Group 295">
              <a:extLst>
                <a:ext uri="{FF2B5EF4-FFF2-40B4-BE49-F238E27FC236}">
                  <a16:creationId xmlns:a16="http://schemas.microsoft.com/office/drawing/2014/main" id="{E03F4A05-4706-122B-67C8-3C89E9B57D03}"/>
                </a:ext>
              </a:extLst>
            </p:cNvPr>
            <p:cNvGrpSpPr>
              <a:grpSpLocks noChangeAspect="1"/>
            </p:cNvGrpSpPr>
            <p:nvPr/>
          </p:nvGrpSpPr>
          <p:grpSpPr>
            <a:xfrm>
              <a:off x="3726119" y="3724855"/>
              <a:ext cx="95594" cy="82785"/>
              <a:chOff x="0" y="0"/>
              <a:chExt cx="6350000" cy="5499100"/>
            </a:xfrm>
          </p:grpSpPr>
          <p:sp>
            <p:nvSpPr>
              <p:cNvPr id="237" name="Freeform 296">
                <a:extLst>
                  <a:ext uri="{FF2B5EF4-FFF2-40B4-BE49-F238E27FC236}">
                    <a16:creationId xmlns:a16="http://schemas.microsoft.com/office/drawing/2014/main" id="{7EDC9A58-23E2-BB66-D006-ED20B9549BC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3" name="Group 297">
              <a:extLst>
                <a:ext uri="{FF2B5EF4-FFF2-40B4-BE49-F238E27FC236}">
                  <a16:creationId xmlns:a16="http://schemas.microsoft.com/office/drawing/2014/main" id="{F6E2E163-9638-DCCA-2745-EC696A9A0799}"/>
                </a:ext>
              </a:extLst>
            </p:cNvPr>
            <p:cNvGrpSpPr>
              <a:grpSpLocks noChangeAspect="1"/>
            </p:cNvGrpSpPr>
            <p:nvPr/>
          </p:nvGrpSpPr>
          <p:grpSpPr>
            <a:xfrm>
              <a:off x="3726119" y="10105340"/>
              <a:ext cx="95594" cy="82785"/>
              <a:chOff x="0" y="0"/>
              <a:chExt cx="6350000" cy="5499100"/>
            </a:xfrm>
          </p:grpSpPr>
          <p:sp>
            <p:nvSpPr>
              <p:cNvPr id="236" name="Freeform 298">
                <a:extLst>
                  <a:ext uri="{FF2B5EF4-FFF2-40B4-BE49-F238E27FC236}">
                    <a16:creationId xmlns:a16="http://schemas.microsoft.com/office/drawing/2014/main" id="{388A5D62-0C8F-0FE8-17EE-FF32DB4C3E9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4" name="Group 299">
              <a:extLst>
                <a:ext uri="{FF2B5EF4-FFF2-40B4-BE49-F238E27FC236}">
                  <a16:creationId xmlns:a16="http://schemas.microsoft.com/office/drawing/2014/main" id="{3EC8DA75-3482-A5BC-EB75-82B17D9BA1CA}"/>
                </a:ext>
              </a:extLst>
            </p:cNvPr>
            <p:cNvGrpSpPr>
              <a:grpSpLocks noChangeAspect="1"/>
            </p:cNvGrpSpPr>
            <p:nvPr/>
          </p:nvGrpSpPr>
          <p:grpSpPr>
            <a:xfrm>
              <a:off x="538739" y="2155235"/>
              <a:ext cx="95594" cy="82785"/>
              <a:chOff x="0" y="0"/>
              <a:chExt cx="6350000" cy="5499100"/>
            </a:xfrm>
          </p:grpSpPr>
          <p:sp>
            <p:nvSpPr>
              <p:cNvPr id="235" name="Freeform 300">
                <a:extLst>
                  <a:ext uri="{FF2B5EF4-FFF2-40B4-BE49-F238E27FC236}">
                    <a16:creationId xmlns:a16="http://schemas.microsoft.com/office/drawing/2014/main" id="{B14F70F0-4E56-523E-36E3-BDA808DEBB8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5" name="Group 301">
              <a:extLst>
                <a:ext uri="{FF2B5EF4-FFF2-40B4-BE49-F238E27FC236}">
                  <a16:creationId xmlns:a16="http://schemas.microsoft.com/office/drawing/2014/main" id="{D5C02763-2A71-B284-FB60-9C37F139D28B}"/>
                </a:ext>
              </a:extLst>
            </p:cNvPr>
            <p:cNvGrpSpPr>
              <a:grpSpLocks noChangeAspect="1"/>
            </p:cNvGrpSpPr>
            <p:nvPr/>
          </p:nvGrpSpPr>
          <p:grpSpPr>
            <a:xfrm>
              <a:off x="538739" y="8535719"/>
              <a:ext cx="95594" cy="82785"/>
              <a:chOff x="0" y="0"/>
              <a:chExt cx="6350000" cy="5499100"/>
            </a:xfrm>
          </p:grpSpPr>
          <p:sp>
            <p:nvSpPr>
              <p:cNvPr id="234" name="Freeform 302">
                <a:extLst>
                  <a:ext uri="{FF2B5EF4-FFF2-40B4-BE49-F238E27FC236}">
                    <a16:creationId xmlns:a16="http://schemas.microsoft.com/office/drawing/2014/main" id="{86D0A287-200F-891D-AB51-F9720399D53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6" name="Group 303">
              <a:extLst>
                <a:ext uri="{FF2B5EF4-FFF2-40B4-BE49-F238E27FC236}">
                  <a16:creationId xmlns:a16="http://schemas.microsoft.com/office/drawing/2014/main" id="{13D54C50-5CCE-2122-1D68-B80E172E1E72}"/>
                </a:ext>
              </a:extLst>
            </p:cNvPr>
            <p:cNvGrpSpPr>
              <a:grpSpLocks noChangeAspect="1"/>
            </p:cNvGrpSpPr>
            <p:nvPr/>
          </p:nvGrpSpPr>
          <p:grpSpPr>
            <a:xfrm>
              <a:off x="538739" y="5342935"/>
              <a:ext cx="95594" cy="82785"/>
              <a:chOff x="0" y="0"/>
              <a:chExt cx="6350000" cy="5499100"/>
            </a:xfrm>
          </p:grpSpPr>
          <p:sp>
            <p:nvSpPr>
              <p:cNvPr id="233" name="Freeform 304">
                <a:extLst>
                  <a:ext uri="{FF2B5EF4-FFF2-40B4-BE49-F238E27FC236}">
                    <a16:creationId xmlns:a16="http://schemas.microsoft.com/office/drawing/2014/main" id="{413E3C9F-5F0C-84B6-E7E5-C258B99FC47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7" name="Group 305">
              <a:extLst>
                <a:ext uri="{FF2B5EF4-FFF2-40B4-BE49-F238E27FC236}">
                  <a16:creationId xmlns:a16="http://schemas.microsoft.com/office/drawing/2014/main" id="{07B1AE27-4FD9-893B-C4ED-60BD6363E19E}"/>
                </a:ext>
              </a:extLst>
            </p:cNvPr>
            <p:cNvGrpSpPr>
              <a:grpSpLocks noChangeAspect="1"/>
            </p:cNvGrpSpPr>
            <p:nvPr/>
          </p:nvGrpSpPr>
          <p:grpSpPr>
            <a:xfrm>
              <a:off x="3726119" y="2155235"/>
              <a:ext cx="95594" cy="82785"/>
              <a:chOff x="0" y="0"/>
              <a:chExt cx="6350000" cy="5499100"/>
            </a:xfrm>
          </p:grpSpPr>
          <p:sp>
            <p:nvSpPr>
              <p:cNvPr id="232" name="Freeform 306">
                <a:extLst>
                  <a:ext uri="{FF2B5EF4-FFF2-40B4-BE49-F238E27FC236}">
                    <a16:creationId xmlns:a16="http://schemas.microsoft.com/office/drawing/2014/main" id="{03AA8B7B-D27B-CFE5-9BFD-DB2F3606552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8" name="Group 307">
              <a:extLst>
                <a:ext uri="{FF2B5EF4-FFF2-40B4-BE49-F238E27FC236}">
                  <a16:creationId xmlns:a16="http://schemas.microsoft.com/office/drawing/2014/main" id="{517BD4A1-D9E7-7983-88BF-4EED92BC33CF}"/>
                </a:ext>
              </a:extLst>
            </p:cNvPr>
            <p:cNvGrpSpPr>
              <a:grpSpLocks noChangeAspect="1"/>
            </p:cNvGrpSpPr>
            <p:nvPr/>
          </p:nvGrpSpPr>
          <p:grpSpPr>
            <a:xfrm>
              <a:off x="3726119" y="8535719"/>
              <a:ext cx="95594" cy="82785"/>
              <a:chOff x="0" y="0"/>
              <a:chExt cx="6350000" cy="5499100"/>
            </a:xfrm>
          </p:grpSpPr>
          <p:sp>
            <p:nvSpPr>
              <p:cNvPr id="231" name="Freeform 308">
                <a:extLst>
                  <a:ext uri="{FF2B5EF4-FFF2-40B4-BE49-F238E27FC236}">
                    <a16:creationId xmlns:a16="http://schemas.microsoft.com/office/drawing/2014/main" id="{451A544F-DA21-61EC-D0AF-56586DF77EE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9" name="Group 309">
              <a:extLst>
                <a:ext uri="{FF2B5EF4-FFF2-40B4-BE49-F238E27FC236}">
                  <a16:creationId xmlns:a16="http://schemas.microsoft.com/office/drawing/2014/main" id="{CC5065AC-61F1-80AF-1EBE-6E3A36B15FE1}"/>
                </a:ext>
              </a:extLst>
            </p:cNvPr>
            <p:cNvGrpSpPr>
              <a:grpSpLocks noChangeAspect="1"/>
            </p:cNvGrpSpPr>
            <p:nvPr/>
          </p:nvGrpSpPr>
          <p:grpSpPr>
            <a:xfrm>
              <a:off x="3726119" y="5342935"/>
              <a:ext cx="95594" cy="82785"/>
              <a:chOff x="0" y="0"/>
              <a:chExt cx="6350000" cy="5499100"/>
            </a:xfrm>
          </p:grpSpPr>
          <p:sp>
            <p:nvSpPr>
              <p:cNvPr id="230" name="Freeform 310">
                <a:extLst>
                  <a:ext uri="{FF2B5EF4-FFF2-40B4-BE49-F238E27FC236}">
                    <a16:creationId xmlns:a16="http://schemas.microsoft.com/office/drawing/2014/main" id="{90DDB222-020B-A245-CC88-C93B5888C3F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0" name="Group 311">
              <a:extLst>
                <a:ext uri="{FF2B5EF4-FFF2-40B4-BE49-F238E27FC236}">
                  <a16:creationId xmlns:a16="http://schemas.microsoft.com/office/drawing/2014/main" id="{BAFA52F9-7349-745E-4C35-E6FA64E1D75B}"/>
                </a:ext>
              </a:extLst>
            </p:cNvPr>
            <p:cNvGrpSpPr>
              <a:grpSpLocks noChangeAspect="1"/>
            </p:cNvGrpSpPr>
            <p:nvPr/>
          </p:nvGrpSpPr>
          <p:grpSpPr>
            <a:xfrm>
              <a:off x="1078600" y="1075351"/>
              <a:ext cx="95594" cy="82785"/>
              <a:chOff x="0" y="0"/>
              <a:chExt cx="6350000" cy="5499100"/>
            </a:xfrm>
          </p:grpSpPr>
          <p:sp>
            <p:nvSpPr>
              <p:cNvPr id="229" name="Freeform 312">
                <a:extLst>
                  <a:ext uri="{FF2B5EF4-FFF2-40B4-BE49-F238E27FC236}">
                    <a16:creationId xmlns:a16="http://schemas.microsoft.com/office/drawing/2014/main" id="{D7A139A3-129D-9B2F-4749-428E27B8BD5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1" name="Group 313">
              <a:extLst>
                <a:ext uri="{FF2B5EF4-FFF2-40B4-BE49-F238E27FC236}">
                  <a16:creationId xmlns:a16="http://schemas.microsoft.com/office/drawing/2014/main" id="{E98EFD4E-E0DD-1D47-FD4C-6EF71D21AA51}"/>
                </a:ext>
              </a:extLst>
            </p:cNvPr>
            <p:cNvGrpSpPr>
              <a:grpSpLocks noChangeAspect="1"/>
            </p:cNvGrpSpPr>
            <p:nvPr/>
          </p:nvGrpSpPr>
          <p:grpSpPr>
            <a:xfrm>
              <a:off x="1078600" y="7455836"/>
              <a:ext cx="95594" cy="82785"/>
              <a:chOff x="0" y="0"/>
              <a:chExt cx="6350000" cy="5499100"/>
            </a:xfrm>
          </p:grpSpPr>
          <p:sp>
            <p:nvSpPr>
              <p:cNvPr id="228" name="Freeform 314">
                <a:extLst>
                  <a:ext uri="{FF2B5EF4-FFF2-40B4-BE49-F238E27FC236}">
                    <a16:creationId xmlns:a16="http://schemas.microsoft.com/office/drawing/2014/main" id="{284A3252-38D1-401A-4461-00A2040D28B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2" name="Group 315">
              <a:extLst>
                <a:ext uri="{FF2B5EF4-FFF2-40B4-BE49-F238E27FC236}">
                  <a16:creationId xmlns:a16="http://schemas.microsoft.com/office/drawing/2014/main" id="{10CE59B8-496D-4D6B-0277-CBD791F541F7}"/>
                </a:ext>
              </a:extLst>
            </p:cNvPr>
            <p:cNvGrpSpPr>
              <a:grpSpLocks noChangeAspect="1"/>
            </p:cNvGrpSpPr>
            <p:nvPr/>
          </p:nvGrpSpPr>
          <p:grpSpPr>
            <a:xfrm>
              <a:off x="1078600" y="4263051"/>
              <a:ext cx="95594" cy="82785"/>
              <a:chOff x="0" y="0"/>
              <a:chExt cx="6350000" cy="5499100"/>
            </a:xfrm>
          </p:grpSpPr>
          <p:sp>
            <p:nvSpPr>
              <p:cNvPr id="227" name="Freeform 316">
                <a:extLst>
                  <a:ext uri="{FF2B5EF4-FFF2-40B4-BE49-F238E27FC236}">
                    <a16:creationId xmlns:a16="http://schemas.microsoft.com/office/drawing/2014/main" id="{42EE1B43-7F4C-997D-E736-7BF9C3F4E34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3" name="Group 317">
              <a:extLst>
                <a:ext uri="{FF2B5EF4-FFF2-40B4-BE49-F238E27FC236}">
                  <a16:creationId xmlns:a16="http://schemas.microsoft.com/office/drawing/2014/main" id="{DFA1E1FE-5006-5932-F2DF-C8730A50D169}"/>
                </a:ext>
              </a:extLst>
            </p:cNvPr>
            <p:cNvGrpSpPr>
              <a:grpSpLocks noChangeAspect="1"/>
            </p:cNvGrpSpPr>
            <p:nvPr/>
          </p:nvGrpSpPr>
          <p:grpSpPr>
            <a:xfrm>
              <a:off x="1078600" y="10643536"/>
              <a:ext cx="95594" cy="82785"/>
              <a:chOff x="0" y="0"/>
              <a:chExt cx="6350000" cy="5499100"/>
            </a:xfrm>
          </p:grpSpPr>
          <p:sp>
            <p:nvSpPr>
              <p:cNvPr id="226" name="Freeform 318">
                <a:extLst>
                  <a:ext uri="{FF2B5EF4-FFF2-40B4-BE49-F238E27FC236}">
                    <a16:creationId xmlns:a16="http://schemas.microsoft.com/office/drawing/2014/main" id="{8B3173B8-0859-2CEE-EA77-1B800078E2C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4" name="Group 319">
              <a:extLst>
                <a:ext uri="{FF2B5EF4-FFF2-40B4-BE49-F238E27FC236}">
                  <a16:creationId xmlns:a16="http://schemas.microsoft.com/office/drawing/2014/main" id="{506FA61A-C4A9-E320-0F5B-62483BA069A6}"/>
                </a:ext>
              </a:extLst>
            </p:cNvPr>
            <p:cNvGrpSpPr>
              <a:grpSpLocks noChangeAspect="1"/>
            </p:cNvGrpSpPr>
            <p:nvPr/>
          </p:nvGrpSpPr>
          <p:grpSpPr>
            <a:xfrm>
              <a:off x="4265980" y="1075351"/>
              <a:ext cx="95594" cy="82785"/>
              <a:chOff x="0" y="0"/>
              <a:chExt cx="6350000" cy="5499100"/>
            </a:xfrm>
          </p:grpSpPr>
          <p:sp>
            <p:nvSpPr>
              <p:cNvPr id="225" name="Freeform 320">
                <a:extLst>
                  <a:ext uri="{FF2B5EF4-FFF2-40B4-BE49-F238E27FC236}">
                    <a16:creationId xmlns:a16="http://schemas.microsoft.com/office/drawing/2014/main" id="{9A8B8614-CF4F-6C37-E944-75EF8289A1D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5" name="Group 321">
              <a:extLst>
                <a:ext uri="{FF2B5EF4-FFF2-40B4-BE49-F238E27FC236}">
                  <a16:creationId xmlns:a16="http://schemas.microsoft.com/office/drawing/2014/main" id="{593146A5-1F3F-B0F8-F10F-E4E2396CC25D}"/>
                </a:ext>
              </a:extLst>
            </p:cNvPr>
            <p:cNvGrpSpPr>
              <a:grpSpLocks noChangeAspect="1"/>
            </p:cNvGrpSpPr>
            <p:nvPr/>
          </p:nvGrpSpPr>
          <p:grpSpPr>
            <a:xfrm>
              <a:off x="4265980" y="7455836"/>
              <a:ext cx="95594" cy="82785"/>
              <a:chOff x="0" y="0"/>
              <a:chExt cx="6350000" cy="5499100"/>
            </a:xfrm>
          </p:grpSpPr>
          <p:sp>
            <p:nvSpPr>
              <p:cNvPr id="224" name="Freeform 322">
                <a:extLst>
                  <a:ext uri="{FF2B5EF4-FFF2-40B4-BE49-F238E27FC236}">
                    <a16:creationId xmlns:a16="http://schemas.microsoft.com/office/drawing/2014/main" id="{6F792F40-E686-CD26-D1D7-1F239513098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6" name="Group 323">
              <a:extLst>
                <a:ext uri="{FF2B5EF4-FFF2-40B4-BE49-F238E27FC236}">
                  <a16:creationId xmlns:a16="http://schemas.microsoft.com/office/drawing/2014/main" id="{11EF20AE-8C1E-C674-5381-2356E03D6F09}"/>
                </a:ext>
              </a:extLst>
            </p:cNvPr>
            <p:cNvGrpSpPr>
              <a:grpSpLocks noChangeAspect="1"/>
            </p:cNvGrpSpPr>
            <p:nvPr/>
          </p:nvGrpSpPr>
          <p:grpSpPr>
            <a:xfrm>
              <a:off x="4265980" y="4263051"/>
              <a:ext cx="95594" cy="82785"/>
              <a:chOff x="0" y="0"/>
              <a:chExt cx="6350000" cy="5499100"/>
            </a:xfrm>
          </p:grpSpPr>
          <p:sp>
            <p:nvSpPr>
              <p:cNvPr id="223" name="Freeform 324">
                <a:extLst>
                  <a:ext uri="{FF2B5EF4-FFF2-40B4-BE49-F238E27FC236}">
                    <a16:creationId xmlns:a16="http://schemas.microsoft.com/office/drawing/2014/main" id="{F60CCA9E-A23D-C9C4-B75A-446B8AAAA0E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7" name="Group 325">
              <a:extLst>
                <a:ext uri="{FF2B5EF4-FFF2-40B4-BE49-F238E27FC236}">
                  <a16:creationId xmlns:a16="http://schemas.microsoft.com/office/drawing/2014/main" id="{5B47F874-3CD3-0D45-6EC3-A55DA1BBB6B7}"/>
                </a:ext>
              </a:extLst>
            </p:cNvPr>
            <p:cNvGrpSpPr>
              <a:grpSpLocks noChangeAspect="1"/>
            </p:cNvGrpSpPr>
            <p:nvPr/>
          </p:nvGrpSpPr>
          <p:grpSpPr>
            <a:xfrm>
              <a:off x="4265980" y="10643536"/>
              <a:ext cx="95594" cy="82785"/>
              <a:chOff x="0" y="0"/>
              <a:chExt cx="6350000" cy="5499100"/>
            </a:xfrm>
          </p:grpSpPr>
          <p:sp>
            <p:nvSpPr>
              <p:cNvPr id="222" name="Freeform 326">
                <a:extLst>
                  <a:ext uri="{FF2B5EF4-FFF2-40B4-BE49-F238E27FC236}">
                    <a16:creationId xmlns:a16="http://schemas.microsoft.com/office/drawing/2014/main" id="{210363CA-39A4-2644-F892-CC41C634FB8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8" name="Group 327">
              <a:extLst>
                <a:ext uri="{FF2B5EF4-FFF2-40B4-BE49-F238E27FC236}">
                  <a16:creationId xmlns:a16="http://schemas.microsoft.com/office/drawing/2014/main" id="{1E2E2F6F-88A0-C0BA-CBEB-329BAC97C282}"/>
                </a:ext>
              </a:extLst>
            </p:cNvPr>
            <p:cNvGrpSpPr>
              <a:grpSpLocks noChangeAspect="1"/>
            </p:cNvGrpSpPr>
            <p:nvPr/>
          </p:nvGrpSpPr>
          <p:grpSpPr>
            <a:xfrm>
              <a:off x="1078600" y="2693431"/>
              <a:ext cx="95594" cy="82785"/>
              <a:chOff x="0" y="0"/>
              <a:chExt cx="6350000" cy="5499100"/>
            </a:xfrm>
          </p:grpSpPr>
          <p:sp>
            <p:nvSpPr>
              <p:cNvPr id="221" name="Freeform 328">
                <a:extLst>
                  <a:ext uri="{FF2B5EF4-FFF2-40B4-BE49-F238E27FC236}">
                    <a16:creationId xmlns:a16="http://schemas.microsoft.com/office/drawing/2014/main" id="{451A7899-CAE8-16DC-2861-C0D2480BA92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9" name="Group 329">
              <a:extLst>
                <a:ext uri="{FF2B5EF4-FFF2-40B4-BE49-F238E27FC236}">
                  <a16:creationId xmlns:a16="http://schemas.microsoft.com/office/drawing/2014/main" id="{486C7AF1-BF8A-D844-5952-9DF74512A8A2}"/>
                </a:ext>
              </a:extLst>
            </p:cNvPr>
            <p:cNvGrpSpPr>
              <a:grpSpLocks noChangeAspect="1"/>
            </p:cNvGrpSpPr>
            <p:nvPr/>
          </p:nvGrpSpPr>
          <p:grpSpPr>
            <a:xfrm>
              <a:off x="1078600" y="9073915"/>
              <a:ext cx="95594" cy="82785"/>
              <a:chOff x="0" y="0"/>
              <a:chExt cx="6350000" cy="5499100"/>
            </a:xfrm>
          </p:grpSpPr>
          <p:sp>
            <p:nvSpPr>
              <p:cNvPr id="220" name="Freeform 330">
                <a:extLst>
                  <a:ext uri="{FF2B5EF4-FFF2-40B4-BE49-F238E27FC236}">
                    <a16:creationId xmlns:a16="http://schemas.microsoft.com/office/drawing/2014/main" id="{596D1C01-BD70-0307-3832-C21D057E2C1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0" name="Group 331">
              <a:extLst>
                <a:ext uri="{FF2B5EF4-FFF2-40B4-BE49-F238E27FC236}">
                  <a16:creationId xmlns:a16="http://schemas.microsoft.com/office/drawing/2014/main" id="{8322E26C-B63D-A286-1C7D-082499A3E3BC}"/>
                </a:ext>
              </a:extLst>
            </p:cNvPr>
            <p:cNvGrpSpPr>
              <a:grpSpLocks noChangeAspect="1"/>
            </p:cNvGrpSpPr>
            <p:nvPr/>
          </p:nvGrpSpPr>
          <p:grpSpPr>
            <a:xfrm>
              <a:off x="1078600" y="5881131"/>
              <a:ext cx="95594" cy="82785"/>
              <a:chOff x="0" y="0"/>
              <a:chExt cx="6350000" cy="5499100"/>
            </a:xfrm>
          </p:grpSpPr>
          <p:sp>
            <p:nvSpPr>
              <p:cNvPr id="219" name="Freeform 332">
                <a:extLst>
                  <a:ext uri="{FF2B5EF4-FFF2-40B4-BE49-F238E27FC236}">
                    <a16:creationId xmlns:a16="http://schemas.microsoft.com/office/drawing/2014/main" id="{9712E9B1-61B5-7557-F24A-F49768175FE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1" name="Group 333">
              <a:extLst>
                <a:ext uri="{FF2B5EF4-FFF2-40B4-BE49-F238E27FC236}">
                  <a16:creationId xmlns:a16="http://schemas.microsoft.com/office/drawing/2014/main" id="{2F268840-66FB-9CF6-A1AA-C4376A082D9F}"/>
                </a:ext>
              </a:extLst>
            </p:cNvPr>
            <p:cNvGrpSpPr>
              <a:grpSpLocks noChangeAspect="1"/>
            </p:cNvGrpSpPr>
            <p:nvPr/>
          </p:nvGrpSpPr>
          <p:grpSpPr>
            <a:xfrm>
              <a:off x="4265980" y="2693431"/>
              <a:ext cx="95594" cy="82785"/>
              <a:chOff x="0" y="0"/>
              <a:chExt cx="6350000" cy="5499100"/>
            </a:xfrm>
          </p:grpSpPr>
          <p:sp>
            <p:nvSpPr>
              <p:cNvPr id="218" name="Freeform 334">
                <a:extLst>
                  <a:ext uri="{FF2B5EF4-FFF2-40B4-BE49-F238E27FC236}">
                    <a16:creationId xmlns:a16="http://schemas.microsoft.com/office/drawing/2014/main" id="{A4419699-7846-2E64-F6B5-B23CC0FEAE9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2" name="Group 335">
              <a:extLst>
                <a:ext uri="{FF2B5EF4-FFF2-40B4-BE49-F238E27FC236}">
                  <a16:creationId xmlns:a16="http://schemas.microsoft.com/office/drawing/2014/main" id="{2A4591C6-A925-CFC8-C038-73182E389877}"/>
                </a:ext>
              </a:extLst>
            </p:cNvPr>
            <p:cNvGrpSpPr>
              <a:grpSpLocks noChangeAspect="1"/>
            </p:cNvGrpSpPr>
            <p:nvPr/>
          </p:nvGrpSpPr>
          <p:grpSpPr>
            <a:xfrm>
              <a:off x="4265980" y="9073915"/>
              <a:ext cx="95594" cy="82785"/>
              <a:chOff x="0" y="0"/>
              <a:chExt cx="6350000" cy="5499100"/>
            </a:xfrm>
          </p:grpSpPr>
          <p:sp>
            <p:nvSpPr>
              <p:cNvPr id="217" name="Freeform 336">
                <a:extLst>
                  <a:ext uri="{FF2B5EF4-FFF2-40B4-BE49-F238E27FC236}">
                    <a16:creationId xmlns:a16="http://schemas.microsoft.com/office/drawing/2014/main" id="{BF43EFB1-44B3-6969-35BA-1EB39140BC1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3" name="Group 337">
              <a:extLst>
                <a:ext uri="{FF2B5EF4-FFF2-40B4-BE49-F238E27FC236}">
                  <a16:creationId xmlns:a16="http://schemas.microsoft.com/office/drawing/2014/main" id="{F7A41ECD-E693-AAE7-B1FF-DC2A5AD73888}"/>
                </a:ext>
              </a:extLst>
            </p:cNvPr>
            <p:cNvGrpSpPr>
              <a:grpSpLocks noChangeAspect="1"/>
            </p:cNvGrpSpPr>
            <p:nvPr/>
          </p:nvGrpSpPr>
          <p:grpSpPr>
            <a:xfrm>
              <a:off x="4265980" y="5881131"/>
              <a:ext cx="95594" cy="82785"/>
              <a:chOff x="0" y="0"/>
              <a:chExt cx="6350000" cy="5499100"/>
            </a:xfrm>
          </p:grpSpPr>
          <p:sp>
            <p:nvSpPr>
              <p:cNvPr id="216" name="Freeform 338">
                <a:extLst>
                  <a:ext uri="{FF2B5EF4-FFF2-40B4-BE49-F238E27FC236}">
                    <a16:creationId xmlns:a16="http://schemas.microsoft.com/office/drawing/2014/main" id="{0282833B-26B3-05EA-741D-BFB979CA960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4" name="Group 339">
              <a:extLst>
                <a:ext uri="{FF2B5EF4-FFF2-40B4-BE49-F238E27FC236}">
                  <a16:creationId xmlns:a16="http://schemas.microsoft.com/office/drawing/2014/main" id="{7213B950-DC54-F5DC-E9AC-F55803963CBF}"/>
                </a:ext>
              </a:extLst>
            </p:cNvPr>
            <p:cNvGrpSpPr>
              <a:grpSpLocks noChangeAspect="1"/>
            </p:cNvGrpSpPr>
            <p:nvPr/>
          </p:nvGrpSpPr>
          <p:grpSpPr>
            <a:xfrm>
              <a:off x="2648719" y="1075351"/>
              <a:ext cx="95594" cy="82785"/>
              <a:chOff x="0" y="0"/>
              <a:chExt cx="6350000" cy="5499100"/>
            </a:xfrm>
          </p:grpSpPr>
          <p:sp>
            <p:nvSpPr>
              <p:cNvPr id="215" name="Freeform 340">
                <a:extLst>
                  <a:ext uri="{FF2B5EF4-FFF2-40B4-BE49-F238E27FC236}">
                    <a16:creationId xmlns:a16="http://schemas.microsoft.com/office/drawing/2014/main" id="{467F243D-B6C6-4812-0809-E8FD17B68AF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5" name="Group 341">
              <a:extLst>
                <a:ext uri="{FF2B5EF4-FFF2-40B4-BE49-F238E27FC236}">
                  <a16:creationId xmlns:a16="http://schemas.microsoft.com/office/drawing/2014/main" id="{0E0DA157-19B1-CB53-0C8F-94C5A014BF9B}"/>
                </a:ext>
              </a:extLst>
            </p:cNvPr>
            <p:cNvGrpSpPr>
              <a:grpSpLocks noChangeAspect="1"/>
            </p:cNvGrpSpPr>
            <p:nvPr/>
          </p:nvGrpSpPr>
          <p:grpSpPr>
            <a:xfrm>
              <a:off x="2648719" y="7455836"/>
              <a:ext cx="95594" cy="82785"/>
              <a:chOff x="0" y="0"/>
              <a:chExt cx="6350000" cy="5499100"/>
            </a:xfrm>
          </p:grpSpPr>
          <p:sp>
            <p:nvSpPr>
              <p:cNvPr id="214" name="Freeform 342">
                <a:extLst>
                  <a:ext uri="{FF2B5EF4-FFF2-40B4-BE49-F238E27FC236}">
                    <a16:creationId xmlns:a16="http://schemas.microsoft.com/office/drawing/2014/main" id="{891DB9FC-3F8F-D392-8A46-9750E5D49A3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6" name="Group 343">
              <a:extLst>
                <a:ext uri="{FF2B5EF4-FFF2-40B4-BE49-F238E27FC236}">
                  <a16:creationId xmlns:a16="http://schemas.microsoft.com/office/drawing/2014/main" id="{278D6EF9-DF2F-B0AD-F407-4EB077DE4DF6}"/>
                </a:ext>
              </a:extLst>
            </p:cNvPr>
            <p:cNvGrpSpPr>
              <a:grpSpLocks noChangeAspect="1"/>
            </p:cNvGrpSpPr>
            <p:nvPr/>
          </p:nvGrpSpPr>
          <p:grpSpPr>
            <a:xfrm>
              <a:off x="2648719" y="4263051"/>
              <a:ext cx="95594" cy="82785"/>
              <a:chOff x="0" y="0"/>
              <a:chExt cx="6350000" cy="5499100"/>
            </a:xfrm>
          </p:grpSpPr>
          <p:sp>
            <p:nvSpPr>
              <p:cNvPr id="213" name="Freeform 344">
                <a:extLst>
                  <a:ext uri="{FF2B5EF4-FFF2-40B4-BE49-F238E27FC236}">
                    <a16:creationId xmlns:a16="http://schemas.microsoft.com/office/drawing/2014/main" id="{0B5ECC81-E259-536E-63FD-CE3B3E8C148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7" name="Group 345">
              <a:extLst>
                <a:ext uri="{FF2B5EF4-FFF2-40B4-BE49-F238E27FC236}">
                  <a16:creationId xmlns:a16="http://schemas.microsoft.com/office/drawing/2014/main" id="{82E63109-7E03-5E64-098F-6116CF8664F4}"/>
                </a:ext>
              </a:extLst>
            </p:cNvPr>
            <p:cNvGrpSpPr>
              <a:grpSpLocks noChangeAspect="1"/>
            </p:cNvGrpSpPr>
            <p:nvPr/>
          </p:nvGrpSpPr>
          <p:grpSpPr>
            <a:xfrm>
              <a:off x="2648719" y="10643536"/>
              <a:ext cx="95594" cy="82785"/>
              <a:chOff x="0" y="0"/>
              <a:chExt cx="6350000" cy="5499100"/>
            </a:xfrm>
          </p:grpSpPr>
          <p:sp>
            <p:nvSpPr>
              <p:cNvPr id="212" name="Freeform 346">
                <a:extLst>
                  <a:ext uri="{FF2B5EF4-FFF2-40B4-BE49-F238E27FC236}">
                    <a16:creationId xmlns:a16="http://schemas.microsoft.com/office/drawing/2014/main" id="{52CD2081-A5F8-3196-8B6F-B173E1E1B3F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8" name="Group 347">
              <a:extLst>
                <a:ext uri="{FF2B5EF4-FFF2-40B4-BE49-F238E27FC236}">
                  <a16:creationId xmlns:a16="http://schemas.microsoft.com/office/drawing/2014/main" id="{7616C13A-2CBF-3A31-B812-D9177838F379}"/>
                </a:ext>
              </a:extLst>
            </p:cNvPr>
            <p:cNvGrpSpPr>
              <a:grpSpLocks noChangeAspect="1"/>
            </p:cNvGrpSpPr>
            <p:nvPr/>
          </p:nvGrpSpPr>
          <p:grpSpPr>
            <a:xfrm>
              <a:off x="2648719" y="2693431"/>
              <a:ext cx="95594" cy="82785"/>
              <a:chOff x="0" y="0"/>
              <a:chExt cx="6350000" cy="5499100"/>
            </a:xfrm>
          </p:grpSpPr>
          <p:sp>
            <p:nvSpPr>
              <p:cNvPr id="211" name="Freeform 348">
                <a:extLst>
                  <a:ext uri="{FF2B5EF4-FFF2-40B4-BE49-F238E27FC236}">
                    <a16:creationId xmlns:a16="http://schemas.microsoft.com/office/drawing/2014/main" id="{51DF56DF-84BD-2A16-79B2-57FB01027EC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9" name="Group 349">
              <a:extLst>
                <a:ext uri="{FF2B5EF4-FFF2-40B4-BE49-F238E27FC236}">
                  <a16:creationId xmlns:a16="http://schemas.microsoft.com/office/drawing/2014/main" id="{BCB78047-F21C-28F5-9073-D7921BBA7E0B}"/>
                </a:ext>
              </a:extLst>
            </p:cNvPr>
            <p:cNvGrpSpPr>
              <a:grpSpLocks noChangeAspect="1"/>
            </p:cNvGrpSpPr>
            <p:nvPr/>
          </p:nvGrpSpPr>
          <p:grpSpPr>
            <a:xfrm>
              <a:off x="2648719" y="9073915"/>
              <a:ext cx="95594" cy="82785"/>
              <a:chOff x="0" y="0"/>
              <a:chExt cx="6350000" cy="5499100"/>
            </a:xfrm>
          </p:grpSpPr>
          <p:sp>
            <p:nvSpPr>
              <p:cNvPr id="210" name="Freeform 350">
                <a:extLst>
                  <a:ext uri="{FF2B5EF4-FFF2-40B4-BE49-F238E27FC236}">
                    <a16:creationId xmlns:a16="http://schemas.microsoft.com/office/drawing/2014/main" id="{034EE269-13BA-CF0D-9F88-077EC86E367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80" name="Group 351">
              <a:extLst>
                <a:ext uri="{FF2B5EF4-FFF2-40B4-BE49-F238E27FC236}">
                  <a16:creationId xmlns:a16="http://schemas.microsoft.com/office/drawing/2014/main" id="{26FCFE00-EED9-5AF3-4338-6CEF92CB5785}"/>
                </a:ext>
              </a:extLst>
            </p:cNvPr>
            <p:cNvGrpSpPr>
              <a:grpSpLocks noChangeAspect="1"/>
            </p:cNvGrpSpPr>
            <p:nvPr/>
          </p:nvGrpSpPr>
          <p:grpSpPr>
            <a:xfrm>
              <a:off x="2648719" y="5881131"/>
              <a:ext cx="95594" cy="82785"/>
              <a:chOff x="0" y="0"/>
              <a:chExt cx="6350000" cy="5499100"/>
            </a:xfrm>
          </p:grpSpPr>
          <p:sp>
            <p:nvSpPr>
              <p:cNvPr id="209" name="Freeform 352">
                <a:extLst>
                  <a:ext uri="{FF2B5EF4-FFF2-40B4-BE49-F238E27FC236}">
                    <a16:creationId xmlns:a16="http://schemas.microsoft.com/office/drawing/2014/main" id="{1E6650C4-1281-CDD0-7A9C-62BB0DDE040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81" name="Group 353">
              <a:extLst>
                <a:ext uri="{FF2B5EF4-FFF2-40B4-BE49-F238E27FC236}">
                  <a16:creationId xmlns:a16="http://schemas.microsoft.com/office/drawing/2014/main" id="{8A7597A6-C794-133F-549F-52798A0210D7}"/>
                </a:ext>
              </a:extLst>
            </p:cNvPr>
            <p:cNvGrpSpPr>
              <a:grpSpLocks noChangeAspect="1"/>
            </p:cNvGrpSpPr>
            <p:nvPr/>
          </p:nvGrpSpPr>
          <p:grpSpPr>
            <a:xfrm>
              <a:off x="1627565" y="0"/>
              <a:ext cx="95594" cy="82785"/>
              <a:chOff x="0" y="0"/>
              <a:chExt cx="6350000" cy="5499100"/>
            </a:xfrm>
          </p:grpSpPr>
          <p:sp>
            <p:nvSpPr>
              <p:cNvPr id="208" name="Freeform 354">
                <a:extLst>
                  <a:ext uri="{FF2B5EF4-FFF2-40B4-BE49-F238E27FC236}">
                    <a16:creationId xmlns:a16="http://schemas.microsoft.com/office/drawing/2014/main" id="{DD14A342-4F3F-0E05-65AD-3C27C2C1677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82" name="Group 355">
              <a:extLst>
                <a:ext uri="{FF2B5EF4-FFF2-40B4-BE49-F238E27FC236}">
                  <a16:creationId xmlns:a16="http://schemas.microsoft.com/office/drawing/2014/main" id="{BEA771EB-A401-4D0A-99D9-83F1C5C1B87D}"/>
                </a:ext>
              </a:extLst>
            </p:cNvPr>
            <p:cNvGrpSpPr>
              <a:grpSpLocks noChangeAspect="1"/>
            </p:cNvGrpSpPr>
            <p:nvPr/>
          </p:nvGrpSpPr>
          <p:grpSpPr>
            <a:xfrm>
              <a:off x="1627565" y="6380485"/>
              <a:ext cx="95594" cy="82785"/>
              <a:chOff x="0" y="0"/>
              <a:chExt cx="6350000" cy="5499100"/>
            </a:xfrm>
          </p:grpSpPr>
          <p:sp>
            <p:nvSpPr>
              <p:cNvPr id="207" name="Freeform 356">
                <a:extLst>
                  <a:ext uri="{FF2B5EF4-FFF2-40B4-BE49-F238E27FC236}">
                    <a16:creationId xmlns:a16="http://schemas.microsoft.com/office/drawing/2014/main" id="{FD1D5DEA-85AF-615F-98F0-B43EDB25CA9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83" name="Group 357">
              <a:extLst>
                <a:ext uri="{FF2B5EF4-FFF2-40B4-BE49-F238E27FC236}">
                  <a16:creationId xmlns:a16="http://schemas.microsoft.com/office/drawing/2014/main" id="{C7308BA6-E4C3-F400-71A5-7E0781175C5D}"/>
                </a:ext>
              </a:extLst>
            </p:cNvPr>
            <p:cNvGrpSpPr>
              <a:grpSpLocks noChangeAspect="1"/>
            </p:cNvGrpSpPr>
            <p:nvPr/>
          </p:nvGrpSpPr>
          <p:grpSpPr>
            <a:xfrm>
              <a:off x="1627565" y="3187700"/>
              <a:ext cx="95594" cy="82785"/>
              <a:chOff x="0" y="0"/>
              <a:chExt cx="6350000" cy="5499100"/>
            </a:xfrm>
          </p:grpSpPr>
          <p:sp>
            <p:nvSpPr>
              <p:cNvPr id="206" name="Freeform 358">
                <a:extLst>
                  <a:ext uri="{FF2B5EF4-FFF2-40B4-BE49-F238E27FC236}">
                    <a16:creationId xmlns:a16="http://schemas.microsoft.com/office/drawing/2014/main" id="{C1C64C0D-26D0-155B-9EEF-687C58D8A2B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84" name="Group 359">
              <a:extLst>
                <a:ext uri="{FF2B5EF4-FFF2-40B4-BE49-F238E27FC236}">
                  <a16:creationId xmlns:a16="http://schemas.microsoft.com/office/drawing/2014/main" id="{C22C9FB7-1BF4-AF77-2985-67AF6F076168}"/>
                </a:ext>
              </a:extLst>
            </p:cNvPr>
            <p:cNvGrpSpPr>
              <a:grpSpLocks noChangeAspect="1"/>
            </p:cNvGrpSpPr>
            <p:nvPr/>
          </p:nvGrpSpPr>
          <p:grpSpPr>
            <a:xfrm>
              <a:off x="1627565" y="9568185"/>
              <a:ext cx="95594" cy="82785"/>
              <a:chOff x="0" y="0"/>
              <a:chExt cx="6350000" cy="5499100"/>
            </a:xfrm>
          </p:grpSpPr>
          <p:sp>
            <p:nvSpPr>
              <p:cNvPr id="205" name="Freeform 360">
                <a:extLst>
                  <a:ext uri="{FF2B5EF4-FFF2-40B4-BE49-F238E27FC236}">
                    <a16:creationId xmlns:a16="http://schemas.microsoft.com/office/drawing/2014/main" id="{C0C97F3B-EAB9-B991-410A-2C4A02AEF40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85" name="Group 361">
              <a:extLst>
                <a:ext uri="{FF2B5EF4-FFF2-40B4-BE49-F238E27FC236}">
                  <a16:creationId xmlns:a16="http://schemas.microsoft.com/office/drawing/2014/main" id="{FDCBCA3E-6A4C-0551-027B-F295BCF8C31F}"/>
                </a:ext>
              </a:extLst>
            </p:cNvPr>
            <p:cNvGrpSpPr>
              <a:grpSpLocks noChangeAspect="1"/>
            </p:cNvGrpSpPr>
            <p:nvPr/>
          </p:nvGrpSpPr>
          <p:grpSpPr>
            <a:xfrm>
              <a:off x="1627565" y="1618080"/>
              <a:ext cx="95594" cy="82785"/>
              <a:chOff x="0" y="0"/>
              <a:chExt cx="6350000" cy="5499100"/>
            </a:xfrm>
          </p:grpSpPr>
          <p:sp>
            <p:nvSpPr>
              <p:cNvPr id="204" name="Freeform 362">
                <a:extLst>
                  <a:ext uri="{FF2B5EF4-FFF2-40B4-BE49-F238E27FC236}">
                    <a16:creationId xmlns:a16="http://schemas.microsoft.com/office/drawing/2014/main" id="{C2294CC5-0C67-7B7A-EE4B-85640A61CE9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86" name="Group 363">
              <a:extLst>
                <a:ext uri="{FF2B5EF4-FFF2-40B4-BE49-F238E27FC236}">
                  <a16:creationId xmlns:a16="http://schemas.microsoft.com/office/drawing/2014/main" id="{4760CF17-BD04-0A0E-C062-94C6C90F0992}"/>
                </a:ext>
              </a:extLst>
            </p:cNvPr>
            <p:cNvGrpSpPr>
              <a:grpSpLocks noChangeAspect="1"/>
            </p:cNvGrpSpPr>
            <p:nvPr/>
          </p:nvGrpSpPr>
          <p:grpSpPr>
            <a:xfrm>
              <a:off x="1627565" y="7998564"/>
              <a:ext cx="95594" cy="82785"/>
              <a:chOff x="0" y="0"/>
              <a:chExt cx="6350000" cy="5499100"/>
            </a:xfrm>
          </p:grpSpPr>
          <p:sp>
            <p:nvSpPr>
              <p:cNvPr id="203" name="Freeform 364">
                <a:extLst>
                  <a:ext uri="{FF2B5EF4-FFF2-40B4-BE49-F238E27FC236}">
                    <a16:creationId xmlns:a16="http://schemas.microsoft.com/office/drawing/2014/main" id="{C61D0CB6-D63E-11A4-9C97-ADFEA46528C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87" name="Group 365">
              <a:extLst>
                <a:ext uri="{FF2B5EF4-FFF2-40B4-BE49-F238E27FC236}">
                  <a16:creationId xmlns:a16="http://schemas.microsoft.com/office/drawing/2014/main" id="{F12BE084-1653-8D35-EADD-788B46A80478}"/>
                </a:ext>
              </a:extLst>
            </p:cNvPr>
            <p:cNvGrpSpPr>
              <a:grpSpLocks noChangeAspect="1"/>
            </p:cNvGrpSpPr>
            <p:nvPr/>
          </p:nvGrpSpPr>
          <p:grpSpPr>
            <a:xfrm>
              <a:off x="1627565" y="4805780"/>
              <a:ext cx="95594" cy="82785"/>
              <a:chOff x="0" y="0"/>
              <a:chExt cx="6350000" cy="5499100"/>
            </a:xfrm>
          </p:grpSpPr>
          <p:sp>
            <p:nvSpPr>
              <p:cNvPr id="202" name="Freeform 366">
                <a:extLst>
                  <a:ext uri="{FF2B5EF4-FFF2-40B4-BE49-F238E27FC236}">
                    <a16:creationId xmlns:a16="http://schemas.microsoft.com/office/drawing/2014/main" id="{0E4DB575-34F9-761F-C09F-B9E368F6CB0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88" name="Group 367">
              <a:extLst>
                <a:ext uri="{FF2B5EF4-FFF2-40B4-BE49-F238E27FC236}">
                  <a16:creationId xmlns:a16="http://schemas.microsoft.com/office/drawing/2014/main" id="{0F7E86A6-3474-72B4-4801-CD3791567AAD}"/>
                </a:ext>
              </a:extLst>
            </p:cNvPr>
            <p:cNvGrpSpPr>
              <a:grpSpLocks noChangeAspect="1"/>
            </p:cNvGrpSpPr>
            <p:nvPr/>
          </p:nvGrpSpPr>
          <p:grpSpPr>
            <a:xfrm>
              <a:off x="2103575" y="537155"/>
              <a:ext cx="95594" cy="82785"/>
              <a:chOff x="0" y="0"/>
              <a:chExt cx="6350000" cy="5499100"/>
            </a:xfrm>
          </p:grpSpPr>
          <p:sp>
            <p:nvSpPr>
              <p:cNvPr id="201" name="Freeform 368">
                <a:extLst>
                  <a:ext uri="{FF2B5EF4-FFF2-40B4-BE49-F238E27FC236}">
                    <a16:creationId xmlns:a16="http://schemas.microsoft.com/office/drawing/2014/main" id="{09F9DD5B-F414-08C3-A605-66C35CE89CE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89" name="Group 369">
              <a:extLst>
                <a:ext uri="{FF2B5EF4-FFF2-40B4-BE49-F238E27FC236}">
                  <a16:creationId xmlns:a16="http://schemas.microsoft.com/office/drawing/2014/main" id="{436CF48B-E470-4C2C-658F-A00C9F39C8FF}"/>
                </a:ext>
              </a:extLst>
            </p:cNvPr>
            <p:cNvGrpSpPr>
              <a:grpSpLocks noChangeAspect="1"/>
            </p:cNvGrpSpPr>
            <p:nvPr/>
          </p:nvGrpSpPr>
          <p:grpSpPr>
            <a:xfrm>
              <a:off x="2103575" y="6917640"/>
              <a:ext cx="95594" cy="82785"/>
              <a:chOff x="0" y="0"/>
              <a:chExt cx="6350000" cy="5499100"/>
            </a:xfrm>
          </p:grpSpPr>
          <p:sp>
            <p:nvSpPr>
              <p:cNvPr id="200" name="Freeform 370">
                <a:extLst>
                  <a:ext uri="{FF2B5EF4-FFF2-40B4-BE49-F238E27FC236}">
                    <a16:creationId xmlns:a16="http://schemas.microsoft.com/office/drawing/2014/main" id="{184A5D11-4E98-B966-0640-F5CC6863480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90" name="Group 371">
              <a:extLst>
                <a:ext uri="{FF2B5EF4-FFF2-40B4-BE49-F238E27FC236}">
                  <a16:creationId xmlns:a16="http://schemas.microsoft.com/office/drawing/2014/main" id="{FC79C91C-5722-37EB-D3B5-E724A92581D8}"/>
                </a:ext>
              </a:extLst>
            </p:cNvPr>
            <p:cNvGrpSpPr>
              <a:grpSpLocks noChangeAspect="1"/>
            </p:cNvGrpSpPr>
            <p:nvPr/>
          </p:nvGrpSpPr>
          <p:grpSpPr>
            <a:xfrm>
              <a:off x="2103575" y="3724855"/>
              <a:ext cx="95594" cy="82785"/>
              <a:chOff x="0" y="0"/>
              <a:chExt cx="6350000" cy="5499100"/>
            </a:xfrm>
          </p:grpSpPr>
          <p:sp>
            <p:nvSpPr>
              <p:cNvPr id="199" name="Freeform 372">
                <a:extLst>
                  <a:ext uri="{FF2B5EF4-FFF2-40B4-BE49-F238E27FC236}">
                    <a16:creationId xmlns:a16="http://schemas.microsoft.com/office/drawing/2014/main" id="{171BF076-9CE6-FCC3-9FB1-6FB9382CBDC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91" name="Group 373">
              <a:extLst>
                <a:ext uri="{FF2B5EF4-FFF2-40B4-BE49-F238E27FC236}">
                  <a16:creationId xmlns:a16="http://schemas.microsoft.com/office/drawing/2014/main" id="{E8AA1FD3-5C98-2986-F83A-0D2FDBE5CDC6}"/>
                </a:ext>
              </a:extLst>
            </p:cNvPr>
            <p:cNvGrpSpPr>
              <a:grpSpLocks noChangeAspect="1"/>
            </p:cNvGrpSpPr>
            <p:nvPr/>
          </p:nvGrpSpPr>
          <p:grpSpPr>
            <a:xfrm>
              <a:off x="2103575" y="10105340"/>
              <a:ext cx="95594" cy="82785"/>
              <a:chOff x="0" y="0"/>
              <a:chExt cx="6350000" cy="5499100"/>
            </a:xfrm>
          </p:grpSpPr>
          <p:sp>
            <p:nvSpPr>
              <p:cNvPr id="198" name="Freeform 374">
                <a:extLst>
                  <a:ext uri="{FF2B5EF4-FFF2-40B4-BE49-F238E27FC236}">
                    <a16:creationId xmlns:a16="http://schemas.microsoft.com/office/drawing/2014/main" id="{D1684E21-9CF1-3265-B2CC-2103C5E3F07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92" name="Group 375">
              <a:extLst>
                <a:ext uri="{FF2B5EF4-FFF2-40B4-BE49-F238E27FC236}">
                  <a16:creationId xmlns:a16="http://schemas.microsoft.com/office/drawing/2014/main" id="{38C5035C-90F8-FFA6-1828-B976263215C5}"/>
                </a:ext>
              </a:extLst>
            </p:cNvPr>
            <p:cNvGrpSpPr>
              <a:grpSpLocks noChangeAspect="1"/>
            </p:cNvGrpSpPr>
            <p:nvPr/>
          </p:nvGrpSpPr>
          <p:grpSpPr>
            <a:xfrm>
              <a:off x="2103575" y="2155235"/>
              <a:ext cx="95594" cy="82785"/>
              <a:chOff x="0" y="0"/>
              <a:chExt cx="6350000" cy="5499100"/>
            </a:xfrm>
          </p:grpSpPr>
          <p:sp>
            <p:nvSpPr>
              <p:cNvPr id="197" name="Freeform 376">
                <a:extLst>
                  <a:ext uri="{FF2B5EF4-FFF2-40B4-BE49-F238E27FC236}">
                    <a16:creationId xmlns:a16="http://schemas.microsoft.com/office/drawing/2014/main" id="{358FD579-1396-742E-E2AC-F2D7B4EEB0F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93" name="Group 377">
              <a:extLst>
                <a:ext uri="{FF2B5EF4-FFF2-40B4-BE49-F238E27FC236}">
                  <a16:creationId xmlns:a16="http://schemas.microsoft.com/office/drawing/2014/main" id="{8D818559-8B13-ACC7-B93C-0CF7705777A0}"/>
                </a:ext>
              </a:extLst>
            </p:cNvPr>
            <p:cNvGrpSpPr>
              <a:grpSpLocks noChangeAspect="1"/>
            </p:cNvGrpSpPr>
            <p:nvPr/>
          </p:nvGrpSpPr>
          <p:grpSpPr>
            <a:xfrm>
              <a:off x="2103575" y="8535719"/>
              <a:ext cx="95594" cy="82785"/>
              <a:chOff x="0" y="0"/>
              <a:chExt cx="6350000" cy="5499100"/>
            </a:xfrm>
          </p:grpSpPr>
          <p:sp>
            <p:nvSpPr>
              <p:cNvPr id="196" name="Freeform 378">
                <a:extLst>
                  <a:ext uri="{FF2B5EF4-FFF2-40B4-BE49-F238E27FC236}">
                    <a16:creationId xmlns:a16="http://schemas.microsoft.com/office/drawing/2014/main" id="{38D5F1C1-7D83-D91A-E81B-FF7955B9F55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94" name="Group 379">
              <a:extLst>
                <a:ext uri="{FF2B5EF4-FFF2-40B4-BE49-F238E27FC236}">
                  <a16:creationId xmlns:a16="http://schemas.microsoft.com/office/drawing/2014/main" id="{B02F3A53-802A-D39C-4CFA-DDBAD387C88D}"/>
                </a:ext>
              </a:extLst>
            </p:cNvPr>
            <p:cNvGrpSpPr>
              <a:grpSpLocks noChangeAspect="1"/>
            </p:cNvGrpSpPr>
            <p:nvPr/>
          </p:nvGrpSpPr>
          <p:grpSpPr>
            <a:xfrm>
              <a:off x="2103575" y="5342935"/>
              <a:ext cx="95594" cy="82785"/>
              <a:chOff x="0" y="0"/>
              <a:chExt cx="6350000" cy="5499100"/>
            </a:xfrm>
          </p:grpSpPr>
          <p:sp>
            <p:nvSpPr>
              <p:cNvPr id="195" name="Freeform 380">
                <a:extLst>
                  <a:ext uri="{FF2B5EF4-FFF2-40B4-BE49-F238E27FC236}">
                    <a16:creationId xmlns:a16="http://schemas.microsoft.com/office/drawing/2014/main" id="{5B7E33B9-ADE5-CE9C-7653-9C0F074296D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sp>
        <p:nvSpPr>
          <p:cNvPr id="2" name="TextBox 2"/>
          <p:cNvSpPr txBox="1"/>
          <p:nvPr/>
        </p:nvSpPr>
        <p:spPr>
          <a:xfrm>
            <a:off x="995685" y="950741"/>
            <a:ext cx="16073115" cy="7314823"/>
          </a:xfrm>
          <a:prstGeom prst="rect">
            <a:avLst/>
          </a:prstGeom>
        </p:spPr>
        <p:txBody>
          <a:bodyPr wrap="square" lIns="0" tIns="0" rIns="0" bIns="0" rtlCol="0" anchor="t">
            <a:spAutoFit/>
          </a:bodyPr>
          <a:lstStyle/>
          <a:p>
            <a:pPr>
              <a:lnSpc>
                <a:spcPts val="9375"/>
              </a:lnSpc>
            </a:pPr>
            <a:r>
              <a:rPr lang="es-ES_tradnl" sz="6600" dirty="0">
                <a:solidFill>
                  <a:srgbClr val="F9B407"/>
                </a:solidFill>
                <a:latin typeface="League Spartan Bold"/>
              </a:rPr>
              <a:t>Cómo utilizar las </a:t>
            </a:r>
            <a:r>
              <a:rPr lang="es-ES_tradnl" sz="6600" i="1" dirty="0">
                <a:solidFill>
                  <a:srgbClr val="F9B407"/>
                </a:solidFill>
                <a:latin typeface="League Spartan Bold"/>
              </a:rPr>
              <a:t>escalas de bienestar psicosocial  y de percepción del estigma </a:t>
            </a:r>
            <a:r>
              <a:rPr lang="es-ES_tradnl" sz="6600" dirty="0">
                <a:solidFill>
                  <a:srgbClr val="F9B407"/>
                </a:solidFill>
                <a:latin typeface="League Spartan Bold"/>
              </a:rPr>
              <a:t>para mejorar los programas</a:t>
            </a:r>
          </a:p>
          <a:p>
            <a:r>
              <a:rPr lang="es-ES_tradnl" sz="5400" dirty="0">
                <a:latin typeface="League Spartan Bold"/>
              </a:rPr>
              <a:t>Análisis e interpretación de datos a </a:t>
            </a:r>
          </a:p>
          <a:p>
            <a:r>
              <a:rPr lang="es-ES_tradnl" sz="5400" dirty="0">
                <a:latin typeface="League Spartan Bold"/>
              </a:rPr>
              <a:t>partir de los resultados obtenidos en </a:t>
            </a:r>
          </a:p>
          <a:p>
            <a:r>
              <a:rPr lang="es-ES_tradnl" sz="5400" i="1" dirty="0">
                <a:latin typeface="League Spartan Bold"/>
              </a:rPr>
              <a:t>una sola encuesta</a:t>
            </a:r>
          </a:p>
        </p:txBody>
      </p:sp>
      <p:sp>
        <p:nvSpPr>
          <p:cNvPr id="384" name="AutoShape 386">
            <a:extLst>
              <a:ext uri="{FF2B5EF4-FFF2-40B4-BE49-F238E27FC236}">
                <a16:creationId xmlns:a16="http://schemas.microsoft.com/office/drawing/2014/main" id="{9F5B5589-8345-F2BC-FE1B-B59766379F7B}"/>
              </a:ext>
            </a:extLst>
          </p:cNvPr>
          <p:cNvSpPr/>
          <p:nvPr/>
        </p:nvSpPr>
        <p:spPr>
          <a:xfrm>
            <a:off x="15912435" y="8783868"/>
            <a:ext cx="2277594" cy="1526704"/>
          </a:xfrm>
          <a:prstGeom prst="rect">
            <a:avLst/>
          </a:prstGeom>
          <a:solidFill>
            <a:srgbClr val="FEBA3D"/>
          </a:solidFill>
        </p:spPr>
        <p:txBody>
          <a:bodyPr/>
          <a:lstStyle/>
          <a:p>
            <a:endParaRPr lang="en-US" dirty="0"/>
          </a:p>
        </p:txBody>
      </p:sp>
    </p:spTree>
    <p:extLst>
      <p:ext uri="{BB962C8B-B14F-4D97-AF65-F5344CB8AC3E}">
        <p14:creationId xmlns:p14="http://schemas.microsoft.com/office/powerpoint/2010/main" val="41342202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57060" y="814965"/>
            <a:ext cx="16535402" cy="2462213"/>
          </a:xfrm>
          <a:prstGeom prst="rect">
            <a:avLst/>
          </a:prstGeom>
        </p:spPr>
        <p:txBody>
          <a:bodyPr wrap="square" lIns="0" tIns="0" rIns="0" bIns="0" rtlCol="0" anchor="t">
            <a:spAutoFit/>
          </a:bodyPr>
          <a:lstStyle/>
          <a:p>
            <a:r>
              <a:rPr lang="es-ES_tradnl" sz="6000" dirty="0">
                <a:solidFill>
                  <a:srgbClr val="FEBA3D"/>
                </a:solidFill>
                <a:latin typeface="League Spartan Bold"/>
              </a:rPr>
              <a:t>Escalas de resultados de la gestión de casos de VG: </a:t>
            </a:r>
          </a:p>
          <a:p>
            <a:r>
              <a:rPr lang="es-ES_tradnl" sz="4000" dirty="0">
                <a:solidFill>
                  <a:srgbClr val="1B1B1B"/>
                </a:solidFill>
                <a:latin typeface="League Spartan Bold"/>
              </a:rPr>
              <a:t>Clasificación de los puntajes </a:t>
            </a:r>
            <a:r>
              <a:rPr lang="es-ES_tradnl" sz="4000" dirty="0">
                <a:latin typeface="League Spartan Bold"/>
              </a:rPr>
              <a:t>obtenidos en </a:t>
            </a:r>
            <a:r>
              <a:rPr lang="es-ES_tradnl" sz="4000" i="1" dirty="0">
                <a:latin typeface="League Spartan Bold"/>
              </a:rPr>
              <a:t>una sola encuesta</a:t>
            </a:r>
            <a:endParaRPr lang="es-ES_tradnl" sz="4000" dirty="0">
              <a:solidFill>
                <a:srgbClr val="1B1B1B"/>
              </a:solidFill>
              <a:latin typeface="League Spartan Bold"/>
            </a:endParaRPr>
          </a:p>
        </p:txBody>
      </p:sp>
      <p:sp>
        <p:nvSpPr>
          <p:cNvPr id="8" name="TextBox 4">
            <a:extLst>
              <a:ext uri="{FF2B5EF4-FFF2-40B4-BE49-F238E27FC236}">
                <a16:creationId xmlns:a16="http://schemas.microsoft.com/office/drawing/2014/main" id="{3AAF69B1-0FD4-F6D1-04F5-3D355717FB39}"/>
              </a:ext>
            </a:extLst>
          </p:cNvPr>
          <p:cNvSpPr txBox="1"/>
          <p:nvPr/>
        </p:nvSpPr>
        <p:spPr>
          <a:xfrm>
            <a:off x="1022569" y="9138610"/>
            <a:ext cx="11166387" cy="666849"/>
          </a:xfrm>
          <a:prstGeom prst="rect">
            <a:avLst/>
          </a:prstGeom>
        </p:spPr>
        <p:txBody>
          <a:bodyPr wrap="square" lIns="0" tIns="0" rIns="0" bIns="0" rtlCol="0" anchor="t">
            <a:spAutoFit/>
          </a:bodyPr>
          <a:lstStyle/>
          <a:p>
            <a:pPr>
              <a:lnSpc>
                <a:spcPts val="2625"/>
              </a:lnSpc>
              <a:spcBef>
                <a:spcPct val="0"/>
              </a:spcBef>
            </a:pPr>
            <a:r>
              <a:rPr lang="es-ES_tradnl" sz="2600" dirty="0">
                <a:solidFill>
                  <a:srgbClr val="A6A6A6"/>
                </a:solidFill>
                <a:latin typeface="Clear Sans Regular Bold"/>
              </a:rPr>
              <a:t>Puntaje promedio de bienestar psicosocial en la encuesta inicial aplicada a un total de 46 sobrevivientes: 2.33</a:t>
            </a:r>
          </a:p>
        </p:txBody>
      </p:sp>
      <p:graphicFrame>
        <p:nvGraphicFramePr>
          <p:cNvPr id="3" name="Chart 2">
            <a:extLst>
              <a:ext uri="{FF2B5EF4-FFF2-40B4-BE49-F238E27FC236}">
                <a16:creationId xmlns:a16="http://schemas.microsoft.com/office/drawing/2014/main" id="{983DE4C5-691C-0394-EBD3-540B038E3959}"/>
              </a:ext>
            </a:extLst>
          </p:cNvPr>
          <p:cNvGraphicFramePr>
            <a:graphicFrameLocks/>
          </p:cNvGraphicFramePr>
          <p:nvPr>
            <p:extLst>
              <p:ext uri="{D42A27DB-BD31-4B8C-83A1-F6EECF244321}">
                <p14:modId xmlns:p14="http://schemas.microsoft.com/office/powerpoint/2010/main" val="2820188232"/>
              </p:ext>
            </p:extLst>
          </p:nvPr>
        </p:nvGraphicFramePr>
        <p:xfrm>
          <a:off x="1026580" y="3762980"/>
          <a:ext cx="9997675" cy="511356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Table 4">
            <a:extLst>
              <a:ext uri="{FF2B5EF4-FFF2-40B4-BE49-F238E27FC236}">
                <a16:creationId xmlns:a16="http://schemas.microsoft.com/office/drawing/2014/main" id="{BCF927B5-64EA-2F74-C445-05BF5EEE335D}"/>
              </a:ext>
            </a:extLst>
          </p:cNvPr>
          <p:cNvGraphicFramePr>
            <a:graphicFrameLocks noGrp="1"/>
          </p:cNvGraphicFramePr>
          <p:nvPr>
            <p:extLst>
              <p:ext uri="{D42A27DB-BD31-4B8C-83A1-F6EECF244321}">
                <p14:modId xmlns:p14="http://schemas.microsoft.com/office/powerpoint/2010/main" val="1264196934"/>
              </p:ext>
            </p:extLst>
          </p:nvPr>
        </p:nvGraphicFramePr>
        <p:xfrm>
          <a:off x="11887200" y="4848789"/>
          <a:ext cx="5705262" cy="3657600"/>
        </p:xfrm>
        <a:graphic>
          <a:graphicData uri="http://schemas.openxmlformats.org/drawingml/2006/table">
            <a:tbl>
              <a:tblPr>
                <a:tableStyleId>{5C22544A-7EE6-4342-B048-85BDC9FD1C3A}</a:tableStyleId>
              </a:tblPr>
              <a:tblGrid>
                <a:gridCol w="1219201">
                  <a:extLst>
                    <a:ext uri="{9D8B030D-6E8A-4147-A177-3AD203B41FA5}">
                      <a16:colId xmlns:a16="http://schemas.microsoft.com/office/drawing/2014/main" val="422864893"/>
                    </a:ext>
                  </a:extLst>
                </a:gridCol>
                <a:gridCol w="4486061">
                  <a:extLst>
                    <a:ext uri="{9D8B030D-6E8A-4147-A177-3AD203B41FA5}">
                      <a16:colId xmlns:a16="http://schemas.microsoft.com/office/drawing/2014/main" val="1506103606"/>
                    </a:ext>
                  </a:extLst>
                </a:gridCol>
              </a:tblGrid>
              <a:tr h="370840">
                <a:tc>
                  <a:txBody>
                    <a:bodyPr/>
                    <a:lstStyle/>
                    <a:p>
                      <a:r>
                        <a:rPr lang="es-ES_tradnl" noProof="0" dirty="0"/>
                        <a:t>0 a 1 </a:t>
                      </a: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63FF00"/>
                    </a:solidFill>
                  </a:tcPr>
                </a:tc>
                <a:tc>
                  <a:txBody>
                    <a:bodyPr/>
                    <a:lstStyle/>
                    <a:p>
                      <a:r>
                        <a:rPr lang="es-ES_tradnl" sz="1800" b="0" i="0" kern="1200" noProof="0" dirty="0">
                          <a:solidFill>
                            <a:schemeClr val="dk1"/>
                          </a:solidFill>
                          <a:effectLst/>
                          <a:latin typeface="+mn-lt"/>
                          <a:ea typeface="+mn-ea"/>
                          <a:cs typeface="+mn-cs"/>
                        </a:rPr>
                        <a:t>Sobrevivientes que muestran muy poca o ninguna dificultad para realizar tareas cotidianas.</a:t>
                      </a:r>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47924375"/>
                  </a:ext>
                </a:extLst>
              </a:tr>
              <a:tr h="370840">
                <a:tc>
                  <a:txBody>
                    <a:bodyPr/>
                    <a:lstStyle/>
                    <a:p>
                      <a:r>
                        <a:rPr lang="es-ES_tradnl" noProof="0" dirty="0"/>
                        <a:t>1 a 1.5 </a:t>
                      </a: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6FF00"/>
                    </a:solidFill>
                  </a:tcPr>
                </a:tc>
                <a:tc>
                  <a:txBody>
                    <a:bodyPr/>
                    <a:lstStyle/>
                    <a:p>
                      <a:r>
                        <a:rPr lang="es-ES_tradnl" sz="1800" b="0" i="0" kern="1200" noProof="0" dirty="0">
                          <a:solidFill>
                            <a:schemeClr val="dk1"/>
                          </a:solidFill>
                          <a:effectLst/>
                          <a:latin typeface="+mn-lt"/>
                          <a:ea typeface="+mn-ea"/>
                          <a:cs typeface="+mn-cs"/>
                        </a:rPr>
                        <a:t>Sobrevivientes que muestran una mínima y, a veces, moderada dificultad para realizar tareas cotidianas. </a:t>
                      </a:r>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4305728"/>
                  </a:ext>
                </a:extLst>
              </a:tr>
              <a:tr h="370840">
                <a:tc>
                  <a:txBody>
                    <a:bodyPr/>
                    <a:lstStyle/>
                    <a:p>
                      <a:r>
                        <a:rPr lang="es-ES_tradnl" noProof="0" dirty="0"/>
                        <a:t>1.5 a 2.25</a:t>
                      </a: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C100"/>
                    </a:solidFill>
                  </a:tcPr>
                </a:tc>
                <a:tc>
                  <a:txBody>
                    <a:bodyPr/>
                    <a:lstStyle/>
                    <a:p>
                      <a:r>
                        <a:rPr lang="es-ES_tradnl" sz="1800" b="0" i="0" kern="1200" noProof="0" dirty="0">
                          <a:solidFill>
                            <a:schemeClr val="dk1"/>
                          </a:solidFill>
                          <a:effectLst/>
                          <a:latin typeface="+mn-lt"/>
                          <a:ea typeface="+mn-ea"/>
                          <a:cs typeface="+mn-cs"/>
                        </a:rPr>
                        <a:t>Sobrevivientes con una dificultad de moderada a significativa para realizar algunas tareas cotidianas.</a:t>
                      </a:r>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88968857"/>
                  </a:ext>
                </a:extLst>
              </a:tr>
              <a:tr h="370840">
                <a:tc>
                  <a:txBody>
                    <a:bodyPr/>
                    <a:lstStyle/>
                    <a:p>
                      <a:r>
                        <a:rPr lang="es-ES_tradnl" noProof="0" dirty="0"/>
                        <a:t>2.25 a 4</a:t>
                      </a: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r>
                        <a:rPr lang="es-ES_tradnl" sz="1800" b="0" i="0" kern="1200" noProof="0" dirty="0">
                          <a:solidFill>
                            <a:schemeClr val="dk1"/>
                          </a:solidFill>
                          <a:effectLst/>
                          <a:latin typeface="+mn-lt"/>
                          <a:ea typeface="+mn-ea"/>
                          <a:cs typeface="+mn-cs"/>
                        </a:rPr>
                        <a:t>Sobrevivientes que tienen gran dificultad para llevar a cabo tareas cotidianas y, de hecho, con frecuencia no son capaces de realizarlas. </a:t>
                      </a:r>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50005634"/>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78779" y="952333"/>
            <a:ext cx="16230600" cy="6483826"/>
          </a:xfrm>
          <a:prstGeom prst="rect">
            <a:avLst/>
          </a:prstGeom>
        </p:spPr>
        <p:txBody>
          <a:bodyPr lIns="0" tIns="0" rIns="0" bIns="0" rtlCol="0" anchor="t">
            <a:spAutoFit/>
          </a:bodyPr>
          <a:lstStyle/>
          <a:p>
            <a:pPr>
              <a:lnSpc>
                <a:spcPts val="9375"/>
              </a:lnSpc>
            </a:pPr>
            <a:r>
              <a:rPr lang="es-ES_tradnl" sz="8000" dirty="0">
                <a:solidFill>
                  <a:srgbClr val="F9B407"/>
                </a:solidFill>
                <a:latin typeface="League Spartan Bold"/>
              </a:rPr>
              <a:t>Cómo utilizar las </a:t>
            </a:r>
            <a:r>
              <a:rPr lang="es-ES_tradnl" sz="8000" i="1" dirty="0">
                <a:solidFill>
                  <a:srgbClr val="F9B407"/>
                </a:solidFill>
                <a:latin typeface="League Spartan Bold"/>
              </a:rPr>
              <a:t>escalas de bienestar psicosocial  y de percepción del estigma </a:t>
            </a:r>
            <a:r>
              <a:rPr lang="es-ES_tradnl" sz="8000" dirty="0">
                <a:solidFill>
                  <a:srgbClr val="F9B407"/>
                </a:solidFill>
                <a:latin typeface="League Spartan Bold"/>
              </a:rPr>
              <a:t>para mejorar los programas</a:t>
            </a:r>
          </a:p>
          <a:p>
            <a:r>
              <a:rPr lang="es-ES_tradnl" sz="5400" dirty="0">
                <a:latin typeface="League Spartan Bold"/>
              </a:rPr>
              <a:t>Análisis e interpretación de datos a </a:t>
            </a:r>
          </a:p>
          <a:p>
            <a:r>
              <a:rPr lang="es-ES_tradnl" sz="5400" dirty="0">
                <a:latin typeface="League Spartan Bold"/>
              </a:rPr>
              <a:t>partir de </a:t>
            </a:r>
            <a:r>
              <a:rPr lang="es-ES_tradnl" sz="5400" i="1" dirty="0">
                <a:latin typeface="League Spartan Bold"/>
              </a:rPr>
              <a:t>la variación en el tiempo</a:t>
            </a:r>
            <a:endParaRPr lang="en-US" sz="5400" dirty="0">
              <a:latin typeface="League Spartan Bold"/>
            </a:endParaRPr>
          </a:p>
        </p:txBody>
      </p:sp>
      <p:grpSp>
        <p:nvGrpSpPr>
          <p:cNvPr id="3" name="Group 2">
            <a:extLst>
              <a:ext uri="{FF2B5EF4-FFF2-40B4-BE49-F238E27FC236}">
                <a16:creationId xmlns:a16="http://schemas.microsoft.com/office/drawing/2014/main" id="{631A38AE-23E2-D2A6-0E8A-8FD20014484C}"/>
              </a:ext>
            </a:extLst>
          </p:cNvPr>
          <p:cNvGrpSpPr/>
          <p:nvPr/>
        </p:nvGrpSpPr>
        <p:grpSpPr>
          <a:xfrm>
            <a:off x="16005883" y="1"/>
            <a:ext cx="3120317" cy="10310572"/>
            <a:chOff x="0" y="0"/>
            <a:chExt cx="4361574" cy="10726320"/>
          </a:xfrm>
        </p:grpSpPr>
        <p:grpSp>
          <p:nvGrpSpPr>
            <p:cNvPr id="4" name="Group 3">
              <a:extLst>
                <a:ext uri="{FF2B5EF4-FFF2-40B4-BE49-F238E27FC236}">
                  <a16:creationId xmlns:a16="http://schemas.microsoft.com/office/drawing/2014/main" id="{B71091A3-3C15-6311-3A89-7DCA15BC160D}"/>
                </a:ext>
              </a:extLst>
            </p:cNvPr>
            <p:cNvGrpSpPr/>
            <p:nvPr/>
          </p:nvGrpSpPr>
          <p:grpSpPr>
            <a:xfrm>
              <a:off x="2109980" y="0"/>
              <a:ext cx="82785" cy="82785"/>
              <a:chOff x="0" y="0"/>
              <a:chExt cx="6350000" cy="6350000"/>
            </a:xfrm>
          </p:grpSpPr>
          <p:sp>
            <p:nvSpPr>
              <p:cNvPr id="761" name="Freeform 4">
                <a:extLst>
                  <a:ext uri="{FF2B5EF4-FFF2-40B4-BE49-F238E27FC236}">
                    <a16:creationId xmlns:a16="http://schemas.microsoft.com/office/drawing/2014/main" id="{D3DFDF8E-5573-4319-8390-C402694BAC4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85" name="Group 5">
              <a:extLst>
                <a:ext uri="{FF2B5EF4-FFF2-40B4-BE49-F238E27FC236}">
                  <a16:creationId xmlns:a16="http://schemas.microsoft.com/office/drawing/2014/main" id="{4A1D5596-13ED-4960-9008-2EBC92403E9B}"/>
                </a:ext>
              </a:extLst>
            </p:cNvPr>
            <p:cNvGrpSpPr/>
            <p:nvPr/>
          </p:nvGrpSpPr>
          <p:grpSpPr>
            <a:xfrm>
              <a:off x="2109980" y="6380485"/>
              <a:ext cx="82785" cy="82785"/>
              <a:chOff x="0" y="0"/>
              <a:chExt cx="6350000" cy="6350000"/>
            </a:xfrm>
          </p:grpSpPr>
          <p:sp>
            <p:nvSpPr>
              <p:cNvPr id="760" name="Freeform 6">
                <a:extLst>
                  <a:ext uri="{FF2B5EF4-FFF2-40B4-BE49-F238E27FC236}">
                    <a16:creationId xmlns:a16="http://schemas.microsoft.com/office/drawing/2014/main" id="{5A7D71DE-B46D-5FE0-C4E2-341A201C2E2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86" name="Group 385">
              <a:extLst>
                <a:ext uri="{FF2B5EF4-FFF2-40B4-BE49-F238E27FC236}">
                  <a16:creationId xmlns:a16="http://schemas.microsoft.com/office/drawing/2014/main" id="{952944CC-5091-C58A-E3AE-8626B022541C}"/>
                </a:ext>
              </a:extLst>
            </p:cNvPr>
            <p:cNvGrpSpPr/>
            <p:nvPr/>
          </p:nvGrpSpPr>
          <p:grpSpPr>
            <a:xfrm>
              <a:off x="2109980" y="3187700"/>
              <a:ext cx="82785" cy="82785"/>
              <a:chOff x="0" y="0"/>
              <a:chExt cx="6350000" cy="6350000"/>
            </a:xfrm>
          </p:grpSpPr>
          <p:sp>
            <p:nvSpPr>
              <p:cNvPr id="759" name="Freeform 8">
                <a:extLst>
                  <a:ext uri="{FF2B5EF4-FFF2-40B4-BE49-F238E27FC236}">
                    <a16:creationId xmlns:a16="http://schemas.microsoft.com/office/drawing/2014/main" id="{7AB318B2-0649-597D-A4F8-A9DF19239D5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87" name="Group 9">
              <a:extLst>
                <a:ext uri="{FF2B5EF4-FFF2-40B4-BE49-F238E27FC236}">
                  <a16:creationId xmlns:a16="http://schemas.microsoft.com/office/drawing/2014/main" id="{3E5CA1CD-6FFF-9360-3750-17EE381046E5}"/>
                </a:ext>
              </a:extLst>
            </p:cNvPr>
            <p:cNvGrpSpPr/>
            <p:nvPr/>
          </p:nvGrpSpPr>
          <p:grpSpPr>
            <a:xfrm>
              <a:off x="2109980" y="9568185"/>
              <a:ext cx="82785" cy="82785"/>
              <a:chOff x="0" y="0"/>
              <a:chExt cx="6350000" cy="6350000"/>
            </a:xfrm>
          </p:grpSpPr>
          <p:sp>
            <p:nvSpPr>
              <p:cNvPr id="758" name="Freeform 10">
                <a:extLst>
                  <a:ext uri="{FF2B5EF4-FFF2-40B4-BE49-F238E27FC236}">
                    <a16:creationId xmlns:a16="http://schemas.microsoft.com/office/drawing/2014/main" id="{9D6AB83D-B35A-8DEB-A222-2BACF0F2584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88" name="Group 11">
              <a:extLst>
                <a:ext uri="{FF2B5EF4-FFF2-40B4-BE49-F238E27FC236}">
                  <a16:creationId xmlns:a16="http://schemas.microsoft.com/office/drawing/2014/main" id="{78ACD60B-5457-CADF-784B-E170984C0C7A}"/>
                </a:ext>
              </a:extLst>
            </p:cNvPr>
            <p:cNvGrpSpPr/>
            <p:nvPr/>
          </p:nvGrpSpPr>
          <p:grpSpPr>
            <a:xfrm>
              <a:off x="2109980" y="1618080"/>
              <a:ext cx="82785" cy="82785"/>
              <a:chOff x="0" y="0"/>
              <a:chExt cx="6350000" cy="6350000"/>
            </a:xfrm>
          </p:grpSpPr>
          <p:sp>
            <p:nvSpPr>
              <p:cNvPr id="757" name="Freeform 12">
                <a:extLst>
                  <a:ext uri="{FF2B5EF4-FFF2-40B4-BE49-F238E27FC236}">
                    <a16:creationId xmlns:a16="http://schemas.microsoft.com/office/drawing/2014/main" id="{E49B4F78-1B81-16C6-8DE4-0D808B42CF0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89" name="Group 13">
              <a:extLst>
                <a:ext uri="{FF2B5EF4-FFF2-40B4-BE49-F238E27FC236}">
                  <a16:creationId xmlns:a16="http://schemas.microsoft.com/office/drawing/2014/main" id="{AD0D26EC-9729-53C6-C3D1-0B3B82C93B56}"/>
                </a:ext>
              </a:extLst>
            </p:cNvPr>
            <p:cNvGrpSpPr/>
            <p:nvPr/>
          </p:nvGrpSpPr>
          <p:grpSpPr>
            <a:xfrm>
              <a:off x="2109980" y="7998564"/>
              <a:ext cx="82785" cy="82785"/>
              <a:chOff x="0" y="0"/>
              <a:chExt cx="6350000" cy="6350000"/>
            </a:xfrm>
          </p:grpSpPr>
          <p:sp>
            <p:nvSpPr>
              <p:cNvPr id="756" name="Freeform 14">
                <a:extLst>
                  <a:ext uri="{FF2B5EF4-FFF2-40B4-BE49-F238E27FC236}">
                    <a16:creationId xmlns:a16="http://schemas.microsoft.com/office/drawing/2014/main" id="{BEEF85E0-7E0A-6AFD-47AE-AF2F4D1F3BE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90" name="Group 15">
              <a:extLst>
                <a:ext uri="{FF2B5EF4-FFF2-40B4-BE49-F238E27FC236}">
                  <a16:creationId xmlns:a16="http://schemas.microsoft.com/office/drawing/2014/main" id="{8F826B6A-0AC9-4A72-9B8E-C0A3D321B31C}"/>
                </a:ext>
              </a:extLst>
            </p:cNvPr>
            <p:cNvGrpSpPr/>
            <p:nvPr/>
          </p:nvGrpSpPr>
          <p:grpSpPr>
            <a:xfrm>
              <a:off x="2109980" y="4805780"/>
              <a:ext cx="82785" cy="82785"/>
              <a:chOff x="0" y="0"/>
              <a:chExt cx="6350000" cy="6350000"/>
            </a:xfrm>
          </p:grpSpPr>
          <p:sp>
            <p:nvSpPr>
              <p:cNvPr id="755" name="Freeform 16">
                <a:extLst>
                  <a:ext uri="{FF2B5EF4-FFF2-40B4-BE49-F238E27FC236}">
                    <a16:creationId xmlns:a16="http://schemas.microsoft.com/office/drawing/2014/main" id="{171C6629-F8E1-620F-16E1-34E1A97EE50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91" name="Group 17">
              <a:extLst>
                <a:ext uri="{FF2B5EF4-FFF2-40B4-BE49-F238E27FC236}">
                  <a16:creationId xmlns:a16="http://schemas.microsoft.com/office/drawing/2014/main" id="{D4DB590F-6457-A5B1-DA3C-487E434A9341}"/>
                </a:ext>
              </a:extLst>
            </p:cNvPr>
            <p:cNvGrpSpPr/>
            <p:nvPr/>
          </p:nvGrpSpPr>
          <p:grpSpPr>
            <a:xfrm>
              <a:off x="2648641" y="537155"/>
              <a:ext cx="82785" cy="82785"/>
              <a:chOff x="0" y="0"/>
              <a:chExt cx="6350000" cy="6350000"/>
            </a:xfrm>
          </p:grpSpPr>
          <p:sp>
            <p:nvSpPr>
              <p:cNvPr id="754" name="Freeform 18">
                <a:extLst>
                  <a:ext uri="{FF2B5EF4-FFF2-40B4-BE49-F238E27FC236}">
                    <a16:creationId xmlns:a16="http://schemas.microsoft.com/office/drawing/2014/main" id="{55DCA116-1347-E5FD-D8AB-066E7012CA0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92" name="Group 19">
              <a:extLst>
                <a:ext uri="{FF2B5EF4-FFF2-40B4-BE49-F238E27FC236}">
                  <a16:creationId xmlns:a16="http://schemas.microsoft.com/office/drawing/2014/main" id="{29FDFCE3-FE75-B7B8-9CC5-94A0762B3763}"/>
                </a:ext>
              </a:extLst>
            </p:cNvPr>
            <p:cNvGrpSpPr/>
            <p:nvPr/>
          </p:nvGrpSpPr>
          <p:grpSpPr>
            <a:xfrm>
              <a:off x="2648641" y="6917640"/>
              <a:ext cx="82785" cy="82785"/>
              <a:chOff x="0" y="0"/>
              <a:chExt cx="6350000" cy="6350000"/>
            </a:xfrm>
          </p:grpSpPr>
          <p:sp>
            <p:nvSpPr>
              <p:cNvPr id="753" name="Freeform 20">
                <a:extLst>
                  <a:ext uri="{FF2B5EF4-FFF2-40B4-BE49-F238E27FC236}">
                    <a16:creationId xmlns:a16="http://schemas.microsoft.com/office/drawing/2014/main" id="{21BF2F3D-469F-4620-D0E5-71E904BCECC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93" name="Group 21">
              <a:extLst>
                <a:ext uri="{FF2B5EF4-FFF2-40B4-BE49-F238E27FC236}">
                  <a16:creationId xmlns:a16="http://schemas.microsoft.com/office/drawing/2014/main" id="{EC9EA6B1-693F-6A5F-AF29-EBD4D6C88076}"/>
                </a:ext>
              </a:extLst>
            </p:cNvPr>
            <p:cNvGrpSpPr/>
            <p:nvPr/>
          </p:nvGrpSpPr>
          <p:grpSpPr>
            <a:xfrm>
              <a:off x="2648641" y="3724855"/>
              <a:ext cx="82785" cy="82785"/>
              <a:chOff x="0" y="0"/>
              <a:chExt cx="6350000" cy="6350000"/>
            </a:xfrm>
          </p:grpSpPr>
          <p:sp>
            <p:nvSpPr>
              <p:cNvPr id="752" name="Freeform 22">
                <a:extLst>
                  <a:ext uri="{FF2B5EF4-FFF2-40B4-BE49-F238E27FC236}">
                    <a16:creationId xmlns:a16="http://schemas.microsoft.com/office/drawing/2014/main" id="{0A1F4CB7-DECD-3FB0-7ED7-C83515A7340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94" name="Group 23">
              <a:extLst>
                <a:ext uri="{FF2B5EF4-FFF2-40B4-BE49-F238E27FC236}">
                  <a16:creationId xmlns:a16="http://schemas.microsoft.com/office/drawing/2014/main" id="{CDC9A368-E127-F2E2-58B1-07B66DE62C3A}"/>
                </a:ext>
              </a:extLst>
            </p:cNvPr>
            <p:cNvGrpSpPr/>
            <p:nvPr/>
          </p:nvGrpSpPr>
          <p:grpSpPr>
            <a:xfrm>
              <a:off x="2648641" y="10105340"/>
              <a:ext cx="82785" cy="82785"/>
              <a:chOff x="0" y="0"/>
              <a:chExt cx="6350000" cy="6350000"/>
            </a:xfrm>
          </p:grpSpPr>
          <p:sp>
            <p:nvSpPr>
              <p:cNvPr id="751" name="Freeform 24">
                <a:extLst>
                  <a:ext uri="{FF2B5EF4-FFF2-40B4-BE49-F238E27FC236}">
                    <a16:creationId xmlns:a16="http://schemas.microsoft.com/office/drawing/2014/main" id="{3992E72B-ADD7-2EE5-5AFE-5DC2E2F0193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95" name="Group 25">
              <a:extLst>
                <a:ext uri="{FF2B5EF4-FFF2-40B4-BE49-F238E27FC236}">
                  <a16:creationId xmlns:a16="http://schemas.microsoft.com/office/drawing/2014/main" id="{0AE7D972-8B01-5632-D2AE-8B8ED4015613}"/>
                </a:ext>
              </a:extLst>
            </p:cNvPr>
            <p:cNvGrpSpPr/>
            <p:nvPr/>
          </p:nvGrpSpPr>
          <p:grpSpPr>
            <a:xfrm>
              <a:off x="2648641" y="2155235"/>
              <a:ext cx="82785" cy="82785"/>
              <a:chOff x="0" y="0"/>
              <a:chExt cx="6350000" cy="6350000"/>
            </a:xfrm>
          </p:grpSpPr>
          <p:sp>
            <p:nvSpPr>
              <p:cNvPr id="750" name="Freeform 26">
                <a:extLst>
                  <a:ext uri="{FF2B5EF4-FFF2-40B4-BE49-F238E27FC236}">
                    <a16:creationId xmlns:a16="http://schemas.microsoft.com/office/drawing/2014/main" id="{0CF926E9-18A4-2CC6-43DC-42557F03A0E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96" name="Group 27">
              <a:extLst>
                <a:ext uri="{FF2B5EF4-FFF2-40B4-BE49-F238E27FC236}">
                  <a16:creationId xmlns:a16="http://schemas.microsoft.com/office/drawing/2014/main" id="{F8CE14E5-021A-9162-5674-5AA86C4604C1}"/>
                </a:ext>
              </a:extLst>
            </p:cNvPr>
            <p:cNvGrpSpPr/>
            <p:nvPr/>
          </p:nvGrpSpPr>
          <p:grpSpPr>
            <a:xfrm>
              <a:off x="2648641" y="8535719"/>
              <a:ext cx="82785" cy="82785"/>
              <a:chOff x="0" y="0"/>
              <a:chExt cx="6350000" cy="6350000"/>
            </a:xfrm>
          </p:grpSpPr>
          <p:sp>
            <p:nvSpPr>
              <p:cNvPr id="749" name="Freeform 28">
                <a:extLst>
                  <a:ext uri="{FF2B5EF4-FFF2-40B4-BE49-F238E27FC236}">
                    <a16:creationId xmlns:a16="http://schemas.microsoft.com/office/drawing/2014/main" id="{07D0050E-F12D-AC8E-1B7C-82E38407807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97" name="Group 29">
              <a:extLst>
                <a:ext uri="{FF2B5EF4-FFF2-40B4-BE49-F238E27FC236}">
                  <a16:creationId xmlns:a16="http://schemas.microsoft.com/office/drawing/2014/main" id="{A6EC67AD-34F6-F17D-B3C4-9307034A3EC1}"/>
                </a:ext>
              </a:extLst>
            </p:cNvPr>
            <p:cNvGrpSpPr/>
            <p:nvPr/>
          </p:nvGrpSpPr>
          <p:grpSpPr>
            <a:xfrm>
              <a:off x="2648641" y="5342935"/>
              <a:ext cx="82785" cy="82785"/>
              <a:chOff x="0" y="0"/>
              <a:chExt cx="6350000" cy="6350000"/>
            </a:xfrm>
          </p:grpSpPr>
          <p:sp>
            <p:nvSpPr>
              <p:cNvPr id="748" name="Freeform 30">
                <a:extLst>
                  <a:ext uri="{FF2B5EF4-FFF2-40B4-BE49-F238E27FC236}">
                    <a16:creationId xmlns:a16="http://schemas.microsoft.com/office/drawing/2014/main" id="{7CF71F5D-98C3-6720-7DE4-1249D5D85E8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98" name="Group 31">
              <a:extLst>
                <a:ext uri="{FF2B5EF4-FFF2-40B4-BE49-F238E27FC236}">
                  <a16:creationId xmlns:a16="http://schemas.microsoft.com/office/drawing/2014/main" id="{8AA23093-78CA-A738-36BC-2B5BA70B6768}"/>
                </a:ext>
              </a:extLst>
            </p:cNvPr>
            <p:cNvGrpSpPr/>
            <p:nvPr/>
          </p:nvGrpSpPr>
          <p:grpSpPr>
            <a:xfrm>
              <a:off x="1122" y="1075351"/>
              <a:ext cx="82785" cy="82785"/>
              <a:chOff x="0" y="0"/>
              <a:chExt cx="6350000" cy="6350000"/>
            </a:xfrm>
          </p:grpSpPr>
          <p:sp>
            <p:nvSpPr>
              <p:cNvPr id="747" name="Freeform 32">
                <a:extLst>
                  <a:ext uri="{FF2B5EF4-FFF2-40B4-BE49-F238E27FC236}">
                    <a16:creationId xmlns:a16="http://schemas.microsoft.com/office/drawing/2014/main" id="{064ED79B-88AA-E160-5CC3-C11AED441CF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99" name="Group 33">
              <a:extLst>
                <a:ext uri="{FF2B5EF4-FFF2-40B4-BE49-F238E27FC236}">
                  <a16:creationId xmlns:a16="http://schemas.microsoft.com/office/drawing/2014/main" id="{B265E446-8D86-967C-8498-0AD1E12D8FE9}"/>
                </a:ext>
              </a:extLst>
            </p:cNvPr>
            <p:cNvGrpSpPr/>
            <p:nvPr/>
          </p:nvGrpSpPr>
          <p:grpSpPr>
            <a:xfrm>
              <a:off x="1122" y="7455836"/>
              <a:ext cx="82785" cy="82785"/>
              <a:chOff x="0" y="0"/>
              <a:chExt cx="6350000" cy="6350000"/>
            </a:xfrm>
          </p:grpSpPr>
          <p:sp>
            <p:nvSpPr>
              <p:cNvPr id="746" name="Freeform 34">
                <a:extLst>
                  <a:ext uri="{FF2B5EF4-FFF2-40B4-BE49-F238E27FC236}">
                    <a16:creationId xmlns:a16="http://schemas.microsoft.com/office/drawing/2014/main" id="{B0611C86-ABE8-1828-C23A-4C170CDC611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00" name="Group 35">
              <a:extLst>
                <a:ext uri="{FF2B5EF4-FFF2-40B4-BE49-F238E27FC236}">
                  <a16:creationId xmlns:a16="http://schemas.microsoft.com/office/drawing/2014/main" id="{EB5B345C-E6A3-E37C-D88C-B2093B42B34C}"/>
                </a:ext>
              </a:extLst>
            </p:cNvPr>
            <p:cNvGrpSpPr/>
            <p:nvPr/>
          </p:nvGrpSpPr>
          <p:grpSpPr>
            <a:xfrm>
              <a:off x="1122" y="4263051"/>
              <a:ext cx="82785" cy="82785"/>
              <a:chOff x="0" y="0"/>
              <a:chExt cx="6350000" cy="6350000"/>
            </a:xfrm>
          </p:grpSpPr>
          <p:sp>
            <p:nvSpPr>
              <p:cNvPr id="745" name="Freeform 36">
                <a:extLst>
                  <a:ext uri="{FF2B5EF4-FFF2-40B4-BE49-F238E27FC236}">
                    <a16:creationId xmlns:a16="http://schemas.microsoft.com/office/drawing/2014/main" id="{BBC25604-6610-67DC-2F5A-022044A5C09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01" name="Group 37">
              <a:extLst>
                <a:ext uri="{FF2B5EF4-FFF2-40B4-BE49-F238E27FC236}">
                  <a16:creationId xmlns:a16="http://schemas.microsoft.com/office/drawing/2014/main" id="{C24B414F-822B-288D-F23A-4B8ECFFC7B80}"/>
                </a:ext>
              </a:extLst>
            </p:cNvPr>
            <p:cNvGrpSpPr/>
            <p:nvPr/>
          </p:nvGrpSpPr>
          <p:grpSpPr>
            <a:xfrm>
              <a:off x="1122" y="10643536"/>
              <a:ext cx="82785" cy="82785"/>
              <a:chOff x="0" y="0"/>
              <a:chExt cx="6350000" cy="6350000"/>
            </a:xfrm>
          </p:grpSpPr>
          <p:sp>
            <p:nvSpPr>
              <p:cNvPr id="744" name="Freeform 38">
                <a:extLst>
                  <a:ext uri="{FF2B5EF4-FFF2-40B4-BE49-F238E27FC236}">
                    <a16:creationId xmlns:a16="http://schemas.microsoft.com/office/drawing/2014/main" id="{FD3D72A7-540C-EF21-3AFD-3EF6538162B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02" name="Group 39">
              <a:extLst>
                <a:ext uri="{FF2B5EF4-FFF2-40B4-BE49-F238E27FC236}">
                  <a16:creationId xmlns:a16="http://schemas.microsoft.com/office/drawing/2014/main" id="{2AF9980A-7D1E-F1A1-EA26-353AE0F5987C}"/>
                </a:ext>
              </a:extLst>
            </p:cNvPr>
            <p:cNvGrpSpPr/>
            <p:nvPr/>
          </p:nvGrpSpPr>
          <p:grpSpPr>
            <a:xfrm>
              <a:off x="3188502" y="1075351"/>
              <a:ext cx="82785" cy="82785"/>
              <a:chOff x="0" y="0"/>
              <a:chExt cx="6350000" cy="6350000"/>
            </a:xfrm>
          </p:grpSpPr>
          <p:sp>
            <p:nvSpPr>
              <p:cNvPr id="743" name="Freeform 40">
                <a:extLst>
                  <a:ext uri="{FF2B5EF4-FFF2-40B4-BE49-F238E27FC236}">
                    <a16:creationId xmlns:a16="http://schemas.microsoft.com/office/drawing/2014/main" id="{AED4A62E-964B-5647-6E60-44C5122FBA4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03" name="Group 41">
              <a:extLst>
                <a:ext uri="{FF2B5EF4-FFF2-40B4-BE49-F238E27FC236}">
                  <a16:creationId xmlns:a16="http://schemas.microsoft.com/office/drawing/2014/main" id="{7634ACB2-0965-C44C-2F4E-04DD465F4A99}"/>
                </a:ext>
              </a:extLst>
            </p:cNvPr>
            <p:cNvGrpSpPr/>
            <p:nvPr/>
          </p:nvGrpSpPr>
          <p:grpSpPr>
            <a:xfrm>
              <a:off x="3188502" y="7455836"/>
              <a:ext cx="82785" cy="82785"/>
              <a:chOff x="0" y="0"/>
              <a:chExt cx="6350000" cy="6350000"/>
            </a:xfrm>
          </p:grpSpPr>
          <p:sp>
            <p:nvSpPr>
              <p:cNvPr id="742" name="Freeform 42">
                <a:extLst>
                  <a:ext uri="{FF2B5EF4-FFF2-40B4-BE49-F238E27FC236}">
                    <a16:creationId xmlns:a16="http://schemas.microsoft.com/office/drawing/2014/main" id="{07A50C05-893A-9ED3-14EC-0EC2FA70184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04" name="Group 43">
              <a:extLst>
                <a:ext uri="{FF2B5EF4-FFF2-40B4-BE49-F238E27FC236}">
                  <a16:creationId xmlns:a16="http://schemas.microsoft.com/office/drawing/2014/main" id="{44581AD4-C66A-EAC2-F419-906F4C29EBE8}"/>
                </a:ext>
              </a:extLst>
            </p:cNvPr>
            <p:cNvGrpSpPr/>
            <p:nvPr/>
          </p:nvGrpSpPr>
          <p:grpSpPr>
            <a:xfrm>
              <a:off x="3188502" y="4263051"/>
              <a:ext cx="82785" cy="82785"/>
              <a:chOff x="0" y="0"/>
              <a:chExt cx="6350000" cy="6350000"/>
            </a:xfrm>
          </p:grpSpPr>
          <p:sp>
            <p:nvSpPr>
              <p:cNvPr id="741" name="Freeform 44">
                <a:extLst>
                  <a:ext uri="{FF2B5EF4-FFF2-40B4-BE49-F238E27FC236}">
                    <a16:creationId xmlns:a16="http://schemas.microsoft.com/office/drawing/2014/main" id="{3916D63F-D555-C773-0051-F5DE8A27D09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05" name="Group 45">
              <a:extLst>
                <a:ext uri="{FF2B5EF4-FFF2-40B4-BE49-F238E27FC236}">
                  <a16:creationId xmlns:a16="http://schemas.microsoft.com/office/drawing/2014/main" id="{D9649FCA-5A3A-BCF7-F329-A6396745F5AC}"/>
                </a:ext>
              </a:extLst>
            </p:cNvPr>
            <p:cNvGrpSpPr/>
            <p:nvPr/>
          </p:nvGrpSpPr>
          <p:grpSpPr>
            <a:xfrm>
              <a:off x="3188502" y="10643536"/>
              <a:ext cx="82785" cy="82785"/>
              <a:chOff x="0" y="0"/>
              <a:chExt cx="6350000" cy="6350000"/>
            </a:xfrm>
          </p:grpSpPr>
          <p:sp>
            <p:nvSpPr>
              <p:cNvPr id="740" name="Freeform 46">
                <a:extLst>
                  <a:ext uri="{FF2B5EF4-FFF2-40B4-BE49-F238E27FC236}">
                    <a16:creationId xmlns:a16="http://schemas.microsoft.com/office/drawing/2014/main" id="{2CF26643-E280-39E4-E545-2C9345DD0F4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06" name="Group 47">
              <a:extLst>
                <a:ext uri="{FF2B5EF4-FFF2-40B4-BE49-F238E27FC236}">
                  <a16:creationId xmlns:a16="http://schemas.microsoft.com/office/drawing/2014/main" id="{F6335E24-BE97-34BB-F50B-807633E749C1}"/>
                </a:ext>
              </a:extLst>
            </p:cNvPr>
            <p:cNvGrpSpPr/>
            <p:nvPr/>
          </p:nvGrpSpPr>
          <p:grpSpPr>
            <a:xfrm>
              <a:off x="1122" y="2693431"/>
              <a:ext cx="82785" cy="82785"/>
              <a:chOff x="0" y="0"/>
              <a:chExt cx="6350000" cy="6350000"/>
            </a:xfrm>
          </p:grpSpPr>
          <p:sp>
            <p:nvSpPr>
              <p:cNvPr id="739" name="Freeform 48">
                <a:extLst>
                  <a:ext uri="{FF2B5EF4-FFF2-40B4-BE49-F238E27FC236}">
                    <a16:creationId xmlns:a16="http://schemas.microsoft.com/office/drawing/2014/main" id="{9A6C3A06-86E8-3423-CC1E-5E1A0349509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07" name="Group 49">
              <a:extLst>
                <a:ext uri="{FF2B5EF4-FFF2-40B4-BE49-F238E27FC236}">
                  <a16:creationId xmlns:a16="http://schemas.microsoft.com/office/drawing/2014/main" id="{6E5DAD4A-FE52-1775-4F95-6C777D5A2F7A}"/>
                </a:ext>
              </a:extLst>
            </p:cNvPr>
            <p:cNvGrpSpPr/>
            <p:nvPr/>
          </p:nvGrpSpPr>
          <p:grpSpPr>
            <a:xfrm>
              <a:off x="1122" y="9073915"/>
              <a:ext cx="82785" cy="82785"/>
              <a:chOff x="0" y="0"/>
              <a:chExt cx="6350000" cy="6350000"/>
            </a:xfrm>
          </p:grpSpPr>
          <p:sp>
            <p:nvSpPr>
              <p:cNvPr id="738" name="Freeform 50">
                <a:extLst>
                  <a:ext uri="{FF2B5EF4-FFF2-40B4-BE49-F238E27FC236}">
                    <a16:creationId xmlns:a16="http://schemas.microsoft.com/office/drawing/2014/main" id="{ABB57925-B64A-1896-66B8-A3C7F583EF6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08" name="Group 51">
              <a:extLst>
                <a:ext uri="{FF2B5EF4-FFF2-40B4-BE49-F238E27FC236}">
                  <a16:creationId xmlns:a16="http://schemas.microsoft.com/office/drawing/2014/main" id="{4188628E-4906-6609-7C43-CCF89AB8E054}"/>
                </a:ext>
              </a:extLst>
            </p:cNvPr>
            <p:cNvGrpSpPr/>
            <p:nvPr/>
          </p:nvGrpSpPr>
          <p:grpSpPr>
            <a:xfrm>
              <a:off x="1122" y="5881131"/>
              <a:ext cx="82785" cy="82785"/>
              <a:chOff x="0" y="0"/>
              <a:chExt cx="6350000" cy="6350000"/>
            </a:xfrm>
          </p:grpSpPr>
          <p:sp>
            <p:nvSpPr>
              <p:cNvPr id="737" name="Freeform 52">
                <a:extLst>
                  <a:ext uri="{FF2B5EF4-FFF2-40B4-BE49-F238E27FC236}">
                    <a16:creationId xmlns:a16="http://schemas.microsoft.com/office/drawing/2014/main" id="{39781D32-FADB-1D5B-E526-412A695C4CB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09" name="Group 53">
              <a:extLst>
                <a:ext uri="{FF2B5EF4-FFF2-40B4-BE49-F238E27FC236}">
                  <a16:creationId xmlns:a16="http://schemas.microsoft.com/office/drawing/2014/main" id="{CE1FCCF6-225E-840E-12F2-D9FADD91D108}"/>
                </a:ext>
              </a:extLst>
            </p:cNvPr>
            <p:cNvGrpSpPr/>
            <p:nvPr/>
          </p:nvGrpSpPr>
          <p:grpSpPr>
            <a:xfrm>
              <a:off x="3188502" y="2693431"/>
              <a:ext cx="82785" cy="82785"/>
              <a:chOff x="0" y="0"/>
              <a:chExt cx="6350000" cy="6350000"/>
            </a:xfrm>
          </p:grpSpPr>
          <p:sp>
            <p:nvSpPr>
              <p:cNvPr id="736" name="Freeform 54">
                <a:extLst>
                  <a:ext uri="{FF2B5EF4-FFF2-40B4-BE49-F238E27FC236}">
                    <a16:creationId xmlns:a16="http://schemas.microsoft.com/office/drawing/2014/main" id="{BCBE5D5E-7F0B-8750-34A1-B537A330C76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10" name="Group 55">
              <a:extLst>
                <a:ext uri="{FF2B5EF4-FFF2-40B4-BE49-F238E27FC236}">
                  <a16:creationId xmlns:a16="http://schemas.microsoft.com/office/drawing/2014/main" id="{A2E44C72-A521-6B55-5091-F10A948AB199}"/>
                </a:ext>
              </a:extLst>
            </p:cNvPr>
            <p:cNvGrpSpPr/>
            <p:nvPr/>
          </p:nvGrpSpPr>
          <p:grpSpPr>
            <a:xfrm>
              <a:off x="3188502" y="9073915"/>
              <a:ext cx="82785" cy="82785"/>
              <a:chOff x="0" y="0"/>
              <a:chExt cx="6350000" cy="6350000"/>
            </a:xfrm>
          </p:grpSpPr>
          <p:sp>
            <p:nvSpPr>
              <p:cNvPr id="735" name="Freeform 56">
                <a:extLst>
                  <a:ext uri="{FF2B5EF4-FFF2-40B4-BE49-F238E27FC236}">
                    <a16:creationId xmlns:a16="http://schemas.microsoft.com/office/drawing/2014/main" id="{FBFEA372-AB9A-4424-5B9A-CFF1782B2C3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11" name="Group 57">
              <a:extLst>
                <a:ext uri="{FF2B5EF4-FFF2-40B4-BE49-F238E27FC236}">
                  <a16:creationId xmlns:a16="http://schemas.microsoft.com/office/drawing/2014/main" id="{B610C3FA-2DE8-8B66-1F8E-517A269122AE}"/>
                </a:ext>
              </a:extLst>
            </p:cNvPr>
            <p:cNvGrpSpPr/>
            <p:nvPr/>
          </p:nvGrpSpPr>
          <p:grpSpPr>
            <a:xfrm>
              <a:off x="3188502" y="5881131"/>
              <a:ext cx="82785" cy="82785"/>
              <a:chOff x="0" y="0"/>
              <a:chExt cx="6350000" cy="6350000"/>
            </a:xfrm>
          </p:grpSpPr>
          <p:sp>
            <p:nvSpPr>
              <p:cNvPr id="734" name="Freeform 58">
                <a:extLst>
                  <a:ext uri="{FF2B5EF4-FFF2-40B4-BE49-F238E27FC236}">
                    <a16:creationId xmlns:a16="http://schemas.microsoft.com/office/drawing/2014/main" id="{9F4AF2A4-6847-6C7C-9AE2-25F39F50F04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12" name="Group 59">
              <a:extLst>
                <a:ext uri="{FF2B5EF4-FFF2-40B4-BE49-F238E27FC236}">
                  <a16:creationId xmlns:a16="http://schemas.microsoft.com/office/drawing/2014/main" id="{52585162-E252-9F72-E87C-8C76F13AD945}"/>
                </a:ext>
              </a:extLst>
            </p:cNvPr>
            <p:cNvGrpSpPr/>
            <p:nvPr/>
          </p:nvGrpSpPr>
          <p:grpSpPr>
            <a:xfrm>
              <a:off x="550087" y="0"/>
              <a:ext cx="82785" cy="82785"/>
              <a:chOff x="0" y="0"/>
              <a:chExt cx="6350000" cy="6350000"/>
            </a:xfrm>
          </p:grpSpPr>
          <p:sp>
            <p:nvSpPr>
              <p:cNvPr id="733" name="Freeform 60">
                <a:extLst>
                  <a:ext uri="{FF2B5EF4-FFF2-40B4-BE49-F238E27FC236}">
                    <a16:creationId xmlns:a16="http://schemas.microsoft.com/office/drawing/2014/main" id="{0F4D4E9E-F589-0CDB-3870-96780B97A05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13" name="Group 61">
              <a:extLst>
                <a:ext uri="{FF2B5EF4-FFF2-40B4-BE49-F238E27FC236}">
                  <a16:creationId xmlns:a16="http://schemas.microsoft.com/office/drawing/2014/main" id="{0B755465-A453-D728-F278-4B5A55C8AA85}"/>
                </a:ext>
              </a:extLst>
            </p:cNvPr>
            <p:cNvGrpSpPr/>
            <p:nvPr/>
          </p:nvGrpSpPr>
          <p:grpSpPr>
            <a:xfrm>
              <a:off x="550087" y="6380485"/>
              <a:ext cx="82785" cy="82785"/>
              <a:chOff x="0" y="0"/>
              <a:chExt cx="6350000" cy="6350000"/>
            </a:xfrm>
          </p:grpSpPr>
          <p:sp>
            <p:nvSpPr>
              <p:cNvPr id="732" name="Freeform 62">
                <a:extLst>
                  <a:ext uri="{FF2B5EF4-FFF2-40B4-BE49-F238E27FC236}">
                    <a16:creationId xmlns:a16="http://schemas.microsoft.com/office/drawing/2014/main" id="{DC5DEFFD-3D02-2A4A-9E4B-07D6E550281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14" name="Group 63">
              <a:extLst>
                <a:ext uri="{FF2B5EF4-FFF2-40B4-BE49-F238E27FC236}">
                  <a16:creationId xmlns:a16="http://schemas.microsoft.com/office/drawing/2014/main" id="{6CB316AE-2580-4E28-A118-2FF03EA68387}"/>
                </a:ext>
              </a:extLst>
            </p:cNvPr>
            <p:cNvGrpSpPr/>
            <p:nvPr/>
          </p:nvGrpSpPr>
          <p:grpSpPr>
            <a:xfrm>
              <a:off x="550087" y="3187700"/>
              <a:ext cx="82785" cy="82785"/>
              <a:chOff x="0" y="0"/>
              <a:chExt cx="6350000" cy="6350000"/>
            </a:xfrm>
          </p:grpSpPr>
          <p:sp>
            <p:nvSpPr>
              <p:cNvPr id="731" name="Freeform 64">
                <a:extLst>
                  <a:ext uri="{FF2B5EF4-FFF2-40B4-BE49-F238E27FC236}">
                    <a16:creationId xmlns:a16="http://schemas.microsoft.com/office/drawing/2014/main" id="{0E170D85-42A7-D418-8600-32E4D199229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15" name="Group 65">
              <a:extLst>
                <a:ext uri="{FF2B5EF4-FFF2-40B4-BE49-F238E27FC236}">
                  <a16:creationId xmlns:a16="http://schemas.microsoft.com/office/drawing/2014/main" id="{921B603C-6262-EFC9-4CC0-FA65EE6AEDF8}"/>
                </a:ext>
              </a:extLst>
            </p:cNvPr>
            <p:cNvGrpSpPr/>
            <p:nvPr/>
          </p:nvGrpSpPr>
          <p:grpSpPr>
            <a:xfrm>
              <a:off x="550087" y="9568185"/>
              <a:ext cx="82785" cy="82785"/>
              <a:chOff x="0" y="0"/>
              <a:chExt cx="6350000" cy="6350000"/>
            </a:xfrm>
          </p:grpSpPr>
          <p:sp>
            <p:nvSpPr>
              <p:cNvPr id="730" name="Freeform 66">
                <a:extLst>
                  <a:ext uri="{FF2B5EF4-FFF2-40B4-BE49-F238E27FC236}">
                    <a16:creationId xmlns:a16="http://schemas.microsoft.com/office/drawing/2014/main" id="{6A916BFB-5785-F4C4-9F2C-6678CC18FB2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16" name="Group 67">
              <a:extLst>
                <a:ext uri="{FF2B5EF4-FFF2-40B4-BE49-F238E27FC236}">
                  <a16:creationId xmlns:a16="http://schemas.microsoft.com/office/drawing/2014/main" id="{C08595BD-A885-E4ED-1203-122A68C9A4A5}"/>
                </a:ext>
              </a:extLst>
            </p:cNvPr>
            <p:cNvGrpSpPr/>
            <p:nvPr/>
          </p:nvGrpSpPr>
          <p:grpSpPr>
            <a:xfrm>
              <a:off x="3737467" y="0"/>
              <a:ext cx="82785" cy="82785"/>
              <a:chOff x="0" y="0"/>
              <a:chExt cx="6350000" cy="6350000"/>
            </a:xfrm>
          </p:grpSpPr>
          <p:sp>
            <p:nvSpPr>
              <p:cNvPr id="729" name="Freeform 68">
                <a:extLst>
                  <a:ext uri="{FF2B5EF4-FFF2-40B4-BE49-F238E27FC236}">
                    <a16:creationId xmlns:a16="http://schemas.microsoft.com/office/drawing/2014/main" id="{E910DE0B-2F26-A1EC-691C-1E74574E887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17" name="Group 69">
              <a:extLst>
                <a:ext uri="{FF2B5EF4-FFF2-40B4-BE49-F238E27FC236}">
                  <a16:creationId xmlns:a16="http://schemas.microsoft.com/office/drawing/2014/main" id="{DA10832F-5D09-FCE2-09B8-D99615D97A35}"/>
                </a:ext>
              </a:extLst>
            </p:cNvPr>
            <p:cNvGrpSpPr/>
            <p:nvPr/>
          </p:nvGrpSpPr>
          <p:grpSpPr>
            <a:xfrm>
              <a:off x="3737467" y="6380485"/>
              <a:ext cx="82785" cy="82785"/>
              <a:chOff x="0" y="0"/>
              <a:chExt cx="6350000" cy="6350000"/>
            </a:xfrm>
          </p:grpSpPr>
          <p:sp>
            <p:nvSpPr>
              <p:cNvPr id="728" name="Freeform 70">
                <a:extLst>
                  <a:ext uri="{FF2B5EF4-FFF2-40B4-BE49-F238E27FC236}">
                    <a16:creationId xmlns:a16="http://schemas.microsoft.com/office/drawing/2014/main" id="{2D1C6C00-3DE1-FFFF-BC7A-AB7C5192B6A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18" name="Group 71">
              <a:extLst>
                <a:ext uri="{FF2B5EF4-FFF2-40B4-BE49-F238E27FC236}">
                  <a16:creationId xmlns:a16="http://schemas.microsoft.com/office/drawing/2014/main" id="{79EE3C22-6A84-93D7-70A3-C0DF3E721237}"/>
                </a:ext>
              </a:extLst>
            </p:cNvPr>
            <p:cNvGrpSpPr/>
            <p:nvPr/>
          </p:nvGrpSpPr>
          <p:grpSpPr>
            <a:xfrm>
              <a:off x="3737467" y="3187700"/>
              <a:ext cx="82785" cy="82785"/>
              <a:chOff x="0" y="0"/>
              <a:chExt cx="6350000" cy="6350000"/>
            </a:xfrm>
          </p:grpSpPr>
          <p:sp>
            <p:nvSpPr>
              <p:cNvPr id="727" name="Freeform 72">
                <a:extLst>
                  <a:ext uri="{FF2B5EF4-FFF2-40B4-BE49-F238E27FC236}">
                    <a16:creationId xmlns:a16="http://schemas.microsoft.com/office/drawing/2014/main" id="{21C3872E-8266-6C45-0C82-A230C5D00BF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19" name="Group 73">
              <a:extLst>
                <a:ext uri="{FF2B5EF4-FFF2-40B4-BE49-F238E27FC236}">
                  <a16:creationId xmlns:a16="http://schemas.microsoft.com/office/drawing/2014/main" id="{BBD43635-DD94-2EA5-ED89-2F93D10322A9}"/>
                </a:ext>
              </a:extLst>
            </p:cNvPr>
            <p:cNvGrpSpPr/>
            <p:nvPr/>
          </p:nvGrpSpPr>
          <p:grpSpPr>
            <a:xfrm>
              <a:off x="3737467" y="9568185"/>
              <a:ext cx="82785" cy="82785"/>
              <a:chOff x="0" y="0"/>
              <a:chExt cx="6350000" cy="6350000"/>
            </a:xfrm>
          </p:grpSpPr>
          <p:sp>
            <p:nvSpPr>
              <p:cNvPr id="726" name="Freeform 74">
                <a:extLst>
                  <a:ext uri="{FF2B5EF4-FFF2-40B4-BE49-F238E27FC236}">
                    <a16:creationId xmlns:a16="http://schemas.microsoft.com/office/drawing/2014/main" id="{F384C919-97CB-E798-B88F-C5386A3D3D6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20" name="Group 75">
              <a:extLst>
                <a:ext uri="{FF2B5EF4-FFF2-40B4-BE49-F238E27FC236}">
                  <a16:creationId xmlns:a16="http://schemas.microsoft.com/office/drawing/2014/main" id="{976895FE-170B-BCA1-45A2-1180F60908EC}"/>
                </a:ext>
              </a:extLst>
            </p:cNvPr>
            <p:cNvGrpSpPr/>
            <p:nvPr/>
          </p:nvGrpSpPr>
          <p:grpSpPr>
            <a:xfrm>
              <a:off x="550087" y="1618080"/>
              <a:ext cx="82785" cy="82785"/>
              <a:chOff x="0" y="0"/>
              <a:chExt cx="6350000" cy="6350000"/>
            </a:xfrm>
          </p:grpSpPr>
          <p:sp>
            <p:nvSpPr>
              <p:cNvPr id="725" name="Freeform 76">
                <a:extLst>
                  <a:ext uri="{FF2B5EF4-FFF2-40B4-BE49-F238E27FC236}">
                    <a16:creationId xmlns:a16="http://schemas.microsoft.com/office/drawing/2014/main" id="{45745C17-2E22-2B4C-0DE7-8A864E18AC7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21" name="Group 77">
              <a:extLst>
                <a:ext uri="{FF2B5EF4-FFF2-40B4-BE49-F238E27FC236}">
                  <a16:creationId xmlns:a16="http://schemas.microsoft.com/office/drawing/2014/main" id="{0FA18022-2FA3-D69A-B45E-19E68E585C70}"/>
                </a:ext>
              </a:extLst>
            </p:cNvPr>
            <p:cNvGrpSpPr/>
            <p:nvPr/>
          </p:nvGrpSpPr>
          <p:grpSpPr>
            <a:xfrm>
              <a:off x="550087" y="7998564"/>
              <a:ext cx="82785" cy="82785"/>
              <a:chOff x="0" y="0"/>
              <a:chExt cx="6350000" cy="6350000"/>
            </a:xfrm>
          </p:grpSpPr>
          <p:sp>
            <p:nvSpPr>
              <p:cNvPr id="724" name="Freeform 78">
                <a:extLst>
                  <a:ext uri="{FF2B5EF4-FFF2-40B4-BE49-F238E27FC236}">
                    <a16:creationId xmlns:a16="http://schemas.microsoft.com/office/drawing/2014/main" id="{7200E810-8716-F6B3-E7B1-97F62385E36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22" name="Group 79">
              <a:extLst>
                <a:ext uri="{FF2B5EF4-FFF2-40B4-BE49-F238E27FC236}">
                  <a16:creationId xmlns:a16="http://schemas.microsoft.com/office/drawing/2014/main" id="{D5663545-8474-EE10-C920-0404836B7D1C}"/>
                </a:ext>
              </a:extLst>
            </p:cNvPr>
            <p:cNvGrpSpPr/>
            <p:nvPr/>
          </p:nvGrpSpPr>
          <p:grpSpPr>
            <a:xfrm>
              <a:off x="550087" y="4805780"/>
              <a:ext cx="82785" cy="82785"/>
              <a:chOff x="0" y="0"/>
              <a:chExt cx="6350000" cy="6350000"/>
            </a:xfrm>
          </p:grpSpPr>
          <p:sp>
            <p:nvSpPr>
              <p:cNvPr id="723" name="Freeform 80">
                <a:extLst>
                  <a:ext uri="{FF2B5EF4-FFF2-40B4-BE49-F238E27FC236}">
                    <a16:creationId xmlns:a16="http://schemas.microsoft.com/office/drawing/2014/main" id="{E2415666-61F3-3807-3BB4-5CBCE2F87A0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23" name="Group 81">
              <a:extLst>
                <a:ext uri="{FF2B5EF4-FFF2-40B4-BE49-F238E27FC236}">
                  <a16:creationId xmlns:a16="http://schemas.microsoft.com/office/drawing/2014/main" id="{6A928489-B383-0C17-752D-F8B7A82667D2}"/>
                </a:ext>
              </a:extLst>
            </p:cNvPr>
            <p:cNvGrpSpPr/>
            <p:nvPr/>
          </p:nvGrpSpPr>
          <p:grpSpPr>
            <a:xfrm>
              <a:off x="3737467" y="1618080"/>
              <a:ext cx="82785" cy="82785"/>
              <a:chOff x="0" y="0"/>
              <a:chExt cx="6350000" cy="6350000"/>
            </a:xfrm>
          </p:grpSpPr>
          <p:sp>
            <p:nvSpPr>
              <p:cNvPr id="722" name="Freeform 82">
                <a:extLst>
                  <a:ext uri="{FF2B5EF4-FFF2-40B4-BE49-F238E27FC236}">
                    <a16:creationId xmlns:a16="http://schemas.microsoft.com/office/drawing/2014/main" id="{EFC72CD3-87A0-CD1E-34E8-1D631FE29DD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24" name="Group 83">
              <a:extLst>
                <a:ext uri="{FF2B5EF4-FFF2-40B4-BE49-F238E27FC236}">
                  <a16:creationId xmlns:a16="http://schemas.microsoft.com/office/drawing/2014/main" id="{3728EAC3-F213-F04C-E933-07F1724FE9A5}"/>
                </a:ext>
              </a:extLst>
            </p:cNvPr>
            <p:cNvGrpSpPr/>
            <p:nvPr/>
          </p:nvGrpSpPr>
          <p:grpSpPr>
            <a:xfrm>
              <a:off x="3737467" y="7998564"/>
              <a:ext cx="82785" cy="82785"/>
              <a:chOff x="0" y="0"/>
              <a:chExt cx="6350000" cy="6350000"/>
            </a:xfrm>
          </p:grpSpPr>
          <p:sp>
            <p:nvSpPr>
              <p:cNvPr id="721" name="Freeform 84">
                <a:extLst>
                  <a:ext uri="{FF2B5EF4-FFF2-40B4-BE49-F238E27FC236}">
                    <a16:creationId xmlns:a16="http://schemas.microsoft.com/office/drawing/2014/main" id="{12A3FC06-2B1F-CBA9-F0A2-7ED8ACA38EC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25" name="Group 85">
              <a:extLst>
                <a:ext uri="{FF2B5EF4-FFF2-40B4-BE49-F238E27FC236}">
                  <a16:creationId xmlns:a16="http://schemas.microsoft.com/office/drawing/2014/main" id="{7136332E-3D04-AEF5-A4FF-1FB6441F0F39}"/>
                </a:ext>
              </a:extLst>
            </p:cNvPr>
            <p:cNvGrpSpPr/>
            <p:nvPr/>
          </p:nvGrpSpPr>
          <p:grpSpPr>
            <a:xfrm>
              <a:off x="3737467" y="4805780"/>
              <a:ext cx="82785" cy="82785"/>
              <a:chOff x="0" y="0"/>
              <a:chExt cx="6350000" cy="6350000"/>
            </a:xfrm>
          </p:grpSpPr>
          <p:sp>
            <p:nvSpPr>
              <p:cNvPr id="720" name="Freeform 86">
                <a:extLst>
                  <a:ext uri="{FF2B5EF4-FFF2-40B4-BE49-F238E27FC236}">
                    <a16:creationId xmlns:a16="http://schemas.microsoft.com/office/drawing/2014/main" id="{1F8E3A64-6A9E-5BD8-ACE1-FB1D3038D5E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26" name="Group 87">
              <a:extLst>
                <a:ext uri="{FF2B5EF4-FFF2-40B4-BE49-F238E27FC236}">
                  <a16:creationId xmlns:a16="http://schemas.microsoft.com/office/drawing/2014/main" id="{E272B04F-39CA-306B-9E24-DCCDEFDE5BF0}"/>
                </a:ext>
              </a:extLst>
            </p:cNvPr>
            <p:cNvGrpSpPr/>
            <p:nvPr/>
          </p:nvGrpSpPr>
          <p:grpSpPr>
            <a:xfrm>
              <a:off x="1088747" y="537155"/>
              <a:ext cx="82785" cy="82785"/>
              <a:chOff x="0" y="0"/>
              <a:chExt cx="6350000" cy="6350000"/>
            </a:xfrm>
          </p:grpSpPr>
          <p:sp>
            <p:nvSpPr>
              <p:cNvPr id="719" name="Freeform 88">
                <a:extLst>
                  <a:ext uri="{FF2B5EF4-FFF2-40B4-BE49-F238E27FC236}">
                    <a16:creationId xmlns:a16="http://schemas.microsoft.com/office/drawing/2014/main" id="{8539D580-DA8F-98B4-6E5C-13B7D967B9F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27" name="Group 89">
              <a:extLst>
                <a:ext uri="{FF2B5EF4-FFF2-40B4-BE49-F238E27FC236}">
                  <a16:creationId xmlns:a16="http://schemas.microsoft.com/office/drawing/2014/main" id="{ABD3B782-9B33-5CC1-D578-625C575B7F13}"/>
                </a:ext>
              </a:extLst>
            </p:cNvPr>
            <p:cNvGrpSpPr/>
            <p:nvPr/>
          </p:nvGrpSpPr>
          <p:grpSpPr>
            <a:xfrm>
              <a:off x="1088747" y="6917640"/>
              <a:ext cx="82785" cy="82785"/>
              <a:chOff x="0" y="0"/>
              <a:chExt cx="6350000" cy="6350000"/>
            </a:xfrm>
          </p:grpSpPr>
          <p:sp>
            <p:nvSpPr>
              <p:cNvPr id="718" name="Freeform 90">
                <a:extLst>
                  <a:ext uri="{FF2B5EF4-FFF2-40B4-BE49-F238E27FC236}">
                    <a16:creationId xmlns:a16="http://schemas.microsoft.com/office/drawing/2014/main" id="{772738C3-1F27-91B4-DE41-065ED6BDF29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28" name="Group 91">
              <a:extLst>
                <a:ext uri="{FF2B5EF4-FFF2-40B4-BE49-F238E27FC236}">
                  <a16:creationId xmlns:a16="http://schemas.microsoft.com/office/drawing/2014/main" id="{9A216985-ED68-39C8-76FA-C3564BDEEDA1}"/>
                </a:ext>
              </a:extLst>
            </p:cNvPr>
            <p:cNvGrpSpPr/>
            <p:nvPr/>
          </p:nvGrpSpPr>
          <p:grpSpPr>
            <a:xfrm>
              <a:off x="1088747" y="3724855"/>
              <a:ext cx="82785" cy="82785"/>
              <a:chOff x="0" y="0"/>
              <a:chExt cx="6350000" cy="6350000"/>
            </a:xfrm>
          </p:grpSpPr>
          <p:sp>
            <p:nvSpPr>
              <p:cNvPr id="717" name="Freeform 92">
                <a:extLst>
                  <a:ext uri="{FF2B5EF4-FFF2-40B4-BE49-F238E27FC236}">
                    <a16:creationId xmlns:a16="http://schemas.microsoft.com/office/drawing/2014/main" id="{00EC639E-3028-2460-8768-3DBC44190DC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29" name="Group 93">
              <a:extLst>
                <a:ext uri="{FF2B5EF4-FFF2-40B4-BE49-F238E27FC236}">
                  <a16:creationId xmlns:a16="http://schemas.microsoft.com/office/drawing/2014/main" id="{FAA8081F-26E7-F54A-2A2E-FB828D380CFE}"/>
                </a:ext>
              </a:extLst>
            </p:cNvPr>
            <p:cNvGrpSpPr/>
            <p:nvPr/>
          </p:nvGrpSpPr>
          <p:grpSpPr>
            <a:xfrm>
              <a:off x="1088747" y="10105340"/>
              <a:ext cx="82785" cy="82785"/>
              <a:chOff x="0" y="0"/>
              <a:chExt cx="6350000" cy="6350000"/>
            </a:xfrm>
          </p:grpSpPr>
          <p:sp>
            <p:nvSpPr>
              <p:cNvPr id="716" name="Freeform 94">
                <a:extLst>
                  <a:ext uri="{FF2B5EF4-FFF2-40B4-BE49-F238E27FC236}">
                    <a16:creationId xmlns:a16="http://schemas.microsoft.com/office/drawing/2014/main" id="{9906A5BE-7BFA-7A98-F06E-15A6A1D4B19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30" name="Group 95">
              <a:extLst>
                <a:ext uri="{FF2B5EF4-FFF2-40B4-BE49-F238E27FC236}">
                  <a16:creationId xmlns:a16="http://schemas.microsoft.com/office/drawing/2014/main" id="{2FE8EF47-9DF8-3CF0-52A3-5C93F745EFE2}"/>
                </a:ext>
              </a:extLst>
            </p:cNvPr>
            <p:cNvGrpSpPr/>
            <p:nvPr/>
          </p:nvGrpSpPr>
          <p:grpSpPr>
            <a:xfrm>
              <a:off x="4276128" y="537155"/>
              <a:ext cx="82785" cy="82785"/>
              <a:chOff x="0" y="0"/>
              <a:chExt cx="6350000" cy="6350000"/>
            </a:xfrm>
          </p:grpSpPr>
          <p:sp>
            <p:nvSpPr>
              <p:cNvPr id="715" name="Freeform 96">
                <a:extLst>
                  <a:ext uri="{FF2B5EF4-FFF2-40B4-BE49-F238E27FC236}">
                    <a16:creationId xmlns:a16="http://schemas.microsoft.com/office/drawing/2014/main" id="{6D72CA8B-27C7-BDD2-3843-793FC9F261C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31" name="Group 97">
              <a:extLst>
                <a:ext uri="{FF2B5EF4-FFF2-40B4-BE49-F238E27FC236}">
                  <a16:creationId xmlns:a16="http://schemas.microsoft.com/office/drawing/2014/main" id="{109E4CA9-8790-61A7-8655-12EA3C32C50F}"/>
                </a:ext>
              </a:extLst>
            </p:cNvPr>
            <p:cNvGrpSpPr/>
            <p:nvPr/>
          </p:nvGrpSpPr>
          <p:grpSpPr>
            <a:xfrm>
              <a:off x="4276128" y="6917640"/>
              <a:ext cx="82785" cy="82785"/>
              <a:chOff x="0" y="0"/>
              <a:chExt cx="6350000" cy="6350000"/>
            </a:xfrm>
          </p:grpSpPr>
          <p:sp>
            <p:nvSpPr>
              <p:cNvPr id="714" name="Freeform 98">
                <a:extLst>
                  <a:ext uri="{FF2B5EF4-FFF2-40B4-BE49-F238E27FC236}">
                    <a16:creationId xmlns:a16="http://schemas.microsoft.com/office/drawing/2014/main" id="{C87BD74F-0774-4020-20EC-E7124B6A0DE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32" name="Group 99">
              <a:extLst>
                <a:ext uri="{FF2B5EF4-FFF2-40B4-BE49-F238E27FC236}">
                  <a16:creationId xmlns:a16="http://schemas.microsoft.com/office/drawing/2014/main" id="{EA5DD052-7053-8011-601E-D29F84AC652C}"/>
                </a:ext>
              </a:extLst>
            </p:cNvPr>
            <p:cNvGrpSpPr/>
            <p:nvPr/>
          </p:nvGrpSpPr>
          <p:grpSpPr>
            <a:xfrm>
              <a:off x="4276128" y="3724855"/>
              <a:ext cx="82785" cy="82785"/>
              <a:chOff x="0" y="0"/>
              <a:chExt cx="6350000" cy="6350000"/>
            </a:xfrm>
          </p:grpSpPr>
          <p:sp>
            <p:nvSpPr>
              <p:cNvPr id="713" name="Freeform 100">
                <a:extLst>
                  <a:ext uri="{FF2B5EF4-FFF2-40B4-BE49-F238E27FC236}">
                    <a16:creationId xmlns:a16="http://schemas.microsoft.com/office/drawing/2014/main" id="{6D7BA07F-9F8F-5652-7188-7C8EE7FE1D0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33" name="Group 101">
              <a:extLst>
                <a:ext uri="{FF2B5EF4-FFF2-40B4-BE49-F238E27FC236}">
                  <a16:creationId xmlns:a16="http://schemas.microsoft.com/office/drawing/2014/main" id="{3C6198C5-CC52-4E7A-547B-6D479C999761}"/>
                </a:ext>
              </a:extLst>
            </p:cNvPr>
            <p:cNvGrpSpPr/>
            <p:nvPr/>
          </p:nvGrpSpPr>
          <p:grpSpPr>
            <a:xfrm>
              <a:off x="4276128" y="10105340"/>
              <a:ext cx="82785" cy="82785"/>
              <a:chOff x="0" y="0"/>
              <a:chExt cx="6350000" cy="6350000"/>
            </a:xfrm>
          </p:grpSpPr>
          <p:sp>
            <p:nvSpPr>
              <p:cNvPr id="712" name="Freeform 102">
                <a:extLst>
                  <a:ext uri="{FF2B5EF4-FFF2-40B4-BE49-F238E27FC236}">
                    <a16:creationId xmlns:a16="http://schemas.microsoft.com/office/drawing/2014/main" id="{AC6731F5-9152-F97D-9CF5-DF4BB878F37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34" name="Group 103">
              <a:extLst>
                <a:ext uri="{FF2B5EF4-FFF2-40B4-BE49-F238E27FC236}">
                  <a16:creationId xmlns:a16="http://schemas.microsoft.com/office/drawing/2014/main" id="{1EC062B9-2CFA-4F14-5839-706EDAC0AC73}"/>
                </a:ext>
              </a:extLst>
            </p:cNvPr>
            <p:cNvGrpSpPr/>
            <p:nvPr/>
          </p:nvGrpSpPr>
          <p:grpSpPr>
            <a:xfrm>
              <a:off x="1088747" y="2155235"/>
              <a:ext cx="82785" cy="82785"/>
              <a:chOff x="0" y="0"/>
              <a:chExt cx="6350000" cy="6350000"/>
            </a:xfrm>
          </p:grpSpPr>
          <p:sp>
            <p:nvSpPr>
              <p:cNvPr id="711" name="Freeform 104">
                <a:extLst>
                  <a:ext uri="{FF2B5EF4-FFF2-40B4-BE49-F238E27FC236}">
                    <a16:creationId xmlns:a16="http://schemas.microsoft.com/office/drawing/2014/main" id="{6A140BFB-6DF4-EBFC-6808-D64B3C6E7AC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35" name="Group 105">
              <a:extLst>
                <a:ext uri="{FF2B5EF4-FFF2-40B4-BE49-F238E27FC236}">
                  <a16:creationId xmlns:a16="http://schemas.microsoft.com/office/drawing/2014/main" id="{A65FE936-0557-AC71-B38E-A17E690D9697}"/>
                </a:ext>
              </a:extLst>
            </p:cNvPr>
            <p:cNvGrpSpPr/>
            <p:nvPr/>
          </p:nvGrpSpPr>
          <p:grpSpPr>
            <a:xfrm>
              <a:off x="1088747" y="8535719"/>
              <a:ext cx="82785" cy="82785"/>
              <a:chOff x="0" y="0"/>
              <a:chExt cx="6350000" cy="6350000"/>
            </a:xfrm>
          </p:grpSpPr>
          <p:sp>
            <p:nvSpPr>
              <p:cNvPr id="710" name="Freeform 106">
                <a:extLst>
                  <a:ext uri="{FF2B5EF4-FFF2-40B4-BE49-F238E27FC236}">
                    <a16:creationId xmlns:a16="http://schemas.microsoft.com/office/drawing/2014/main" id="{3D694EBD-B632-ECA3-D87A-7FF64B0C625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36" name="Group 107">
              <a:extLst>
                <a:ext uri="{FF2B5EF4-FFF2-40B4-BE49-F238E27FC236}">
                  <a16:creationId xmlns:a16="http://schemas.microsoft.com/office/drawing/2014/main" id="{7FF50D80-D51F-69DA-1AEB-F63475C80A91}"/>
                </a:ext>
              </a:extLst>
            </p:cNvPr>
            <p:cNvGrpSpPr/>
            <p:nvPr/>
          </p:nvGrpSpPr>
          <p:grpSpPr>
            <a:xfrm>
              <a:off x="1088747" y="5342935"/>
              <a:ext cx="82785" cy="82785"/>
              <a:chOff x="0" y="0"/>
              <a:chExt cx="6350000" cy="6350000"/>
            </a:xfrm>
          </p:grpSpPr>
          <p:sp>
            <p:nvSpPr>
              <p:cNvPr id="709" name="Freeform 108">
                <a:extLst>
                  <a:ext uri="{FF2B5EF4-FFF2-40B4-BE49-F238E27FC236}">
                    <a16:creationId xmlns:a16="http://schemas.microsoft.com/office/drawing/2014/main" id="{FC56A90F-48E9-F346-6BB9-07404410E03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37" name="Group 109">
              <a:extLst>
                <a:ext uri="{FF2B5EF4-FFF2-40B4-BE49-F238E27FC236}">
                  <a16:creationId xmlns:a16="http://schemas.microsoft.com/office/drawing/2014/main" id="{11D83CF1-F87C-B40B-9315-3F83E09BB8BF}"/>
                </a:ext>
              </a:extLst>
            </p:cNvPr>
            <p:cNvGrpSpPr/>
            <p:nvPr/>
          </p:nvGrpSpPr>
          <p:grpSpPr>
            <a:xfrm>
              <a:off x="4276128" y="2155235"/>
              <a:ext cx="82785" cy="82785"/>
              <a:chOff x="0" y="0"/>
              <a:chExt cx="6350000" cy="6350000"/>
            </a:xfrm>
          </p:grpSpPr>
          <p:sp>
            <p:nvSpPr>
              <p:cNvPr id="708" name="Freeform 110">
                <a:extLst>
                  <a:ext uri="{FF2B5EF4-FFF2-40B4-BE49-F238E27FC236}">
                    <a16:creationId xmlns:a16="http://schemas.microsoft.com/office/drawing/2014/main" id="{6C53C24E-5FEA-5D3A-236F-37AE03BE3CD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38" name="Group 111">
              <a:extLst>
                <a:ext uri="{FF2B5EF4-FFF2-40B4-BE49-F238E27FC236}">
                  <a16:creationId xmlns:a16="http://schemas.microsoft.com/office/drawing/2014/main" id="{D7D1C2D7-16A4-73C1-5DD6-F292C95CDB15}"/>
                </a:ext>
              </a:extLst>
            </p:cNvPr>
            <p:cNvGrpSpPr/>
            <p:nvPr/>
          </p:nvGrpSpPr>
          <p:grpSpPr>
            <a:xfrm>
              <a:off x="4276128" y="8535719"/>
              <a:ext cx="82785" cy="82785"/>
              <a:chOff x="0" y="0"/>
              <a:chExt cx="6350000" cy="6350000"/>
            </a:xfrm>
          </p:grpSpPr>
          <p:sp>
            <p:nvSpPr>
              <p:cNvPr id="707" name="Freeform 112">
                <a:extLst>
                  <a:ext uri="{FF2B5EF4-FFF2-40B4-BE49-F238E27FC236}">
                    <a16:creationId xmlns:a16="http://schemas.microsoft.com/office/drawing/2014/main" id="{6B5E56DB-AC0D-D7B0-DD22-B4889F48CA5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39" name="Group 113">
              <a:extLst>
                <a:ext uri="{FF2B5EF4-FFF2-40B4-BE49-F238E27FC236}">
                  <a16:creationId xmlns:a16="http://schemas.microsoft.com/office/drawing/2014/main" id="{3DCAB363-0CC1-FCC8-AFCA-974E570CDDF4}"/>
                </a:ext>
              </a:extLst>
            </p:cNvPr>
            <p:cNvGrpSpPr/>
            <p:nvPr/>
          </p:nvGrpSpPr>
          <p:grpSpPr>
            <a:xfrm>
              <a:off x="4276128" y="5342935"/>
              <a:ext cx="82785" cy="82785"/>
              <a:chOff x="0" y="0"/>
              <a:chExt cx="6350000" cy="6350000"/>
            </a:xfrm>
          </p:grpSpPr>
          <p:sp>
            <p:nvSpPr>
              <p:cNvPr id="706" name="Freeform 114">
                <a:extLst>
                  <a:ext uri="{FF2B5EF4-FFF2-40B4-BE49-F238E27FC236}">
                    <a16:creationId xmlns:a16="http://schemas.microsoft.com/office/drawing/2014/main" id="{11B21F48-345A-05EF-1826-3A6A6512307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40" name="Group 115">
              <a:extLst>
                <a:ext uri="{FF2B5EF4-FFF2-40B4-BE49-F238E27FC236}">
                  <a16:creationId xmlns:a16="http://schemas.microsoft.com/office/drawing/2014/main" id="{3D43F511-AB90-FBB0-4DEE-7182FFD5F354}"/>
                </a:ext>
              </a:extLst>
            </p:cNvPr>
            <p:cNvGrpSpPr/>
            <p:nvPr/>
          </p:nvGrpSpPr>
          <p:grpSpPr>
            <a:xfrm>
              <a:off x="1628608" y="1075351"/>
              <a:ext cx="82785" cy="82785"/>
              <a:chOff x="0" y="0"/>
              <a:chExt cx="6350000" cy="6350000"/>
            </a:xfrm>
          </p:grpSpPr>
          <p:sp>
            <p:nvSpPr>
              <p:cNvPr id="705" name="Freeform 116">
                <a:extLst>
                  <a:ext uri="{FF2B5EF4-FFF2-40B4-BE49-F238E27FC236}">
                    <a16:creationId xmlns:a16="http://schemas.microsoft.com/office/drawing/2014/main" id="{294AB0BE-166C-94E0-691A-05E5C98DD7A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41" name="Group 117">
              <a:extLst>
                <a:ext uri="{FF2B5EF4-FFF2-40B4-BE49-F238E27FC236}">
                  <a16:creationId xmlns:a16="http://schemas.microsoft.com/office/drawing/2014/main" id="{E8A050AA-602A-DAD7-A15B-299ED77CC507}"/>
                </a:ext>
              </a:extLst>
            </p:cNvPr>
            <p:cNvGrpSpPr/>
            <p:nvPr/>
          </p:nvGrpSpPr>
          <p:grpSpPr>
            <a:xfrm>
              <a:off x="1628608" y="7455836"/>
              <a:ext cx="82785" cy="82785"/>
              <a:chOff x="0" y="0"/>
              <a:chExt cx="6350000" cy="6350000"/>
            </a:xfrm>
          </p:grpSpPr>
          <p:sp>
            <p:nvSpPr>
              <p:cNvPr id="704" name="Freeform 118">
                <a:extLst>
                  <a:ext uri="{FF2B5EF4-FFF2-40B4-BE49-F238E27FC236}">
                    <a16:creationId xmlns:a16="http://schemas.microsoft.com/office/drawing/2014/main" id="{651D3B2C-ED83-A1B6-CEBC-09ED6451A9B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42" name="Group 119">
              <a:extLst>
                <a:ext uri="{FF2B5EF4-FFF2-40B4-BE49-F238E27FC236}">
                  <a16:creationId xmlns:a16="http://schemas.microsoft.com/office/drawing/2014/main" id="{C1635DDB-ECF9-21EC-7C48-26F5E986A17F}"/>
                </a:ext>
              </a:extLst>
            </p:cNvPr>
            <p:cNvGrpSpPr/>
            <p:nvPr/>
          </p:nvGrpSpPr>
          <p:grpSpPr>
            <a:xfrm>
              <a:off x="1628608" y="4263051"/>
              <a:ext cx="82785" cy="82785"/>
              <a:chOff x="0" y="0"/>
              <a:chExt cx="6350000" cy="6350000"/>
            </a:xfrm>
          </p:grpSpPr>
          <p:sp>
            <p:nvSpPr>
              <p:cNvPr id="703" name="Freeform 120">
                <a:extLst>
                  <a:ext uri="{FF2B5EF4-FFF2-40B4-BE49-F238E27FC236}">
                    <a16:creationId xmlns:a16="http://schemas.microsoft.com/office/drawing/2014/main" id="{852CCC4A-50AC-BAE2-4EAF-59833EB9005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43" name="Group 121">
              <a:extLst>
                <a:ext uri="{FF2B5EF4-FFF2-40B4-BE49-F238E27FC236}">
                  <a16:creationId xmlns:a16="http://schemas.microsoft.com/office/drawing/2014/main" id="{F69C191A-CF68-5A23-E278-1CA07CB9940D}"/>
                </a:ext>
              </a:extLst>
            </p:cNvPr>
            <p:cNvGrpSpPr/>
            <p:nvPr/>
          </p:nvGrpSpPr>
          <p:grpSpPr>
            <a:xfrm>
              <a:off x="1628608" y="10643536"/>
              <a:ext cx="82785" cy="82785"/>
              <a:chOff x="0" y="0"/>
              <a:chExt cx="6350000" cy="6350000"/>
            </a:xfrm>
          </p:grpSpPr>
          <p:sp>
            <p:nvSpPr>
              <p:cNvPr id="702" name="Freeform 122">
                <a:extLst>
                  <a:ext uri="{FF2B5EF4-FFF2-40B4-BE49-F238E27FC236}">
                    <a16:creationId xmlns:a16="http://schemas.microsoft.com/office/drawing/2014/main" id="{DB4F87B0-995C-80F1-288A-CB429633979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44" name="Group 123">
              <a:extLst>
                <a:ext uri="{FF2B5EF4-FFF2-40B4-BE49-F238E27FC236}">
                  <a16:creationId xmlns:a16="http://schemas.microsoft.com/office/drawing/2014/main" id="{971AD04E-0777-08A9-6AD6-F4F575A584F6}"/>
                </a:ext>
              </a:extLst>
            </p:cNvPr>
            <p:cNvGrpSpPr/>
            <p:nvPr/>
          </p:nvGrpSpPr>
          <p:grpSpPr>
            <a:xfrm>
              <a:off x="1628608" y="2693431"/>
              <a:ext cx="82785" cy="82785"/>
              <a:chOff x="0" y="0"/>
              <a:chExt cx="6350000" cy="6350000"/>
            </a:xfrm>
          </p:grpSpPr>
          <p:sp>
            <p:nvSpPr>
              <p:cNvPr id="701" name="Freeform 124">
                <a:extLst>
                  <a:ext uri="{FF2B5EF4-FFF2-40B4-BE49-F238E27FC236}">
                    <a16:creationId xmlns:a16="http://schemas.microsoft.com/office/drawing/2014/main" id="{4FE67E03-836C-EC18-0214-EA10B9AA9B3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45" name="Group 125">
              <a:extLst>
                <a:ext uri="{FF2B5EF4-FFF2-40B4-BE49-F238E27FC236}">
                  <a16:creationId xmlns:a16="http://schemas.microsoft.com/office/drawing/2014/main" id="{C5173051-C577-5B81-7867-8C6E00954D51}"/>
                </a:ext>
              </a:extLst>
            </p:cNvPr>
            <p:cNvGrpSpPr/>
            <p:nvPr/>
          </p:nvGrpSpPr>
          <p:grpSpPr>
            <a:xfrm>
              <a:off x="1628608" y="9073915"/>
              <a:ext cx="82785" cy="82785"/>
              <a:chOff x="0" y="0"/>
              <a:chExt cx="6350000" cy="6350000"/>
            </a:xfrm>
          </p:grpSpPr>
          <p:sp>
            <p:nvSpPr>
              <p:cNvPr id="700" name="Freeform 126">
                <a:extLst>
                  <a:ext uri="{FF2B5EF4-FFF2-40B4-BE49-F238E27FC236}">
                    <a16:creationId xmlns:a16="http://schemas.microsoft.com/office/drawing/2014/main" id="{4E76966D-49D4-88A1-527D-BF78C21F2D1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46" name="Group 127">
              <a:extLst>
                <a:ext uri="{FF2B5EF4-FFF2-40B4-BE49-F238E27FC236}">
                  <a16:creationId xmlns:a16="http://schemas.microsoft.com/office/drawing/2014/main" id="{88797D99-1AF8-F6ED-DA7B-7DCB0E3FEFDC}"/>
                </a:ext>
              </a:extLst>
            </p:cNvPr>
            <p:cNvGrpSpPr/>
            <p:nvPr/>
          </p:nvGrpSpPr>
          <p:grpSpPr>
            <a:xfrm>
              <a:off x="1628608" y="5881131"/>
              <a:ext cx="82785" cy="82785"/>
              <a:chOff x="0" y="0"/>
              <a:chExt cx="6350000" cy="6350000"/>
            </a:xfrm>
          </p:grpSpPr>
          <p:sp>
            <p:nvSpPr>
              <p:cNvPr id="699" name="Freeform 128">
                <a:extLst>
                  <a:ext uri="{FF2B5EF4-FFF2-40B4-BE49-F238E27FC236}">
                    <a16:creationId xmlns:a16="http://schemas.microsoft.com/office/drawing/2014/main" id="{1E7048D8-DF3F-81B2-BA6B-11087810428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47" name="Group 129">
              <a:extLst>
                <a:ext uri="{FF2B5EF4-FFF2-40B4-BE49-F238E27FC236}">
                  <a16:creationId xmlns:a16="http://schemas.microsoft.com/office/drawing/2014/main" id="{1F350495-3F84-567A-0CB3-A21E8064495B}"/>
                </a:ext>
              </a:extLst>
            </p:cNvPr>
            <p:cNvGrpSpPr/>
            <p:nvPr/>
          </p:nvGrpSpPr>
          <p:grpSpPr>
            <a:xfrm>
              <a:off x="2648719" y="0"/>
              <a:ext cx="82785" cy="82785"/>
              <a:chOff x="0" y="0"/>
              <a:chExt cx="1913890" cy="1913890"/>
            </a:xfrm>
          </p:grpSpPr>
          <p:sp>
            <p:nvSpPr>
              <p:cNvPr id="698" name="Freeform 130">
                <a:extLst>
                  <a:ext uri="{FF2B5EF4-FFF2-40B4-BE49-F238E27FC236}">
                    <a16:creationId xmlns:a16="http://schemas.microsoft.com/office/drawing/2014/main" id="{3A8EE6B7-980B-A0F3-9749-C9A00F87D7C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48" name="Group 131">
              <a:extLst>
                <a:ext uri="{FF2B5EF4-FFF2-40B4-BE49-F238E27FC236}">
                  <a16:creationId xmlns:a16="http://schemas.microsoft.com/office/drawing/2014/main" id="{C8A41F6A-F67B-2C80-F24A-4313D2645187}"/>
                </a:ext>
              </a:extLst>
            </p:cNvPr>
            <p:cNvGrpSpPr/>
            <p:nvPr/>
          </p:nvGrpSpPr>
          <p:grpSpPr>
            <a:xfrm>
              <a:off x="2648719" y="6380485"/>
              <a:ext cx="82785" cy="82785"/>
              <a:chOff x="0" y="0"/>
              <a:chExt cx="1913890" cy="1913890"/>
            </a:xfrm>
          </p:grpSpPr>
          <p:sp>
            <p:nvSpPr>
              <p:cNvPr id="697" name="Freeform 132">
                <a:extLst>
                  <a:ext uri="{FF2B5EF4-FFF2-40B4-BE49-F238E27FC236}">
                    <a16:creationId xmlns:a16="http://schemas.microsoft.com/office/drawing/2014/main" id="{18C7D891-E0E7-2788-0ADE-806883B92A5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49" name="Group 133">
              <a:extLst>
                <a:ext uri="{FF2B5EF4-FFF2-40B4-BE49-F238E27FC236}">
                  <a16:creationId xmlns:a16="http://schemas.microsoft.com/office/drawing/2014/main" id="{553D6DB5-B0E9-8E71-5613-FD8CF4939ED7}"/>
                </a:ext>
              </a:extLst>
            </p:cNvPr>
            <p:cNvGrpSpPr/>
            <p:nvPr/>
          </p:nvGrpSpPr>
          <p:grpSpPr>
            <a:xfrm>
              <a:off x="2648719" y="3187700"/>
              <a:ext cx="82785" cy="82785"/>
              <a:chOff x="0" y="0"/>
              <a:chExt cx="1913890" cy="1913890"/>
            </a:xfrm>
          </p:grpSpPr>
          <p:sp>
            <p:nvSpPr>
              <p:cNvPr id="696" name="Freeform 134">
                <a:extLst>
                  <a:ext uri="{FF2B5EF4-FFF2-40B4-BE49-F238E27FC236}">
                    <a16:creationId xmlns:a16="http://schemas.microsoft.com/office/drawing/2014/main" id="{CF3D7A6F-30F7-2C8A-B4AC-0C7AC4025E6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50" name="Group 135">
              <a:extLst>
                <a:ext uri="{FF2B5EF4-FFF2-40B4-BE49-F238E27FC236}">
                  <a16:creationId xmlns:a16="http://schemas.microsoft.com/office/drawing/2014/main" id="{7D8D69FD-3C40-AA8A-3598-C439734D363C}"/>
                </a:ext>
              </a:extLst>
            </p:cNvPr>
            <p:cNvGrpSpPr/>
            <p:nvPr/>
          </p:nvGrpSpPr>
          <p:grpSpPr>
            <a:xfrm>
              <a:off x="2648719" y="9568185"/>
              <a:ext cx="82785" cy="82785"/>
              <a:chOff x="0" y="0"/>
              <a:chExt cx="1913890" cy="1913890"/>
            </a:xfrm>
          </p:grpSpPr>
          <p:sp>
            <p:nvSpPr>
              <p:cNvPr id="695" name="Freeform 136">
                <a:extLst>
                  <a:ext uri="{FF2B5EF4-FFF2-40B4-BE49-F238E27FC236}">
                    <a16:creationId xmlns:a16="http://schemas.microsoft.com/office/drawing/2014/main" id="{F7A55658-7E06-7405-87B2-5611C2C85A5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51" name="Group 137">
              <a:extLst>
                <a:ext uri="{FF2B5EF4-FFF2-40B4-BE49-F238E27FC236}">
                  <a16:creationId xmlns:a16="http://schemas.microsoft.com/office/drawing/2014/main" id="{4DBBD8B3-6627-4F3C-C6C0-5A65367FE835}"/>
                </a:ext>
              </a:extLst>
            </p:cNvPr>
            <p:cNvGrpSpPr/>
            <p:nvPr/>
          </p:nvGrpSpPr>
          <p:grpSpPr>
            <a:xfrm>
              <a:off x="2648719" y="1618080"/>
              <a:ext cx="82785" cy="82785"/>
              <a:chOff x="0" y="0"/>
              <a:chExt cx="1913890" cy="1913890"/>
            </a:xfrm>
          </p:grpSpPr>
          <p:sp>
            <p:nvSpPr>
              <p:cNvPr id="694" name="Freeform 138">
                <a:extLst>
                  <a:ext uri="{FF2B5EF4-FFF2-40B4-BE49-F238E27FC236}">
                    <a16:creationId xmlns:a16="http://schemas.microsoft.com/office/drawing/2014/main" id="{2BE03247-0452-75E6-6D70-7BF9E74AB9D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52" name="Group 139">
              <a:extLst>
                <a:ext uri="{FF2B5EF4-FFF2-40B4-BE49-F238E27FC236}">
                  <a16:creationId xmlns:a16="http://schemas.microsoft.com/office/drawing/2014/main" id="{422FA42D-B315-E0B3-D8D1-605C3CA92E1F}"/>
                </a:ext>
              </a:extLst>
            </p:cNvPr>
            <p:cNvGrpSpPr/>
            <p:nvPr/>
          </p:nvGrpSpPr>
          <p:grpSpPr>
            <a:xfrm>
              <a:off x="2648719" y="7998564"/>
              <a:ext cx="82785" cy="82785"/>
              <a:chOff x="0" y="0"/>
              <a:chExt cx="1913890" cy="1913890"/>
            </a:xfrm>
          </p:grpSpPr>
          <p:sp>
            <p:nvSpPr>
              <p:cNvPr id="693" name="Freeform 140">
                <a:extLst>
                  <a:ext uri="{FF2B5EF4-FFF2-40B4-BE49-F238E27FC236}">
                    <a16:creationId xmlns:a16="http://schemas.microsoft.com/office/drawing/2014/main" id="{E043B3EC-3930-D5A3-3BF6-85D4F2A40F3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53" name="Group 141">
              <a:extLst>
                <a:ext uri="{FF2B5EF4-FFF2-40B4-BE49-F238E27FC236}">
                  <a16:creationId xmlns:a16="http://schemas.microsoft.com/office/drawing/2014/main" id="{206E6D96-E501-4BE7-A5E2-08593DFEC609}"/>
                </a:ext>
              </a:extLst>
            </p:cNvPr>
            <p:cNvGrpSpPr/>
            <p:nvPr/>
          </p:nvGrpSpPr>
          <p:grpSpPr>
            <a:xfrm>
              <a:off x="2648719" y="4805780"/>
              <a:ext cx="82785" cy="82785"/>
              <a:chOff x="0" y="0"/>
              <a:chExt cx="1913890" cy="1913890"/>
            </a:xfrm>
          </p:grpSpPr>
          <p:sp>
            <p:nvSpPr>
              <p:cNvPr id="692" name="Freeform 142">
                <a:extLst>
                  <a:ext uri="{FF2B5EF4-FFF2-40B4-BE49-F238E27FC236}">
                    <a16:creationId xmlns:a16="http://schemas.microsoft.com/office/drawing/2014/main" id="{562EF2DF-F3D1-FC9C-2D0F-739E6B0F2D6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54" name="Group 143">
              <a:extLst>
                <a:ext uri="{FF2B5EF4-FFF2-40B4-BE49-F238E27FC236}">
                  <a16:creationId xmlns:a16="http://schemas.microsoft.com/office/drawing/2014/main" id="{209D8F92-353C-FE2D-712E-7F604D2A10B5}"/>
                </a:ext>
              </a:extLst>
            </p:cNvPr>
            <p:cNvGrpSpPr/>
            <p:nvPr/>
          </p:nvGrpSpPr>
          <p:grpSpPr>
            <a:xfrm>
              <a:off x="0" y="537155"/>
              <a:ext cx="82785" cy="82785"/>
              <a:chOff x="0" y="0"/>
              <a:chExt cx="1913890" cy="1913890"/>
            </a:xfrm>
          </p:grpSpPr>
          <p:sp>
            <p:nvSpPr>
              <p:cNvPr id="691" name="Freeform 144">
                <a:extLst>
                  <a:ext uri="{FF2B5EF4-FFF2-40B4-BE49-F238E27FC236}">
                    <a16:creationId xmlns:a16="http://schemas.microsoft.com/office/drawing/2014/main" id="{94D3DD4A-7EED-41E4-EBAE-249670567D0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55" name="Group 145">
              <a:extLst>
                <a:ext uri="{FF2B5EF4-FFF2-40B4-BE49-F238E27FC236}">
                  <a16:creationId xmlns:a16="http://schemas.microsoft.com/office/drawing/2014/main" id="{F982FEE3-006A-60B4-647F-E49140C47398}"/>
                </a:ext>
              </a:extLst>
            </p:cNvPr>
            <p:cNvGrpSpPr/>
            <p:nvPr/>
          </p:nvGrpSpPr>
          <p:grpSpPr>
            <a:xfrm>
              <a:off x="0" y="6917640"/>
              <a:ext cx="82785" cy="82785"/>
              <a:chOff x="0" y="0"/>
              <a:chExt cx="1913890" cy="1913890"/>
            </a:xfrm>
          </p:grpSpPr>
          <p:sp>
            <p:nvSpPr>
              <p:cNvPr id="690" name="Freeform 146">
                <a:extLst>
                  <a:ext uri="{FF2B5EF4-FFF2-40B4-BE49-F238E27FC236}">
                    <a16:creationId xmlns:a16="http://schemas.microsoft.com/office/drawing/2014/main" id="{2685B65D-5835-CF3A-A585-6532C9CF0F8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56" name="Group 147">
              <a:extLst>
                <a:ext uri="{FF2B5EF4-FFF2-40B4-BE49-F238E27FC236}">
                  <a16:creationId xmlns:a16="http://schemas.microsoft.com/office/drawing/2014/main" id="{228166AA-CE3F-500A-F280-5017B37728AE}"/>
                </a:ext>
              </a:extLst>
            </p:cNvPr>
            <p:cNvGrpSpPr/>
            <p:nvPr/>
          </p:nvGrpSpPr>
          <p:grpSpPr>
            <a:xfrm>
              <a:off x="0" y="3724855"/>
              <a:ext cx="82785" cy="82785"/>
              <a:chOff x="0" y="0"/>
              <a:chExt cx="1913890" cy="1913890"/>
            </a:xfrm>
          </p:grpSpPr>
          <p:sp>
            <p:nvSpPr>
              <p:cNvPr id="689" name="Freeform 148">
                <a:extLst>
                  <a:ext uri="{FF2B5EF4-FFF2-40B4-BE49-F238E27FC236}">
                    <a16:creationId xmlns:a16="http://schemas.microsoft.com/office/drawing/2014/main" id="{7CC87CD6-5B5E-B7AC-C9DB-D80A479B13C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57" name="Group 149">
              <a:extLst>
                <a:ext uri="{FF2B5EF4-FFF2-40B4-BE49-F238E27FC236}">
                  <a16:creationId xmlns:a16="http://schemas.microsoft.com/office/drawing/2014/main" id="{3AC28043-5771-B1BC-B4F1-7A6F280223F4}"/>
                </a:ext>
              </a:extLst>
            </p:cNvPr>
            <p:cNvGrpSpPr/>
            <p:nvPr/>
          </p:nvGrpSpPr>
          <p:grpSpPr>
            <a:xfrm>
              <a:off x="0" y="10105340"/>
              <a:ext cx="82785" cy="82785"/>
              <a:chOff x="0" y="0"/>
              <a:chExt cx="1913890" cy="1913890"/>
            </a:xfrm>
          </p:grpSpPr>
          <p:sp>
            <p:nvSpPr>
              <p:cNvPr id="688" name="Freeform 150">
                <a:extLst>
                  <a:ext uri="{FF2B5EF4-FFF2-40B4-BE49-F238E27FC236}">
                    <a16:creationId xmlns:a16="http://schemas.microsoft.com/office/drawing/2014/main" id="{291127C7-747A-BCA3-C76A-B58BD1D4DD0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58" name="Group 151">
              <a:extLst>
                <a:ext uri="{FF2B5EF4-FFF2-40B4-BE49-F238E27FC236}">
                  <a16:creationId xmlns:a16="http://schemas.microsoft.com/office/drawing/2014/main" id="{D9010F35-2623-CE8C-D9B2-A5B9648E75B7}"/>
                </a:ext>
              </a:extLst>
            </p:cNvPr>
            <p:cNvGrpSpPr/>
            <p:nvPr/>
          </p:nvGrpSpPr>
          <p:grpSpPr>
            <a:xfrm>
              <a:off x="3187380" y="537155"/>
              <a:ext cx="82785" cy="82785"/>
              <a:chOff x="0" y="0"/>
              <a:chExt cx="1913890" cy="1913890"/>
            </a:xfrm>
          </p:grpSpPr>
          <p:sp>
            <p:nvSpPr>
              <p:cNvPr id="687" name="Freeform 152">
                <a:extLst>
                  <a:ext uri="{FF2B5EF4-FFF2-40B4-BE49-F238E27FC236}">
                    <a16:creationId xmlns:a16="http://schemas.microsoft.com/office/drawing/2014/main" id="{97807136-9D3B-42F5-A0BB-18DFB37DFE1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59" name="Group 153">
              <a:extLst>
                <a:ext uri="{FF2B5EF4-FFF2-40B4-BE49-F238E27FC236}">
                  <a16:creationId xmlns:a16="http://schemas.microsoft.com/office/drawing/2014/main" id="{A872337E-5299-0586-9F5D-216DCEB0DE16}"/>
                </a:ext>
              </a:extLst>
            </p:cNvPr>
            <p:cNvGrpSpPr/>
            <p:nvPr/>
          </p:nvGrpSpPr>
          <p:grpSpPr>
            <a:xfrm>
              <a:off x="3187380" y="6917640"/>
              <a:ext cx="82785" cy="82785"/>
              <a:chOff x="0" y="0"/>
              <a:chExt cx="1913890" cy="1913890"/>
            </a:xfrm>
          </p:grpSpPr>
          <p:sp>
            <p:nvSpPr>
              <p:cNvPr id="686" name="Freeform 154">
                <a:extLst>
                  <a:ext uri="{FF2B5EF4-FFF2-40B4-BE49-F238E27FC236}">
                    <a16:creationId xmlns:a16="http://schemas.microsoft.com/office/drawing/2014/main" id="{AF12711D-CEBA-FBFD-3115-C48B613DCE9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60" name="Group 155">
              <a:extLst>
                <a:ext uri="{FF2B5EF4-FFF2-40B4-BE49-F238E27FC236}">
                  <a16:creationId xmlns:a16="http://schemas.microsoft.com/office/drawing/2014/main" id="{965CEB8F-A649-8889-590E-887F4F36AA72}"/>
                </a:ext>
              </a:extLst>
            </p:cNvPr>
            <p:cNvGrpSpPr/>
            <p:nvPr/>
          </p:nvGrpSpPr>
          <p:grpSpPr>
            <a:xfrm>
              <a:off x="3187380" y="3724855"/>
              <a:ext cx="82785" cy="82785"/>
              <a:chOff x="0" y="0"/>
              <a:chExt cx="1913890" cy="1913890"/>
            </a:xfrm>
          </p:grpSpPr>
          <p:sp>
            <p:nvSpPr>
              <p:cNvPr id="685" name="Freeform 156">
                <a:extLst>
                  <a:ext uri="{FF2B5EF4-FFF2-40B4-BE49-F238E27FC236}">
                    <a16:creationId xmlns:a16="http://schemas.microsoft.com/office/drawing/2014/main" id="{5E71C5B3-114E-F153-4F2D-1BE33636DC7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61" name="Group 157">
              <a:extLst>
                <a:ext uri="{FF2B5EF4-FFF2-40B4-BE49-F238E27FC236}">
                  <a16:creationId xmlns:a16="http://schemas.microsoft.com/office/drawing/2014/main" id="{B40B6EA2-AC78-B88D-F7E1-6ED8BAE8A390}"/>
                </a:ext>
              </a:extLst>
            </p:cNvPr>
            <p:cNvGrpSpPr/>
            <p:nvPr/>
          </p:nvGrpSpPr>
          <p:grpSpPr>
            <a:xfrm>
              <a:off x="3187380" y="10105340"/>
              <a:ext cx="82785" cy="82785"/>
              <a:chOff x="0" y="0"/>
              <a:chExt cx="1913890" cy="1913890"/>
            </a:xfrm>
          </p:grpSpPr>
          <p:sp>
            <p:nvSpPr>
              <p:cNvPr id="684" name="Freeform 158">
                <a:extLst>
                  <a:ext uri="{FF2B5EF4-FFF2-40B4-BE49-F238E27FC236}">
                    <a16:creationId xmlns:a16="http://schemas.microsoft.com/office/drawing/2014/main" id="{F4EE2F9A-FEB3-2B02-7CA8-7B8C40F63F0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62" name="Group 159">
              <a:extLst>
                <a:ext uri="{FF2B5EF4-FFF2-40B4-BE49-F238E27FC236}">
                  <a16:creationId xmlns:a16="http://schemas.microsoft.com/office/drawing/2014/main" id="{11CF1A6B-9A3A-3D2E-618B-38FDE873AD47}"/>
                </a:ext>
              </a:extLst>
            </p:cNvPr>
            <p:cNvGrpSpPr/>
            <p:nvPr/>
          </p:nvGrpSpPr>
          <p:grpSpPr>
            <a:xfrm>
              <a:off x="0" y="2155235"/>
              <a:ext cx="82785" cy="82785"/>
              <a:chOff x="0" y="0"/>
              <a:chExt cx="1913890" cy="1913890"/>
            </a:xfrm>
          </p:grpSpPr>
          <p:sp>
            <p:nvSpPr>
              <p:cNvPr id="683" name="Freeform 160">
                <a:extLst>
                  <a:ext uri="{FF2B5EF4-FFF2-40B4-BE49-F238E27FC236}">
                    <a16:creationId xmlns:a16="http://schemas.microsoft.com/office/drawing/2014/main" id="{74665E19-164C-3242-093A-92E17022B8E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63" name="Group 161">
              <a:extLst>
                <a:ext uri="{FF2B5EF4-FFF2-40B4-BE49-F238E27FC236}">
                  <a16:creationId xmlns:a16="http://schemas.microsoft.com/office/drawing/2014/main" id="{5585D17A-29B4-29BB-138F-D2BE04FEE1AE}"/>
                </a:ext>
              </a:extLst>
            </p:cNvPr>
            <p:cNvGrpSpPr/>
            <p:nvPr/>
          </p:nvGrpSpPr>
          <p:grpSpPr>
            <a:xfrm>
              <a:off x="0" y="8535719"/>
              <a:ext cx="82785" cy="82785"/>
              <a:chOff x="0" y="0"/>
              <a:chExt cx="1913890" cy="1913890"/>
            </a:xfrm>
          </p:grpSpPr>
          <p:sp>
            <p:nvSpPr>
              <p:cNvPr id="682" name="Freeform 162">
                <a:extLst>
                  <a:ext uri="{FF2B5EF4-FFF2-40B4-BE49-F238E27FC236}">
                    <a16:creationId xmlns:a16="http://schemas.microsoft.com/office/drawing/2014/main" id="{B92E463A-8965-F15B-7925-94A912D9189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64" name="Group 163">
              <a:extLst>
                <a:ext uri="{FF2B5EF4-FFF2-40B4-BE49-F238E27FC236}">
                  <a16:creationId xmlns:a16="http://schemas.microsoft.com/office/drawing/2014/main" id="{1D3748C5-45AC-8F36-CA62-9717B6E5D631}"/>
                </a:ext>
              </a:extLst>
            </p:cNvPr>
            <p:cNvGrpSpPr/>
            <p:nvPr/>
          </p:nvGrpSpPr>
          <p:grpSpPr>
            <a:xfrm>
              <a:off x="0" y="5342935"/>
              <a:ext cx="82785" cy="82785"/>
              <a:chOff x="0" y="0"/>
              <a:chExt cx="1913890" cy="1913890"/>
            </a:xfrm>
          </p:grpSpPr>
          <p:sp>
            <p:nvSpPr>
              <p:cNvPr id="681" name="Freeform 164">
                <a:extLst>
                  <a:ext uri="{FF2B5EF4-FFF2-40B4-BE49-F238E27FC236}">
                    <a16:creationId xmlns:a16="http://schemas.microsoft.com/office/drawing/2014/main" id="{0C2803BA-5F3D-C172-023C-75033D5E5A6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65" name="Group 165">
              <a:extLst>
                <a:ext uri="{FF2B5EF4-FFF2-40B4-BE49-F238E27FC236}">
                  <a16:creationId xmlns:a16="http://schemas.microsoft.com/office/drawing/2014/main" id="{A8E934CD-71AC-E1B2-1E09-9F4B8266BAC7}"/>
                </a:ext>
              </a:extLst>
            </p:cNvPr>
            <p:cNvGrpSpPr/>
            <p:nvPr/>
          </p:nvGrpSpPr>
          <p:grpSpPr>
            <a:xfrm>
              <a:off x="3187380" y="2155235"/>
              <a:ext cx="82785" cy="82785"/>
              <a:chOff x="0" y="0"/>
              <a:chExt cx="1913890" cy="1913890"/>
            </a:xfrm>
          </p:grpSpPr>
          <p:sp>
            <p:nvSpPr>
              <p:cNvPr id="680" name="Freeform 166">
                <a:extLst>
                  <a:ext uri="{FF2B5EF4-FFF2-40B4-BE49-F238E27FC236}">
                    <a16:creationId xmlns:a16="http://schemas.microsoft.com/office/drawing/2014/main" id="{096A19EF-7FC6-D372-CE58-73D8DC6C9A2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66" name="Group 167">
              <a:extLst>
                <a:ext uri="{FF2B5EF4-FFF2-40B4-BE49-F238E27FC236}">
                  <a16:creationId xmlns:a16="http://schemas.microsoft.com/office/drawing/2014/main" id="{2FB0FC2E-3AFB-A737-46BE-2BD0B971B675}"/>
                </a:ext>
              </a:extLst>
            </p:cNvPr>
            <p:cNvGrpSpPr/>
            <p:nvPr/>
          </p:nvGrpSpPr>
          <p:grpSpPr>
            <a:xfrm>
              <a:off x="3187380" y="8535719"/>
              <a:ext cx="82785" cy="82785"/>
              <a:chOff x="0" y="0"/>
              <a:chExt cx="1913890" cy="1913890"/>
            </a:xfrm>
          </p:grpSpPr>
          <p:sp>
            <p:nvSpPr>
              <p:cNvPr id="679" name="Freeform 168">
                <a:extLst>
                  <a:ext uri="{FF2B5EF4-FFF2-40B4-BE49-F238E27FC236}">
                    <a16:creationId xmlns:a16="http://schemas.microsoft.com/office/drawing/2014/main" id="{59CD1252-9BE1-15E8-0DE5-E2ACD761093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67" name="Group 169">
              <a:extLst>
                <a:ext uri="{FF2B5EF4-FFF2-40B4-BE49-F238E27FC236}">
                  <a16:creationId xmlns:a16="http://schemas.microsoft.com/office/drawing/2014/main" id="{84D41FD6-F81C-913D-4707-77E1CAC0E9A1}"/>
                </a:ext>
              </a:extLst>
            </p:cNvPr>
            <p:cNvGrpSpPr/>
            <p:nvPr/>
          </p:nvGrpSpPr>
          <p:grpSpPr>
            <a:xfrm>
              <a:off x="3187380" y="5342935"/>
              <a:ext cx="82785" cy="82785"/>
              <a:chOff x="0" y="0"/>
              <a:chExt cx="1913890" cy="1913890"/>
            </a:xfrm>
          </p:grpSpPr>
          <p:sp>
            <p:nvSpPr>
              <p:cNvPr id="678" name="Freeform 170">
                <a:extLst>
                  <a:ext uri="{FF2B5EF4-FFF2-40B4-BE49-F238E27FC236}">
                    <a16:creationId xmlns:a16="http://schemas.microsoft.com/office/drawing/2014/main" id="{25E7D8B7-F086-ED9B-1501-1489797DBCD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68" name="Group 171">
              <a:extLst>
                <a:ext uri="{FF2B5EF4-FFF2-40B4-BE49-F238E27FC236}">
                  <a16:creationId xmlns:a16="http://schemas.microsoft.com/office/drawing/2014/main" id="{9FCC2980-8A24-783C-5643-B95D6EF03057}"/>
                </a:ext>
              </a:extLst>
            </p:cNvPr>
            <p:cNvGrpSpPr/>
            <p:nvPr/>
          </p:nvGrpSpPr>
          <p:grpSpPr>
            <a:xfrm>
              <a:off x="539861" y="1075351"/>
              <a:ext cx="82785" cy="82785"/>
              <a:chOff x="0" y="0"/>
              <a:chExt cx="1913890" cy="1913890"/>
            </a:xfrm>
          </p:grpSpPr>
          <p:sp>
            <p:nvSpPr>
              <p:cNvPr id="677" name="Freeform 172">
                <a:extLst>
                  <a:ext uri="{FF2B5EF4-FFF2-40B4-BE49-F238E27FC236}">
                    <a16:creationId xmlns:a16="http://schemas.microsoft.com/office/drawing/2014/main" id="{217ABE93-D03F-E655-CA2B-94067ED5DB2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69" name="Group 173">
              <a:extLst>
                <a:ext uri="{FF2B5EF4-FFF2-40B4-BE49-F238E27FC236}">
                  <a16:creationId xmlns:a16="http://schemas.microsoft.com/office/drawing/2014/main" id="{CEC0EE01-6B2E-BEB3-CD4A-C207ED988FF7}"/>
                </a:ext>
              </a:extLst>
            </p:cNvPr>
            <p:cNvGrpSpPr/>
            <p:nvPr/>
          </p:nvGrpSpPr>
          <p:grpSpPr>
            <a:xfrm>
              <a:off x="539861" y="7455836"/>
              <a:ext cx="82785" cy="82785"/>
              <a:chOff x="0" y="0"/>
              <a:chExt cx="1913890" cy="1913890"/>
            </a:xfrm>
          </p:grpSpPr>
          <p:sp>
            <p:nvSpPr>
              <p:cNvPr id="676" name="Freeform 174">
                <a:extLst>
                  <a:ext uri="{FF2B5EF4-FFF2-40B4-BE49-F238E27FC236}">
                    <a16:creationId xmlns:a16="http://schemas.microsoft.com/office/drawing/2014/main" id="{FC1C9FDA-88C9-B10C-A09D-11275DEFBA3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70" name="Group 175">
              <a:extLst>
                <a:ext uri="{FF2B5EF4-FFF2-40B4-BE49-F238E27FC236}">
                  <a16:creationId xmlns:a16="http://schemas.microsoft.com/office/drawing/2014/main" id="{BADC199B-DED4-651A-27FB-FC94572E2636}"/>
                </a:ext>
              </a:extLst>
            </p:cNvPr>
            <p:cNvGrpSpPr/>
            <p:nvPr/>
          </p:nvGrpSpPr>
          <p:grpSpPr>
            <a:xfrm>
              <a:off x="539861" y="4263051"/>
              <a:ext cx="82785" cy="82785"/>
              <a:chOff x="0" y="0"/>
              <a:chExt cx="1913890" cy="1913890"/>
            </a:xfrm>
          </p:grpSpPr>
          <p:sp>
            <p:nvSpPr>
              <p:cNvPr id="675" name="Freeform 176">
                <a:extLst>
                  <a:ext uri="{FF2B5EF4-FFF2-40B4-BE49-F238E27FC236}">
                    <a16:creationId xmlns:a16="http://schemas.microsoft.com/office/drawing/2014/main" id="{49E063CB-23EF-D00F-10B6-4BA4793AD4D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71" name="Group 177">
              <a:extLst>
                <a:ext uri="{FF2B5EF4-FFF2-40B4-BE49-F238E27FC236}">
                  <a16:creationId xmlns:a16="http://schemas.microsoft.com/office/drawing/2014/main" id="{DDD5400D-B681-3072-B584-EF08D15B29CE}"/>
                </a:ext>
              </a:extLst>
            </p:cNvPr>
            <p:cNvGrpSpPr/>
            <p:nvPr/>
          </p:nvGrpSpPr>
          <p:grpSpPr>
            <a:xfrm>
              <a:off x="539861" y="10643536"/>
              <a:ext cx="82785" cy="82785"/>
              <a:chOff x="0" y="0"/>
              <a:chExt cx="1913890" cy="1913890"/>
            </a:xfrm>
          </p:grpSpPr>
          <p:sp>
            <p:nvSpPr>
              <p:cNvPr id="674" name="Freeform 178">
                <a:extLst>
                  <a:ext uri="{FF2B5EF4-FFF2-40B4-BE49-F238E27FC236}">
                    <a16:creationId xmlns:a16="http://schemas.microsoft.com/office/drawing/2014/main" id="{4FAD8FB1-0E54-C179-69AE-B6A1B26A295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72" name="Group 179">
              <a:extLst>
                <a:ext uri="{FF2B5EF4-FFF2-40B4-BE49-F238E27FC236}">
                  <a16:creationId xmlns:a16="http://schemas.microsoft.com/office/drawing/2014/main" id="{6B9B1BD1-D91C-6F47-B03B-511EED0B8EBC}"/>
                </a:ext>
              </a:extLst>
            </p:cNvPr>
            <p:cNvGrpSpPr/>
            <p:nvPr/>
          </p:nvGrpSpPr>
          <p:grpSpPr>
            <a:xfrm>
              <a:off x="3727241" y="1075351"/>
              <a:ext cx="82785" cy="82785"/>
              <a:chOff x="0" y="0"/>
              <a:chExt cx="1913890" cy="1913890"/>
            </a:xfrm>
          </p:grpSpPr>
          <p:sp>
            <p:nvSpPr>
              <p:cNvPr id="673" name="Freeform 180">
                <a:extLst>
                  <a:ext uri="{FF2B5EF4-FFF2-40B4-BE49-F238E27FC236}">
                    <a16:creationId xmlns:a16="http://schemas.microsoft.com/office/drawing/2014/main" id="{E3CB526C-E08B-2AEB-9BBC-F1D776BE9AB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73" name="Group 181">
              <a:extLst>
                <a:ext uri="{FF2B5EF4-FFF2-40B4-BE49-F238E27FC236}">
                  <a16:creationId xmlns:a16="http://schemas.microsoft.com/office/drawing/2014/main" id="{8E7EEDBF-46F4-F789-AB36-2CA339A8AD15}"/>
                </a:ext>
              </a:extLst>
            </p:cNvPr>
            <p:cNvGrpSpPr/>
            <p:nvPr/>
          </p:nvGrpSpPr>
          <p:grpSpPr>
            <a:xfrm>
              <a:off x="3727241" y="7455836"/>
              <a:ext cx="82785" cy="82785"/>
              <a:chOff x="0" y="0"/>
              <a:chExt cx="1913890" cy="1913890"/>
            </a:xfrm>
          </p:grpSpPr>
          <p:sp>
            <p:nvSpPr>
              <p:cNvPr id="672" name="Freeform 182">
                <a:extLst>
                  <a:ext uri="{FF2B5EF4-FFF2-40B4-BE49-F238E27FC236}">
                    <a16:creationId xmlns:a16="http://schemas.microsoft.com/office/drawing/2014/main" id="{C7A12996-61BC-E757-843C-E524FC43C79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74" name="Group 183">
              <a:extLst>
                <a:ext uri="{FF2B5EF4-FFF2-40B4-BE49-F238E27FC236}">
                  <a16:creationId xmlns:a16="http://schemas.microsoft.com/office/drawing/2014/main" id="{99972AEB-08BD-DDF4-D073-9E2611D02255}"/>
                </a:ext>
              </a:extLst>
            </p:cNvPr>
            <p:cNvGrpSpPr/>
            <p:nvPr/>
          </p:nvGrpSpPr>
          <p:grpSpPr>
            <a:xfrm>
              <a:off x="3727241" y="4263051"/>
              <a:ext cx="82785" cy="82785"/>
              <a:chOff x="0" y="0"/>
              <a:chExt cx="1913890" cy="1913890"/>
            </a:xfrm>
          </p:grpSpPr>
          <p:sp>
            <p:nvSpPr>
              <p:cNvPr id="671" name="Freeform 184">
                <a:extLst>
                  <a:ext uri="{FF2B5EF4-FFF2-40B4-BE49-F238E27FC236}">
                    <a16:creationId xmlns:a16="http://schemas.microsoft.com/office/drawing/2014/main" id="{8479D86C-ABEE-32B8-A6C8-5E9A842E32F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75" name="Group 185">
              <a:extLst>
                <a:ext uri="{FF2B5EF4-FFF2-40B4-BE49-F238E27FC236}">
                  <a16:creationId xmlns:a16="http://schemas.microsoft.com/office/drawing/2014/main" id="{D3B799F1-CC79-B240-7942-06762500C806}"/>
                </a:ext>
              </a:extLst>
            </p:cNvPr>
            <p:cNvGrpSpPr/>
            <p:nvPr/>
          </p:nvGrpSpPr>
          <p:grpSpPr>
            <a:xfrm>
              <a:off x="3727241" y="10643536"/>
              <a:ext cx="82785" cy="82785"/>
              <a:chOff x="0" y="0"/>
              <a:chExt cx="1913890" cy="1913890"/>
            </a:xfrm>
          </p:grpSpPr>
          <p:sp>
            <p:nvSpPr>
              <p:cNvPr id="670" name="Freeform 186">
                <a:extLst>
                  <a:ext uri="{FF2B5EF4-FFF2-40B4-BE49-F238E27FC236}">
                    <a16:creationId xmlns:a16="http://schemas.microsoft.com/office/drawing/2014/main" id="{75F191FB-E780-A7DB-3647-BC75490235F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76" name="Group 187">
              <a:extLst>
                <a:ext uri="{FF2B5EF4-FFF2-40B4-BE49-F238E27FC236}">
                  <a16:creationId xmlns:a16="http://schemas.microsoft.com/office/drawing/2014/main" id="{AC2E4C50-CF04-514F-5DC2-1D6B8D01211A}"/>
                </a:ext>
              </a:extLst>
            </p:cNvPr>
            <p:cNvGrpSpPr/>
            <p:nvPr/>
          </p:nvGrpSpPr>
          <p:grpSpPr>
            <a:xfrm>
              <a:off x="539861" y="2693431"/>
              <a:ext cx="82785" cy="82785"/>
              <a:chOff x="0" y="0"/>
              <a:chExt cx="1913890" cy="1913890"/>
            </a:xfrm>
          </p:grpSpPr>
          <p:sp>
            <p:nvSpPr>
              <p:cNvPr id="669" name="Freeform 188">
                <a:extLst>
                  <a:ext uri="{FF2B5EF4-FFF2-40B4-BE49-F238E27FC236}">
                    <a16:creationId xmlns:a16="http://schemas.microsoft.com/office/drawing/2014/main" id="{3297BBD2-D785-292B-A58E-8DEA5016E5E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77" name="Group 189">
              <a:extLst>
                <a:ext uri="{FF2B5EF4-FFF2-40B4-BE49-F238E27FC236}">
                  <a16:creationId xmlns:a16="http://schemas.microsoft.com/office/drawing/2014/main" id="{8A1A7262-520B-B551-E11E-A90966F3E168}"/>
                </a:ext>
              </a:extLst>
            </p:cNvPr>
            <p:cNvGrpSpPr/>
            <p:nvPr/>
          </p:nvGrpSpPr>
          <p:grpSpPr>
            <a:xfrm>
              <a:off x="539861" y="9073915"/>
              <a:ext cx="82785" cy="82785"/>
              <a:chOff x="0" y="0"/>
              <a:chExt cx="1913890" cy="1913890"/>
            </a:xfrm>
          </p:grpSpPr>
          <p:sp>
            <p:nvSpPr>
              <p:cNvPr id="668" name="Freeform 190">
                <a:extLst>
                  <a:ext uri="{FF2B5EF4-FFF2-40B4-BE49-F238E27FC236}">
                    <a16:creationId xmlns:a16="http://schemas.microsoft.com/office/drawing/2014/main" id="{9669ACD1-D629-6522-EEF4-7A234A73724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78" name="Group 191">
              <a:extLst>
                <a:ext uri="{FF2B5EF4-FFF2-40B4-BE49-F238E27FC236}">
                  <a16:creationId xmlns:a16="http://schemas.microsoft.com/office/drawing/2014/main" id="{EF902628-38D6-A739-C377-104421B07B43}"/>
                </a:ext>
              </a:extLst>
            </p:cNvPr>
            <p:cNvGrpSpPr/>
            <p:nvPr/>
          </p:nvGrpSpPr>
          <p:grpSpPr>
            <a:xfrm>
              <a:off x="539861" y="5881131"/>
              <a:ext cx="82785" cy="82785"/>
              <a:chOff x="0" y="0"/>
              <a:chExt cx="1913890" cy="1913890"/>
            </a:xfrm>
          </p:grpSpPr>
          <p:sp>
            <p:nvSpPr>
              <p:cNvPr id="667" name="Freeform 192">
                <a:extLst>
                  <a:ext uri="{FF2B5EF4-FFF2-40B4-BE49-F238E27FC236}">
                    <a16:creationId xmlns:a16="http://schemas.microsoft.com/office/drawing/2014/main" id="{7493257C-AF18-59ED-5BDF-8F77F518E31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79" name="Group 193">
              <a:extLst>
                <a:ext uri="{FF2B5EF4-FFF2-40B4-BE49-F238E27FC236}">
                  <a16:creationId xmlns:a16="http://schemas.microsoft.com/office/drawing/2014/main" id="{AF4B0B22-0E2F-16D4-8AC5-118BB47EB2F1}"/>
                </a:ext>
              </a:extLst>
            </p:cNvPr>
            <p:cNvGrpSpPr/>
            <p:nvPr/>
          </p:nvGrpSpPr>
          <p:grpSpPr>
            <a:xfrm>
              <a:off x="3727241" y="2693431"/>
              <a:ext cx="82785" cy="82785"/>
              <a:chOff x="0" y="0"/>
              <a:chExt cx="1913890" cy="1913890"/>
            </a:xfrm>
          </p:grpSpPr>
          <p:sp>
            <p:nvSpPr>
              <p:cNvPr id="666" name="Freeform 194">
                <a:extLst>
                  <a:ext uri="{FF2B5EF4-FFF2-40B4-BE49-F238E27FC236}">
                    <a16:creationId xmlns:a16="http://schemas.microsoft.com/office/drawing/2014/main" id="{79234966-455E-3E31-41B7-31288881B2A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80" name="Group 195">
              <a:extLst>
                <a:ext uri="{FF2B5EF4-FFF2-40B4-BE49-F238E27FC236}">
                  <a16:creationId xmlns:a16="http://schemas.microsoft.com/office/drawing/2014/main" id="{B2178F2B-D7E5-4869-D0D1-48EBBCD73A13}"/>
                </a:ext>
              </a:extLst>
            </p:cNvPr>
            <p:cNvGrpSpPr/>
            <p:nvPr/>
          </p:nvGrpSpPr>
          <p:grpSpPr>
            <a:xfrm>
              <a:off x="3727241" y="9073915"/>
              <a:ext cx="82785" cy="82785"/>
              <a:chOff x="0" y="0"/>
              <a:chExt cx="1913890" cy="1913890"/>
            </a:xfrm>
          </p:grpSpPr>
          <p:sp>
            <p:nvSpPr>
              <p:cNvPr id="665" name="Freeform 196">
                <a:extLst>
                  <a:ext uri="{FF2B5EF4-FFF2-40B4-BE49-F238E27FC236}">
                    <a16:creationId xmlns:a16="http://schemas.microsoft.com/office/drawing/2014/main" id="{33C57A98-DAB8-AFE6-9ACB-E3F8685F1C7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81" name="Group 197">
              <a:extLst>
                <a:ext uri="{FF2B5EF4-FFF2-40B4-BE49-F238E27FC236}">
                  <a16:creationId xmlns:a16="http://schemas.microsoft.com/office/drawing/2014/main" id="{8D963682-CE54-D5D9-0769-FC2BF8B87F39}"/>
                </a:ext>
              </a:extLst>
            </p:cNvPr>
            <p:cNvGrpSpPr/>
            <p:nvPr/>
          </p:nvGrpSpPr>
          <p:grpSpPr>
            <a:xfrm>
              <a:off x="3727241" y="5881131"/>
              <a:ext cx="82785" cy="82785"/>
              <a:chOff x="0" y="0"/>
              <a:chExt cx="1913890" cy="1913890"/>
            </a:xfrm>
          </p:grpSpPr>
          <p:sp>
            <p:nvSpPr>
              <p:cNvPr id="664" name="Freeform 198">
                <a:extLst>
                  <a:ext uri="{FF2B5EF4-FFF2-40B4-BE49-F238E27FC236}">
                    <a16:creationId xmlns:a16="http://schemas.microsoft.com/office/drawing/2014/main" id="{851D478E-4E57-916F-A91C-43C5ADDDCB5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82" name="Group 199">
              <a:extLst>
                <a:ext uri="{FF2B5EF4-FFF2-40B4-BE49-F238E27FC236}">
                  <a16:creationId xmlns:a16="http://schemas.microsoft.com/office/drawing/2014/main" id="{84857025-D068-E259-D0C5-F4439CB5EEBB}"/>
                </a:ext>
              </a:extLst>
            </p:cNvPr>
            <p:cNvGrpSpPr/>
            <p:nvPr/>
          </p:nvGrpSpPr>
          <p:grpSpPr>
            <a:xfrm>
              <a:off x="2109980" y="1075351"/>
              <a:ext cx="82785" cy="82785"/>
              <a:chOff x="0" y="0"/>
              <a:chExt cx="1913890" cy="1913890"/>
            </a:xfrm>
          </p:grpSpPr>
          <p:sp>
            <p:nvSpPr>
              <p:cNvPr id="663" name="Freeform 200">
                <a:extLst>
                  <a:ext uri="{FF2B5EF4-FFF2-40B4-BE49-F238E27FC236}">
                    <a16:creationId xmlns:a16="http://schemas.microsoft.com/office/drawing/2014/main" id="{DCC5B4FC-7371-23DC-03F4-30E64A728A9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83" name="Group 201">
              <a:extLst>
                <a:ext uri="{FF2B5EF4-FFF2-40B4-BE49-F238E27FC236}">
                  <a16:creationId xmlns:a16="http://schemas.microsoft.com/office/drawing/2014/main" id="{55DD5DD5-359E-CB0B-D301-1CC7799CFBCB}"/>
                </a:ext>
              </a:extLst>
            </p:cNvPr>
            <p:cNvGrpSpPr/>
            <p:nvPr/>
          </p:nvGrpSpPr>
          <p:grpSpPr>
            <a:xfrm>
              <a:off x="2109980" y="7455836"/>
              <a:ext cx="82785" cy="82785"/>
              <a:chOff x="0" y="0"/>
              <a:chExt cx="1913890" cy="1913890"/>
            </a:xfrm>
          </p:grpSpPr>
          <p:sp>
            <p:nvSpPr>
              <p:cNvPr id="662" name="Freeform 202">
                <a:extLst>
                  <a:ext uri="{FF2B5EF4-FFF2-40B4-BE49-F238E27FC236}">
                    <a16:creationId xmlns:a16="http://schemas.microsoft.com/office/drawing/2014/main" id="{3C62D403-9304-0252-CA10-609FD9F08F4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84" name="Group 203">
              <a:extLst>
                <a:ext uri="{FF2B5EF4-FFF2-40B4-BE49-F238E27FC236}">
                  <a16:creationId xmlns:a16="http://schemas.microsoft.com/office/drawing/2014/main" id="{6F5352B4-9C56-EB3F-855C-FEEC282ABD5B}"/>
                </a:ext>
              </a:extLst>
            </p:cNvPr>
            <p:cNvGrpSpPr/>
            <p:nvPr/>
          </p:nvGrpSpPr>
          <p:grpSpPr>
            <a:xfrm>
              <a:off x="2109980" y="4263051"/>
              <a:ext cx="82785" cy="82785"/>
              <a:chOff x="0" y="0"/>
              <a:chExt cx="1913890" cy="1913890"/>
            </a:xfrm>
          </p:grpSpPr>
          <p:sp>
            <p:nvSpPr>
              <p:cNvPr id="661" name="Freeform 204">
                <a:extLst>
                  <a:ext uri="{FF2B5EF4-FFF2-40B4-BE49-F238E27FC236}">
                    <a16:creationId xmlns:a16="http://schemas.microsoft.com/office/drawing/2014/main" id="{CEB23431-D64A-A42F-410F-A1A068F28A8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85" name="Group 205">
              <a:extLst>
                <a:ext uri="{FF2B5EF4-FFF2-40B4-BE49-F238E27FC236}">
                  <a16:creationId xmlns:a16="http://schemas.microsoft.com/office/drawing/2014/main" id="{EA205341-D75B-45B0-9CC1-43D202DFB57A}"/>
                </a:ext>
              </a:extLst>
            </p:cNvPr>
            <p:cNvGrpSpPr/>
            <p:nvPr/>
          </p:nvGrpSpPr>
          <p:grpSpPr>
            <a:xfrm>
              <a:off x="2109980" y="10643536"/>
              <a:ext cx="82785" cy="82785"/>
              <a:chOff x="0" y="0"/>
              <a:chExt cx="1913890" cy="1913890"/>
            </a:xfrm>
          </p:grpSpPr>
          <p:sp>
            <p:nvSpPr>
              <p:cNvPr id="660" name="Freeform 206">
                <a:extLst>
                  <a:ext uri="{FF2B5EF4-FFF2-40B4-BE49-F238E27FC236}">
                    <a16:creationId xmlns:a16="http://schemas.microsoft.com/office/drawing/2014/main" id="{53A96187-DC5A-35A5-0B6E-39775B2A173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86" name="Group 207">
              <a:extLst>
                <a:ext uri="{FF2B5EF4-FFF2-40B4-BE49-F238E27FC236}">
                  <a16:creationId xmlns:a16="http://schemas.microsoft.com/office/drawing/2014/main" id="{8ECBBAC7-FB5C-1C9D-1839-2710918F941E}"/>
                </a:ext>
              </a:extLst>
            </p:cNvPr>
            <p:cNvGrpSpPr/>
            <p:nvPr/>
          </p:nvGrpSpPr>
          <p:grpSpPr>
            <a:xfrm>
              <a:off x="2109980" y="2693431"/>
              <a:ext cx="82785" cy="82785"/>
              <a:chOff x="0" y="0"/>
              <a:chExt cx="1913890" cy="1913890"/>
            </a:xfrm>
          </p:grpSpPr>
          <p:sp>
            <p:nvSpPr>
              <p:cNvPr id="659" name="Freeform 208">
                <a:extLst>
                  <a:ext uri="{FF2B5EF4-FFF2-40B4-BE49-F238E27FC236}">
                    <a16:creationId xmlns:a16="http://schemas.microsoft.com/office/drawing/2014/main" id="{1EC27292-A8EC-A8F4-888D-AA675165BEF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87" name="Group 209">
              <a:extLst>
                <a:ext uri="{FF2B5EF4-FFF2-40B4-BE49-F238E27FC236}">
                  <a16:creationId xmlns:a16="http://schemas.microsoft.com/office/drawing/2014/main" id="{CDEBA6F9-DC10-431E-F9A0-E14A02C14978}"/>
                </a:ext>
              </a:extLst>
            </p:cNvPr>
            <p:cNvGrpSpPr/>
            <p:nvPr/>
          </p:nvGrpSpPr>
          <p:grpSpPr>
            <a:xfrm>
              <a:off x="2109980" y="9073915"/>
              <a:ext cx="82785" cy="82785"/>
              <a:chOff x="0" y="0"/>
              <a:chExt cx="1913890" cy="1913890"/>
            </a:xfrm>
          </p:grpSpPr>
          <p:sp>
            <p:nvSpPr>
              <p:cNvPr id="658" name="Freeform 210">
                <a:extLst>
                  <a:ext uri="{FF2B5EF4-FFF2-40B4-BE49-F238E27FC236}">
                    <a16:creationId xmlns:a16="http://schemas.microsoft.com/office/drawing/2014/main" id="{8A057C9A-191A-3742-CCDF-CCCE0729312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88" name="Group 211">
              <a:extLst>
                <a:ext uri="{FF2B5EF4-FFF2-40B4-BE49-F238E27FC236}">
                  <a16:creationId xmlns:a16="http://schemas.microsoft.com/office/drawing/2014/main" id="{9D117445-C730-DA25-6A87-7A6C4C5E9129}"/>
                </a:ext>
              </a:extLst>
            </p:cNvPr>
            <p:cNvGrpSpPr/>
            <p:nvPr/>
          </p:nvGrpSpPr>
          <p:grpSpPr>
            <a:xfrm>
              <a:off x="2109980" y="5881131"/>
              <a:ext cx="82785" cy="82785"/>
              <a:chOff x="0" y="0"/>
              <a:chExt cx="1913890" cy="1913890"/>
            </a:xfrm>
          </p:grpSpPr>
          <p:sp>
            <p:nvSpPr>
              <p:cNvPr id="657" name="Freeform 212">
                <a:extLst>
                  <a:ext uri="{FF2B5EF4-FFF2-40B4-BE49-F238E27FC236}">
                    <a16:creationId xmlns:a16="http://schemas.microsoft.com/office/drawing/2014/main" id="{7D555119-0B6B-3A2E-61F0-72295DB44D7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89" name="Group 213">
              <a:extLst>
                <a:ext uri="{FF2B5EF4-FFF2-40B4-BE49-F238E27FC236}">
                  <a16:creationId xmlns:a16="http://schemas.microsoft.com/office/drawing/2014/main" id="{41D11258-FAC4-DFF4-2E51-6FB393FB1229}"/>
                </a:ext>
              </a:extLst>
            </p:cNvPr>
            <p:cNvGrpSpPr/>
            <p:nvPr/>
          </p:nvGrpSpPr>
          <p:grpSpPr>
            <a:xfrm>
              <a:off x="1088826" y="0"/>
              <a:ext cx="82785" cy="82785"/>
              <a:chOff x="0" y="0"/>
              <a:chExt cx="1913890" cy="1913890"/>
            </a:xfrm>
          </p:grpSpPr>
          <p:sp>
            <p:nvSpPr>
              <p:cNvPr id="656" name="Freeform 214">
                <a:extLst>
                  <a:ext uri="{FF2B5EF4-FFF2-40B4-BE49-F238E27FC236}">
                    <a16:creationId xmlns:a16="http://schemas.microsoft.com/office/drawing/2014/main" id="{2A4A04DA-A921-5442-F73F-9861D2B460D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90" name="Group 215">
              <a:extLst>
                <a:ext uri="{FF2B5EF4-FFF2-40B4-BE49-F238E27FC236}">
                  <a16:creationId xmlns:a16="http://schemas.microsoft.com/office/drawing/2014/main" id="{59265F0A-AFB9-37DF-100C-880249087313}"/>
                </a:ext>
              </a:extLst>
            </p:cNvPr>
            <p:cNvGrpSpPr/>
            <p:nvPr/>
          </p:nvGrpSpPr>
          <p:grpSpPr>
            <a:xfrm>
              <a:off x="1088826" y="6380485"/>
              <a:ext cx="82785" cy="82785"/>
              <a:chOff x="0" y="0"/>
              <a:chExt cx="1913890" cy="1913890"/>
            </a:xfrm>
          </p:grpSpPr>
          <p:sp>
            <p:nvSpPr>
              <p:cNvPr id="655" name="Freeform 216">
                <a:extLst>
                  <a:ext uri="{FF2B5EF4-FFF2-40B4-BE49-F238E27FC236}">
                    <a16:creationId xmlns:a16="http://schemas.microsoft.com/office/drawing/2014/main" id="{5C63E36D-BF6A-D9F7-EC11-733C64584F5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91" name="Group 217">
              <a:extLst>
                <a:ext uri="{FF2B5EF4-FFF2-40B4-BE49-F238E27FC236}">
                  <a16:creationId xmlns:a16="http://schemas.microsoft.com/office/drawing/2014/main" id="{959BACB3-1D17-6548-36FA-8F90B50EBABC}"/>
                </a:ext>
              </a:extLst>
            </p:cNvPr>
            <p:cNvGrpSpPr/>
            <p:nvPr/>
          </p:nvGrpSpPr>
          <p:grpSpPr>
            <a:xfrm>
              <a:off x="1088826" y="3187700"/>
              <a:ext cx="82785" cy="82785"/>
              <a:chOff x="0" y="0"/>
              <a:chExt cx="1913890" cy="1913890"/>
            </a:xfrm>
          </p:grpSpPr>
          <p:sp>
            <p:nvSpPr>
              <p:cNvPr id="654" name="Freeform 218">
                <a:extLst>
                  <a:ext uri="{FF2B5EF4-FFF2-40B4-BE49-F238E27FC236}">
                    <a16:creationId xmlns:a16="http://schemas.microsoft.com/office/drawing/2014/main" id="{0B05B99C-9A79-298A-8028-4D86ECA472A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92" name="Group 219">
              <a:extLst>
                <a:ext uri="{FF2B5EF4-FFF2-40B4-BE49-F238E27FC236}">
                  <a16:creationId xmlns:a16="http://schemas.microsoft.com/office/drawing/2014/main" id="{81A7F309-436F-C091-72EA-FD44D7262D1B}"/>
                </a:ext>
              </a:extLst>
            </p:cNvPr>
            <p:cNvGrpSpPr/>
            <p:nvPr/>
          </p:nvGrpSpPr>
          <p:grpSpPr>
            <a:xfrm>
              <a:off x="1088826" y="9568185"/>
              <a:ext cx="82785" cy="82785"/>
              <a:chOff x="0" y="0"/>
              <a:chExt cx="1913890" cy="1913890"/>
            </a:xfrm>
          </p:grpSpPr>
          <p:sp>
            <p:nvSpPr>
              <p:cNvPr id="653" name="Freeform 220">
                <a:extLst>
                  <a:ext uri="{FF2B5EF4-FFF2-40B4-BE49-F238E27FC236}">
                    <a16:creationId xmlns:a16="http://schemas.microsoft.com/office/drawing/2014/main" id="{D9FB16E1-C8C5-E2DB-0079-6AD268A8712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93" name="Group 221">
              <a:extLst>
                <a:ext uri="{FF2B5EF4-FFF2-40B4-BE49-F238E27FC236}">
                  <a16:creationId xmlns:a16="http://schemas.microsoft.com/office/drawing/2014/main" id="{EE835B7D-8392-C06F-25C6-E605B6F2EB98}"/>
                </a:ext>
              </a:extLst>
            </p:cNvPr>
            <p:cNvGrpSpPr/>
            <p:nvPr/>
          </p:nvGrpSpPr>
          <p:grpSpPr>
            <a:xfrm>
              <a:off x="4276206" y="0"/>
              <a:ext cx="82785" cy="82785"/>
              <a:chOff x="0" y="0"/>
              <a:chExt cx="1913890" cy="1913890"/>
            </a:xfrm>
          </p:grpSpPr>
          <p:sp>
            <p:nvSpPr>
              <p:cNvPr id="652" name="Freeform 222">
                <a:extLst>
                  <a:ext uri="{FF2B5EF4-FFF2-40B4-BE49-F238E27FC236}">
                    <a16:creationId xmlns:a16="http://schemas.microsoft.com/office/drawing/2014/main" id="{B011A512-08C1-FB38-6805-8280191411D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94" name="Group 223">
              <a:extLst>
                <a:ext uri="{FF2B5EF4-FFF2-40B4-BE49-F238E27FC236}">
                  <a16:creationId xmlns:a16="http://schemas.microsoft.com/office/drawing/2014/main" id="{B948F27B-E630-BFDC-1750-4FD23A575F6A}"/>
                </a:ext>
              </a:extLst>
            </p:cNvPr>
            <p:cNvGrpSpPr/>
            <p:nvPr/>
          </p:nvGrpSpPr>
          <p:grpSpPr>
            <a:xfrm>
              <a:off x="4276206" y="6380485"/>
              <a:ext cx="82785" cy="82785"/>
              <a:chOff x="0" y="0"/>
              <a:chExt cx="1913890" cy="1913890"/>
            </a:xfrm>
          </p:grpSpPr>
          <p:sp>
            <p:nvSpPr>
              <p:cNvPr id="651" name="Freeform 224">
                <a:extLst>
                  <a:ext uri="{FF2B5EF4-FFF2-40B4-BE49-F238E27FC236}">
                    <a16:creationId xmlns:a16="http://schemas.microsoft.com/office/drawing/2014/main" id="{AF6B7567-0356-189F-20C0-C0118EB2158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95" name="Group 225">
              <a:extLst>
                <a:ext uri="{FF2B5EF4-FFF2-40B4-BE49-F238E27FC236}">
                  <a16:creationId xmlns:a16="http://schemas.microsoft.com/office/drawing/2014/main" id="{D4B2B2A7-546F-EAD1-3A67-D2FA7B4DE876}"/>
                </a:ext>
              </a:extLst>
            </p:cNvPr>
            <p:cNvGrpSpPr/>
            <p:nvPr/>
          </p:nvGrpSpPr>
          <p:grpSpPr>
            <a:xfrm>
              <a:off x="4276206" y="3187700"/>
              <a:ext cx="82785" cy="82785"/>
              <a:chOff x="0" y="0"/>
              <a:chExt cx="1913890" cy="1913890"/>
            </a:xfrm>
          </p:grpSpPr>
          <p:sp>
            <p:nvSpPr>
              <p:cNvPr id="650" name="Freeform 226">
                <a:extLst>
                  <a:ext uri="{FF2B5EF4-FFF2-40B4-BE49-F238E27FC236}">
                    <a16:creationId xmlns:a16="http://schemas.microsoft.com/office/drawing/2014/main" id="{66314322-A7E6-17A4-60CB-660FCAFE5EB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96" name="Group 227">
              <a:extLst>
                <a:ext uri="{FF2B5EF4-FFF2-40B4-BE49-F238E27FC236}">
                  <a16:creationId xmlns:a16="http://schemas.microsoft.com/office/drawing/2014/main" id="{55B86A20-26C0-BE37-1EB0-23B1D736DB1B}"/>
                </a:ext>
              </a:extLst>
            </p:cNvPr>
            <p:cNvGrpSpPr/>
            <p:nvPr/>
          </p:nvGrpSpPr>
          <p:grpSpPr>
            <a:xfrm>
              <a:off x="4276206" y="9568185"/>
              <a:ext cx="82785" cy="82785"/>
              <a:chOff x="0" y="0"/>
              <a:chExt cx="1913890" cy="1913890"/>
            </a:xfrm>
          </p:grpSpPr>
          <p:sp>
            <p:nvSpPr>
              <p:cNvPr id="649" name="Freeform 228">
                <a:extLst>
                  <a:ext uri="{FF2B5EF4-FFF2-40B4-BE49-F238E27FC236}">
                    <a16:creationId xmlns:a16="http://schemas.microsoft.com/office/drawing/2014/main" id="{5D168A19-C804-9732-A0AC-90E4C68D4A1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97" name="Group 229">
              <a:extLst>
                <a:ext uri="{FF2B5EF4-FFF2-40B4-BE49-F238E27FC236}">
                  <a16:creationId xmlns:a16="http://schemas.microsoft.com/office/drawing/2014/main" id="{3983DD1D-9801-03CB-A97D-E7F2122803E3}"/>
                </a:ext>
              </a:extLst>
            </p:cNvPr>
            <p:cNvGrpSpPr/>
            <p:nvPr/>
          </p:nvGrpSpPr>
          <p:grpSpPr>
            <a:xfrm>
              <a:off x="1088826" y="1618080"/>
              <a:ext cx="82785" cy="82785"/>
              <a:chOff x="0" y="0"/>
              <a:chExt cx="1913890" cy="1913890"/>
            </a:xfrm>
          </p:grpSpPr>
          <p:sp>
            <p:nvSpPr>
              <p:cNvPr id="648" name="Freeform 230">
                <a:extLst>
                  <a:ext uri="{FF2B5EF4-FFF2-40B4-BE49-F238E27FC236}">
                    <a16:creationId xmlns:a16="http://schemas.microsoft.com/office/drawing/2014/main" id="{E361E3F3-7F7F-887F-ED83-3B42F7B3BC1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98" name="Group 231">
              <a:extLst>
                <a:ext uri="{FF2B5EF4-FFF2-40B4-BE49-F238E27FC236}">
                  <a16:creationId xmlns:a16="http://schemas.microsoft.com/office/drawing/2014/main" id="{A8A4F4F1-74DC-6EC7-5D62-E2B413FA828C}"/>
                </a:ext>
              </a:extLst>
            </p:cNvPr>
            <p:cNvGrpSpPr/>
            <p:nvPr/>
          </p:nvGrpSpPr>
          <p:grpSpPr>
            <a:xfrm>
              <a:off x="1088826" y="7998564"/>
              <a:ext cx="82785" cy="82785"/>
              <a:chOff x="0" y="0"/>
              <a:chExt cx="1913890" cy="1913890"/>
            </a:xfrm>
          </p:grpSpPr>
          <p:sp>
            <p:nvSpPr>
              <p:cNvPr id="647" name="Freeform 232">
                <a:extLst>
                  <a:ext uri="{FF2B5EF4-FFF2-40B4-BE49-F238E27FC236}">
                    <a16:creationId xmlns:a16="http://schemas.microsoft.com/office/drawing/2014/main" id="{C4BD082B-F6F1-6B92-EB3E-8787EB36F8E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99" name="Group 233">
              <a:extLst>
                <a:ext uri="{FF2B5EF4-FFF2-40B4-BE49-F238E27FC236}">
                  <a16:creationId xmlns:a16="http://schemas.microsoft.com/office/drawing/2014/main" id="{383D4A08-B79D-9383-75B0-B7CA4F921EF6}"/>
                </a:ext>
              </a:extLst>
            </p:cNvPr>
            <p:cNvGrpSpPr/>
            <p:nvPr/>
          </p:nvGrpSpPr>
          <p:grpSpPr>
            <a:xfrm>
              <a:off x="1088826" y="4805780"/>
              <a:ext cx="82785" cy="82785"/>
              <a:chOff x="0" y="0"/>
              <a:chExt cx="1913890" cy="1913890"/>
            </a:xfrm>
          </p:grpSpPr>
          <p:sp>
            <p:nvSpPr>
              <p:cNvPr id="646" name="Freeform 234">
                <a:extLst>
                  <a:ext uri="{FF2B5EF4-FFF2-40B4-BE49-F238E27FC236}">
                    <a16:creationId xmlns:a16="http://schemas.microsoft.com/office/drawing/2014/main" id="{1F71026F-CBA0-2D28-E21C-FC60E00F8B3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500" name="Group 235">
              <a:extLst>
                <a:ext uri="{FF2B5EF4-FFF2-40B4-BE49-F238E27FC236}">
                  <a16:creationId xmlns:a16="http://schemas.microsoft.com/office/drawing/2014/main" id="{32D9B43B-1E1B-D475-19F7-858961295C61}"/>
                </a:ext>
              </a:extLst>
            </p:cNvPr>
            <p:cNvGrpSpPr/>
            <p:nvPr/>
          </p:nvGrpSpPr>
          <p:grpSpPr>
            <a:xfrm>
              <a:off x="4276206" y="1618080"/>
              <a:ext cx="82785" cy="82785"/>
              <a:chOff x="0" y="0"/>
              <a:chExt cx="1913890" cy="1913890"/>
            </a:xfrm>
          </p:grpSpPr>
          <p:sp>
            <p:nvSpPr>
              <p:cNvPr id="645" name="Freeform 236">
                <a:extLst>
                  <a:ext uri="{FF2B5EF4-FFF2-40B4-BE49-F238E27FC236}">
                    <a16:creationId xmlns:a16="http://schemas.microsoft.com/office/drawing/2014/main" id="{3D4E8E43-4CE9-FF28-0939-37294AE173D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501" name="Group 237">
              <a:extLst>
                <a:ext uri="{FF2B5EF4-FFF2-40B4-BE49-F238E27FC236}">
                  <a16:creationId xmlns:a16="http://schemas.microsoft.com/office/drawing/2014/main" id="{C57F0237-84C9-0B2A-0A0C-1214CD5E7AE2}"/>
                </a:ext>
              </a:extLst>
            </p:cNvPr>
            <p:cNvGrpSpPr/>
            <p:nvPr/>
          </p:nvGrpSpPr>
          <p:grpSpPr>
            <a:xfrm>
              <a:off x="4276206" y="7998564"/>
              <a:ext cx="82785" cy="82785"/>
              <a:chOff x="0" y="0"/>
              <a:chExt cx="1913890" cy="1913890"/>
            </a:xfrm>
          </p:grpSpPr>
          <p:sp>
            <p:nvSpPr>
              <p:cNvPr id="644" name="Freeform 238">
                <a:extLst>
                  <a:ext uri="{FF2B5EF4-FFF2-40B4-BE49-F238E27FC236}">
                    <a16:creationId xmlns:a16="http://schemas.microsoft.com/office/drawing/2014/main" id="{CC38FB51-DB0F-4A70-E24C-7E9FB70231D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502" name="Group 239">
              <a:extLst>
                <a:ext uri="{FF2B5EF4-FFF2-40B4-BE49-F238E27FC236}">
                  <a16:creationId xmlns:a16="http://schemas.microsoft.com/office/drawing/2014/main" id="{16FCFF93-8B15-56E0-6DFC-6E8630B1A045}"/>
                </a:ext>
              </a:extLst>
            </p:cNvPr>
            <p:cNvGrpSpPr/>
            <p:nvPr/>
          </p:nvGrpSpPr>
          <p:grpSpPr>
            <a:xfrm>
              <a:off x="4276206" y="4805780"/>
              <a:ext cx="82785" cy="82785"/>
              <a:chOff x="0" y="0"/>
              <a:chExt cx="1913890" cy="1913890"/>
            </a:xfrm>
          </p:grpSpPr>
          <p:sp>
            <p:nvSpPr>
              <p:cNvPr id="643" name="Freeform 240">
                <a:extLst>
                  <a:ext uri="{FF2B5EF4-FFF2-40B4-BE49-F238E27FC236}">
                    <a16:creationId xmlns:a16="http://schemas.microsoft.com/office/drawing/2014/main" id="{77947D44-2BE4-3693-7483-65B0881BE31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503" name="Group 241">
              <a:extLst>
                <a:ext uri="{FF2B5EF4-FFF2-40B4-BE49-F238E27FC236}">
                  <a16:creationId xmlns:a16="http://schemas.microsoft.com/office/drawing/2014/main" id="{D5691ECB-69B7-298F-5431-896D1F3F57CA}"/>
                </a:ext>
              </a:extLst>
            </p:cNvPr>
            <p:cNvGrpSpPr/>
            <p:nvPr/>
          </p:nvGrpSpPr>
          <p:grpSpPr>
            <a:xfrm>
              <a:off x="1627486" y="537155"/>
              <a:ext cx="82785" cy="82785"/>
              <a:chOff x="0" y="0"/>
              <a:chExt cx="1913890" cy="1913890"/>
            </a:xfrm>
          </p:grpSpPr>
          <p:sp>
            <p:nvSpPr>
              <p:cNvPr id="642" name="Freeform 242">
                <a:extLst>
                  <a:ext uri="{FF2B5EF4-FFF2-40B4-BE49-F238E27FC236}">
                    <a16:creationId xmlns:a16="http://schemas.microsoft.com/office/drawing/2014/main" id="{C39B2651-3CF6-FC04-CCD7-0187AB464B4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504" name="Group 243">
              <a:extLst>
                <a:ext uri="{FF2B5EF4-FFF2-40B4-BE49-F238E27FC236}">
                  <a16:creationId xmlns:a16="http://schemas.microsoft.com/office/drawing/2014/main" id="{526B1C3A-B996-36F4-349D-747D691A9D5D}"/>
                </a:ext>
              </a:extLst>
            </p:cNvPr>
            <p:cNvGrpSpPr/>
            <p:nvPr/>
          </p:nvGrpSpPr>
          <p:grpSpPr>
            <a:xfrm>
              <a:off x="1627486" y="6917640"/>
              <a:ext cx="82785" cy="82785"/>
              <a:chOff x="0" y="0"/>
              <a:chExt cx="1913890" cy="1913890"/>
            </a:xfrm>
          </p:grpSpPr>
          <p:sp>
            <p:nvSpPr>
              <p:cNvPr id="641" name="Freeform 244">
                <a:extLst>
                  <a:ext uri="{FF2B5EF4-FFF2-40B4-BE49-F238E27FC236}">
                    <a16:creationId xmlns:a16="http://schemas.microsoft.com/office/drawing/2014/main" id="{37FE4082-A23D-477E-5DA5-DD7578DE622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505" name="Group 245">
              <a:extLst>
                <a:ext uri="{FF2B5EF4-FFF2-40B4-BE49-F238E27FC236}">
                  <a16:creationId xmlns:a16="http://schemas.microsoft.com/office/drawing/2014/main" id="{896578E4-76F0-6AEA-0745-940B005A072C}"/>
                </a:ext>
              </a:extLst>
            </p:cNvPr>
            <p:cNvGrpSpPr/>
            <p:nvPr/>
          </p:nvGrpSpPr>
          <p:grpSpPr>
            <a:xfrm>
              <a:off x="1627486" y="3724855"/>
              <a:ext cx="82785" cy="82785"/>
              <a:chOff x="0" y="0"/>
              <a:chExt cx="1913890" cy="1913890"/>
            </a:xfrm>
          </p:grpSpPr>
          <p:sp>
            <p:nvSpPr>
              <p:cNvPr id="640" name="Freeform 246">
                <a:extLst>
                  <a:ext uri="{FF2B5EF4-FFF2-40B4-BE49-F238E27FC236}">
                    <a16:creationId xmlns:a16="http://schemas.microsoft.com/office/drawing/2014/main" id="{41A41D7D-16D9-32CB-12CD-D87DB7A2AF7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506" name="Group 247">
              <a:extLst>
                <a:ext uri="{FF2B5EF4-FFF2-40B4-BE49-F238E27FC236}">
                  <a16:creationId xmlns:a16="http://schemas.microsoft.com/office/drawing/2014/main" id="{61549405-4124-D660-C6AC-54AEC8E05798}"/>
                </a:ext>
              </a:extLst>
            </p:cNvPr>
            <p:cNvGrpSpPr/>
            <p:nvPr/>
          </p:nvGrpSpPr>
          <p:grpSpPr>
            <a:xfrm>
              <a:off x="1627486" y="10105340"/>
              <a:ext cx="82785" cy="82785"/>
              <a:chOff x="0" y="0"/>
              <a:chExt cx="1913890" cy="1913890"/>
            </a:xfrm>
          </p:grpSpPr>
          <p:sp>
            <p:nvSpPr>
              <p:cNvPr id="639" name="Freeform 248">
                <a:extLst>
                  <a:ext uri="{FF2B5EF4-FFF2-40B4-BE49-F238E27FC236}">
                    <a16:creationId xmlns:a16="http://schemas.microsoft.com/office/drawing/2014/main" id="{4B1F6759-70A1-E160-E165-618E1251005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507" name="Group 249">
              <a:extLst>
                <a:ext uri="{FF2B5EF4-FFF2-40B4-BE49-F238E27FC236}">
                  <a16:creationId xmlns:a16="http://schemas.microsoft.com/office/drawing/2014/main" id="{B3048A01-64EA-AC10-4D5E-B6E13159A6EF}"/>
                </a:ext>
              </a:extLst>
            </p:cNvPr>
            <p:cNvGrpSpPr/>
            <p:nvPr/>
          </p:nvGrpSpPr>
          <p:grpSpPr>
            <a:xfrm>
              <a:off x="1627486" y="2155235"/>
              <a:ext cx="82785" cy="82785"/>
              <a:chOff x="0" y="0"/>
              <a:chExt cx="1913890" cy="1913890"/>
            </a:xfrm>
          </p:grpSpPr>
          <p:sp>
            <p:nvSpPr>
              <p:cNvPr id="638" name="Freeform 250">
                <a:extLst>
                  <a:ext uri="{FF2B5EF4-FFF2-40B4-BE49-F238E27FC236}">
                    <a16:creationId xmlns:a16="http://schemas.microsoft.com/office/drawing/2014/main" id="{52DA1E2D-40DE-8D8B-3642-77E09CB21D8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508" name="Group 251">
              <a:extLst>
                <a:ext uri="{FF2B5EF4-FFF2-40B4-BE49-F238E27FC236}">
                  <a16:creationId xmlns:a16="http://schemas.microsoft.com/office/drawing/2014/main" id="{A55B264B-5B1A-9E06-5CEA-5AAC8B77083B}"/>
                </a:ext>
              </a:extLst>
            </p:cNvPr>
            <p:cNvGrpSpPr/>
            <p:nvPr/>
          </p:nvGrpSpPr>
          <p:grpSpPr>
            <a:xfrm>
              <a:off x="1627486" y="8535719"/>
              <a:ext cx="82785" cy="82785"/>
              <a:chOff x="0" y="0"/>
              <a:chExt cx="1913890" cy="1913890"/>
            </a:xfrm>
          </p:grpSpPr>
          <p:sp>
            <p:nvSpPr>
              <p:cNvPr id="637" name="Freeform 252">
                <a:extLst>
                  <a:ext uri="{FF2B5EF4-FFF2-40B4-BE49-F238E27FC236}">
                    <a16:creationId xmlns:a16="http://schemas.microsoft.com/office/drawing/2014/main" id="{69D05F31-301C-E89E-551C-81D564C70E2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509" name="Group 253">
              <a:extLst>
                <a:ext uri="{FF2B5EF4-FFF2-40B4-BE49-F238E27FC236}">
                  <a16:creationId xmlns:a16="http://schemas.microsoft.com/office/drawing/2014/main" id="{82D5FA07-3474-5453-A676-2A8A75A56F04}"/>
                </a:ext>
              </a:extLst>
            </p:cNvPr>
            <p:cNvGrpSpPr/>
            <p:nvPr/>
          </p:nvGrpSpPr>
          <p:grpSpPr>
            <a:xfrm>
              <a:off x="1627486" y="5342935"/>
              <a:ext cx="82785" cy="82785"/>
              <a:chOff x="0" y="0"/>
              <a:chExt cx="1913890" cy="1913890"/>
            </a:xfrm>
          </p:grpSpPr>
          <p:sp>
            <p:nvSpPr>
              <p:cNvPr id="636" name="Freeform 254">
                <a:extLst>
                  <a:ext uri="{FF2B5EF4-FFF2-40B4-BE49-F238E27FC236}">
                    <a16:creationId xmlns:a16="http://schemas.microsoft.com/office/drawing/2014/main" id="{4BA10136-6490-3D89-335F-9EC603F5CF2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510" name="Group 255">
              <a:extLst>
                <a:ext uri="{FF2B5EF4-FFF2-40B4-BE49-F238E27FC236}">
                  <a16:creationId xmlns:a16="http://schemas.microsoft.com/office/drawing/2014/main" id="{EEC9FFE0-265C-3F38-A222-49CC7C3840BA}"/>
                </a:ext>
              </a:extLst>
            </p:cNvPr>
            <p:cNvGrpSpPr>
              <a:grpSpLocks noChangeAspect="1"/>
            </p:cNvGrpSpPr>
            <p:nvPr/>
          </p:nvGrpSpPr>
          <p:grpSpPr>
            <a:xfrm>
              <a:off x="78" y="0"/>
              <a:ext cx="95594" cy="82785"/>
              <a:chOff x="0" y="0"/>
              <a:chExt cx="6350000" cy="5499100"/>
            </a:xfrm>
          </p:grpSpPr>
          <p:sp>
            <p:nvSpPr>
              <p:cNvPr id="635" name="Freeform 256">
                <a:extLst>
                  <a:ext uri="{FF2B5EF4-FFF2-40B4-BE49-F238E27FC236}">
                    <a16:creationId xmlns:a16="http://schemas.microsoft.com/office/drawing/2014/main" id="{B8C27FCA-340E-10D5-AD1E-05FDB1D3B30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11" name="Group 257">
              <a:extLst>
                <a:ext uri="{FF2B5EF4-FFF2-40B4-BE49-F238E27FC236}">
                  <a16:creationId xmlns:a16="http://schemas.microsoft.com/office/drawing/2014/main" id="{B64988A5-7434-3BF7-EB81-0A98439B1E78}"/>
                </a:ext>
              </a:extLst>
            </p:cNvPr>
            <p:cNvGrpSpPr>
              <a:grpSpLocks noChangeAspect="1"/>
            </p:cNvGrpSpPr>
            <p:nvPr/>
          </p:nvGrpSpPr>
          <p:grpSpPr>
            <a:xfrm>
              <a:off x="78" y="6380485"/>
              <a:ext cx="95594" cy="82785"/>
              <a:chOff x="0" y="0"/>
              <a:chExt cx="6350000" cy="5499100"/>
            </a:xfrm>
          </p:grpSpPr>
          <p:sp>
            <p:nvSpPr>
              <p:cNvPr id="634" name="Freeform 258">
                <a:extLst>
                  <a:ext uri="{FF2B5EF4-FFF2-40B4-BE49-F238E27FC236}">
                    <a16:creationId xmlns:a16="http://schemas.microsoft.com/office/drawing/2014/main" id="{F8D6704D-FC04-76BF-0B2E-65E77851DC7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12" name="Group 259">
              <a:extLst>
                <a:ext uri="{FF2B5EF4-FFF2-40B4-BE49-F238E27FC236}">
                  <a16:creationId xmlns:a16="http://schemas.microsoft.com/office/drawing/2014/main" id="{52AA2857-902C-5A94-9BA9-E434442C73B1}"/>
                </a:ext>
              </a:extLst>
            </p:cNvPr>
            <p:cNvGrpSpPr>
              <a:grpSpLocks noChangeAspect="1"/>
            </p:cNvGrpSpPr>
            <p:nvPr/>
          </p:nvGrpSpPr>
          <p:grpSpPr>
            <a:xfrm>
              <a:off x="78" y="3187700"/>
              <a:ext cx="95594" cy="82785"/>
              <a:chOff x="0" y="0"/>
              <a:chExt cx="6350000" cy="5499100"/>
            </a:xfrm>
          </p:grpSpPr>
          <p:sp>
            <p:nvSpPr>
              <p:cNvPr id="633" name="Freeform 260">
                <a:extLst>
                  <a:ext uri="{FF2B5EF4-FFF2-40B4-BE49-F238E27FC236}">
                    <a16:creationId xmlns:a16="http://schemas.microsoft.com/office/drawing/2014/main" id="{4FAD1A73-B910-F040-48F7-DB683269468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13" name="Group 261">
              <a:extLst>
                <a:ext uri="{FF2B5EF4-FFF2-40B4-BE49-F238E27FC236}">
                  <a16:creationId xmlns:a16="http://schemas.microsoft.com/office/drawing/2014/main" id="{1DCFA3BE-C854-F9C0-4C20-EDC6378273B5}"/>
                </a:ext>
              </a:extLst>
            </p:cNvPr>
            <p:cNvGrpSpPr>
              <a:grpSpLocks noChangeAspect="1"/>
            </p:cNvGrpSpPr>
            <p:nvPr/>
          </p:nvGrpSpPr>
          <p:grpSpPr>
            <a:xfrm>
              <a:off x="78" y="9568185"/>
              <a:ext cx="95594" cy="82785"/>
              <a:chOff x="0" y="0"/>
              <a:chExt cx="6350000" cy="5499100"/>
            </a:xfrm>
          </p:grpSpPr>
          <p:sp>
            <p:nvSpPr>
              <p:cNvPr id="632" name="Freeform 262">
                <a:extLst>
                  <a:ext uri="{FF2B5EF4-FFF2-40B4-BE49-F238E27FC236}">
                    <a16:creationId xmlns:a16="http://schemas.microsoft.com/office/drawing/2014/main" id="{8AA04E4E-8BEF-F510-61A8-9E8B09CD36E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14" name="Group 263">
              <a:extLst>
                <a:ext uri="{FF2B5EF4-FFF2-40B4-BE49-F238E27FC236}">
                  <a16:creationId xmlns:a16="http://schemas.microsoft.com/office/drawing/2014/main" id="{6AD95D6F-7B36-8206-2D94-1DDA3E1AFCB8}"/>
                </a:ext>
              </a:extLst>
            </p:cNvPr>
            <p:cNvGrpSpPr>
              <a:grpSpLocks noChangeAspect="1"/>
            </p:cNvGrpSpPr>
            <p:nvPr/>
          </p:nvGrpSpPr>
          <p:grpSpPr>
            <a:xfrm>
              <a:off x="3187459" y="0"/>
              <a:ext cx="95594" cy="82785"/>
              <a:chOff x="0" y="0"/>
              <a:chExt cx="6350000" cy="5499100"/>
            </a:xfrm>
          </p:grpSpPr>
          <p:sp>
            <p:nvSpPr>
              <p:cNvPr id="631" name="Freeform 264">
                <a:extLst>
                  <a:ext uri="{FF2B5EF4-FFF2-40B4-BE49-F238E27FC236}">
                    <a16:creationId xmlns:a16="http://schemas.microsoft.com/office/drawing/2014/main" id="{E0222CAA-77DD-C39F-E6B0-1E3C4D5283C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15" name="Group 265">
              <a:extLst>
                <a:ext uri="{FF2B5EF4-FFF2-40B4-BE49-F238E27FC236}">
                  <a16:creationId xmlns:a16="http://schemas.microsoft.com/office/drawing/2014/main" id="{0A7A8606-6189-E604-6814-89DCA621B28A}"/>
                </a:ext>
              </a:extLst>
            </p:cNvPr>
            <p:cNvGrpSpPr>
              <a:grpSpLocks noChangeAspect="1"/>
            </p:cNvGrpSpPr>
            <p:nvPr/>
          </p:nvGrpSpPr>
          <p:grpSpPr>
            <a:xfrm>
              <a:off x="3187459" y="6380485"/>
              <a:ext cx="95594" cy="82785"/>
              <a:chOff x="0" y="0"/>
              <a:chExt cx="6350000" cy="5499100"/>
            </a:xfrm>
          </p:grpSpPr>
          <p:sp>
            <p:nvSpPr>
              <p:cNvPr id="630" name="Freeform 266">
                <a:extLst>
                  <a:ext uri="{FF2B5EF4-FFF2-40B4-BE49-F238E27FC236}">
                    <a16:creationId xmlns:a16="http://schemas.microsoft.com/office/drawing/2014/main" id="{128779D1-A810-064A-F790-F43DE7F5456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16" name="Group 267">
              <a:extLst>
                <a:ext uri="{FF2B5EF4-FFF2-40B4-BE49-F238E27FC236}">
                  <a16:creationId xmlns:a16="http://schemas.microsoft.com/office/drawing/2014/main" id="{1B07FD69-4A7E-EB86-B409-CF4FB38E011C}"/>
                </a:ext>
              </a:extLst>
            </p:cNvPr>
            <p:cNvGrpSpPr>
              <a:grpSpLocks noChangeAspect="1"/>
            </p:cNvGrpSpPr>
            <p:nvPr/>
          </p:nvGrpSpPr>
          <p:grpSpPr>
            <a:xfrm>
              <a:off x="3187459" y="3187700"/>
              <a:ext cx="95594" cy="82785"/>
              <a:chOff x="0" y="0"/>
              <a:chExt cx="6350000" cy="5499100"/>
            </a:xfrm>
          </p:grpSpPr>
          <p:sp>
            <p:nvSpPr>
              <p:cNvPr id="629" name="Freeform 268">
                <a:extLst>
                  <a:ext uri="{FF2B5EF4-FFF2-40B4-BE49-F238E27FC236}">
                    <a16:creationId xmlns:a16="http://schemas.microsoft.com/office/drawing/2014/main" id="{FBE842A2-0169-920E-7D6C-363612BFAB1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17" name="Group 269">
              <a:extLst>
                <a:ext uri="{FF2B5EF4-FFF2-40B4-BE49-F238E27FC236}">
                  <a16:creationId xmlns:a16="http://schemas.microsoft.com/office/drawing/2014/main" id="{1E34755B-6489-46FD-D333-6BFDA54DC5CF}"/>
                </a:ext>
              </a:extLst>
            </p:cNvPr>
            <p:cNvGrpSpPr>
              <a:grpSpLocks noChangeAspect="1"/>
            </p:cNvGrpSpPr>
            <p:nvPr/>
          </p:nvGrpSpPr>
          <p:grpSpPr>
            <a:xfrm>
              <a:off x="3187459" y="9568185"/>
              <a:ext cx="95594" cy="82785"/>
              <a:chOff x="0" y="0"/>
              <a:chExt cx="6350000" cy="5499100"/>
            </a:xfrm>
          </p:grpSpPr>
          <p:sp>
            <p:nvSpPr>
              <p:cNvPr id="628" name="Freeform 270">
                <a:extLst>
                  <a:ext uri="{FF2B5EF4-FFF2-40B4-BE49-F238E27FC236}">
                    <a16:creationId xmlns:a16="http://schemas.microsoft.com/office/drawing/2014/main" id="{C8B8FC71-FFFC-771E-F7A3-6280853BF7F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18" name="Group 271">
              <a:extLst>
                <a:ext uri="{FF2B5EF4-FFF2-40B4-BE49-F238E27FC236}">
                  <a16:creationId xmlns:a16="http://schemas.microsoft.com/office/drawing/2014/main" id="{317760F9-67BA-D4BE-D9A1-92BD3DE27C0C}"/>
                </a:ext>
              </a:extLst>
            </p:cNvPr>
            <p:cNvGrpSpPr>
              <a:grpSpLocks noChangeAspect="1"/>
            </p:cNvGrpSpPr>
            <p:nvPr/>
          </p:nvGrpSpPr>
          <p:grpSpPr>
            <a:xfrm>
              <a:off x="78" y="1618080"/>
              <a:ext cx="95594" cy="82785"/>
              <a:chOff x="0" y="0"/>
              <a:chExt cx="6350000" cy="5499100"/>
            </a:xfrm>
          </p:grpSpPr>
          <p:sp>
            <p:nvSpPr>
              <p:cNvPr id="627" name="Freeform 272">
                <a:extLst>
                  <a:ext uri="{FF2B5EF4-FFF2-40B4-BE49-F238E27FC236}">
                    <a16:creationId xmlns:a16="http://schemas.microsoft.com/office/drawing/2014/main" id="{62F2738A-283D-5020-5B3A-08DB110DD92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19" name="Group 273">
              <a:extLst>
                <a:ext uri="{FF2B5EF4-FFF2-40B4-BE49-F238E27FC236}">
                  <a16:creationId xmlns:a16="http://schemas.microsoft.com/office/drawing/2014/main" id="{9A25DD97-FB9D-FBC1-19AA-FC2A1B8C88F8}"/>
                </a:ext>
              </a:extLst>
            </p:cNvPr>
            <p:cNvGrpSpPr>
              <a:grpSpLocks noChangeAspect="1"/>
            </p:cNvGrpSpPr>
            <p:nvPr/>
          </p:nvGrpSpPr>
          <p:grpSpPr>
            <a:xfrm>
              <a:off x="78" y="7998564"/>
              <a:ext cx="95594" cy="82785"/>
              <a:chOff x="0" y="0"/>
              <a:chExt cx="6350000" cy="5499100"/>
            </a:xfrm>
          </p:grpSpPr>
          <p:sp>
            <p:nvSpPr>
              <p:cNvPr id="626" name="Freeform 274">
                <a:extLst>
                  <a:ext uri="{FF2B5EF4-FFF2-40B4-BE49-F238E27FC236}">
                    <a16:creationId xmlns:a16="http://schemas.microsoft.com/office/drawing/2014/main" id="{0919D8DC-F88F-3C1E-9177-25E75ABD356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20" name="Group 275">
              <a:extLst>
                <a:ext uri="{FF2B5EF4-FFF2-40B4-BE49-F238E27FC236}">
                  <a16:creationId xmlns:a16="http://schemas.microsoft.com/office/drawing/2014/main" id="{83EB786D-4796-70D5-3B49-634F893FB5C7}"/>
                </a:ext>
              </a:extLst>
            </p:cNvPr>
            <p:cNvGrpSpPr>
              <a:grpSpLocks noChangeAspect="1"/>
            </p:cNvGrpSpPr>
            <p:nvPr/>
          </p:nvGrpSpPr>
          <p:grpSpPr>
            <a:xfrm>
              <a:off x="78" y="4805780"/>
              <a:ext cx="95594" cy="82785"/>
              <a:chOff x="0" y="0"/>
              <a:chExt cx="6350000" cy="5499100"/>
            </a:xfrm>
          </p:grpSpPr>
          <p:sp>
            <p:nvSpPr>
              <p:cNvPr id="625" name="Freeform 276">
                <a:extLst>
                  <a:ext uri="{FF2B5EF4-FFF2-40B4-BE49-F238E27FC236}">
                    <a16:creationId xmlns:a16="http://schemas.microsoft.com/office/drawing/2014/main" id="{E231F484-BFC0-F8C3-BFB1-FDB79F55EDE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21" name="Group 277">
              <a:extLst>
                <a:ext uri="{FF2B5EF4-FFF2-40B4-BE49-F238E27FC236}">
                  <a16:creationId xmlns:a16="http://schemas.microsoft.com/office/drawing/2014/main" id="{F7ECF11A-EE49-47C1-F11B-5C7E9A81F2D9}"/>
                </a:ext>
              </a:extLst>
            </p:cNvPr>
            <p:cNvGrpSpPr>
              <a:grpSpLocks noChangeAspect="1"/>
            </p:cNvGrpSpPr>
            <p:nvPr/>
          </p:nvGrpSpPr>
          <p:grpSpPr>
            <a:xfrm>
              <a:off x="3187459" y="1618080"/>
              <a:ext cx="95594" cy="82785"/>
              <a:chOff x="0" y="0"/>
              <a:chExt cx="6350000" cy="5499100"/>
            </a:xfrm>
          </p:grpSpPr>
          <p:sp>
            <p:nvSpPr>
              <p:cNvPr id="624" name="Freeform 278">
                <a:extLst>
                  <a:ext uri="{FF2B5EF4-FFF2-40B4-BE49-F238E27FC236}">
                    <a16:creationId xmlns:a16="http://schemas.microsoft.com/office/drawing/2014/main" id="{C94E98D0-4A83-9027-64A2-7A2B504D43C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22" name="Group 279">
              <a:extLst>
                <a:ext uri="{FF2B5EF4-FFF2-40B4-BE49-F238E27FC236}">
                  <a16:creationId xmlns:a16="http://schemas.microsoft.com/office/drawing/2014/main" id="{0518D9F9-D39F-3226-A4B1-2AEFEF83A1C7}"/>
                </a:ext>
              </a:extLst>
            </p:cNvPr>
            <p:cNvGrpSpPr>
              <a:grpSpLocks noChangeAspect="1"/>
            </p:cNvGrpSpPr>
            <p:nvPr/>
          </p:nvGrpSpPr>
          <p:grpSpPr>
            <a:xfrm>
              <a:off x="3187459" y="7998564"/>
              <a:ext cx="95594" cy="82785"/>
              <a:chOff x="0" y="0"/>
              <a:chExt cx="6350000" cy="5499100"/>
            </a:xfrm>
          </p:grpSpPr>
          <p:sp>
            <p:nvSpPr>
              <p:cNvPr id="623" name="Freeform 280">
                <a:extLst>
                  <a:ext uri="{FF2B5EF4-FFF2-40B4-BE49-F238E27FC236}">
                    <a16:creationId xmlns:a16="http://schemas.microsoft.com/office/drawing/2014/main" id="{6B9457F8-C915-F88B-BA2C-53AAA8B5AEC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23" name="Group 281">
              <a:extLst>
                <a:ext uri="{FF2B5EF4-FFF2-40B4-BE49-F238E27FC236}">
                  <a16:creationId xmlns:a16="http://schemas.microsoft.com/office/drawing/2014/main" id="{031F0DB9-D112-9101-8A64-056767CD3254}"/>
                </a:ext>
              </a:extLst>
            </p:cNvPr>
            <p:cNvGrpSpPr>
              <a:grpSpLocks noChangeAspect="1"/>
            </p:cNvGrpSpPr>
            <p:nvPr/>
          </p:nvGrpSpPr>
          <p:grpSpPr>
            <a:xfrm>
              <a:off x="3187459" y="4805780"/>
              <a:ext cx="95594" cy="82785"/>
              <a:chOff x="0" y="0"/>
              <a:chExt cx="6350000" cy="5499100"/>
            </a:xfrm>
          </p:grpSpPr>
          <p:sp>
            <p:nvSpPr>
              <p:cNvPr id="622" name="Freeform 282">
                <a:extLst>
                  <a:ext uri="{FF2B5EF4-FFF2-40B4-BE49-F238E27FC236}">
                    <a16:creationId xmlns:a16="http://schemas.microsoft.com/office/drawing/2014/main" id="{CBCC0704-F587-1EAB-AA2E-C7E6D39C59C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24" name="Group 283">
              <a:extLst>
                <a:ext uri="{FF2B5EF4-FFF2-40B4-BE49-F238E27FC236}">
                  <a16:creationId xmlns:a16="http://schemas.microsoft.com/office/drawing/2014/main" id="{CA1BCA2C-1EB1-67EB-FEB2-DDF00019F0C5}"/>
                </a:ext>
              </a:extLst>
            </p:cNvPr>
            <p:cNvGrpSpPr>
              <a:grpSpLocks noChangeAspect="1"/>
            </p:cNvGrpSpPr>
            <p:nvPr/>
          </p:nvGrpSpPr>
          <p:grpSpPr>
            <a:xfrm>
              <a:off x="538739" y="537155"/>
              <a:ext cx="95594" cy="82785"/>
              <a:chOff x="0" y="0"/>
              <a:chExt cx="6350000" cy="5499100"/>
            </a:xfrm>
          </p:grpSpPr>
          <p:sp>
            <p:nvSpPr>
              <p:cNvPr id="621" name="Freeform 284">
                <a:extLst>
                  <a:ext uri="{FF2B5EF4-FFF2-40B4-BE49-F238E27FC236}">
                    <a16:creationId xmlns:a16="http://schemas.microsoft.com/office/drawing/2014/main" id="{A25011A1-CFDD-550C-FFDF-23D31F407A8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25" name="Group 285">
              <a:extLst>
                <a:ext uri="{FF2B5EF4-FFF2-40B4-BE49-F238E27FC236}">
                  <a16:creationId xmlns:a16="http://schemas.microsoft.com/office/drawing/2014/main" id="{316C1DF2-AD4E-D595-3755-2EA2249911EE}"/>
                </a:ext>
              </a:extLst>
            </p:cNvPr>
            <p:cNvGrpSpPr>
              <a:grpSpLocks noChangeAspect="1"/>
            </p:cNvGrpSpPr>
            <p:nvPr/>
          </p:nvGrpSpPr>
          <p:grpSpPr>
            <a:xfrm>
              <a:off x="538739" y="6917640"/>
              <a:ext cx="95594" cy="82785"/>
              <a:chOff x="0" y="0"/>
              <a:chExt cx="6350000" cy="5499100"/>
            </a:xfrm>
          </p:grpSpPr>
          <p:sp>
            <p:nvSpPr>
              <p:cNvPr id="620" name="Freeform 286">
                <a:extLst>
                  <a:ext uri="{FF2B5EF4-FFF2-40B4-BE49-F238E27FC236}">
                    <a16:creationId xmlns:a16="http://schemas.microsoft.com/office/drawing/2014/main" id="{2B090008-B574-AC5E-32AA-C783DB7E5A6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26" name="Group 287">
              <a:extLst>
                <a:ext uri="{FF2B5EF4-FFF2-40B4-BE49-F238E27FC236}">
                  <a16:creationId xmlns:a16="http://schemas.microsoft.com/office/drawing/2014/main" id="{5B538D6E-9A32-B038-CC18-7A96714EC927}"/>
                </a:ext>
              </a:extLst>
            </p:cNvPr>
            <p:cNvGrpSpPr>
              <a:grpSpLocks noChangeAspect="1"/>
            </p:cNvGrpSpPr>
            <p:nvPr/>
          </p:nvGrpSpPr>
          <p:grpSpPr>
            <a:xfrm>
              <a:off x="538739" y="3724855"/>
              <a:ext cx="95594" cy="82785"/>
              <a:chOff x="0" y="0"/>
              <a:chExt cx="6350000" cy="5499100"/>
            </a:xfrm>
          </p:grpSpPr>
          <p:sp>
            <p:nvSpPr>
              <p:cNvPr id="619" name="Freeform 288">
                <a:extLst>
                  <a:ext uri="{FF2B5EF4-FFF2-40B4-BE49-F238E27FC236}">
                    <a16:creationId xmlns:a16="http://schemas.microsoft.com/office/drawing/2014/main" id="{950DCA36-E658-291C-977A-7A1012EE63E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27" name="Group 289">
              <a:extLst>
                <a:ext uri="{FF2B5EF4-FFF2-40B4-BE49-F238E27FC236}">
                  <a16:creationId xmlns:a16="http://schemas.microsoft.com/office/drawing/2014/main" id="{D36739B2-D757-D2D3-53A8-292C989AA8F4}"/>
                </a:ext>
              </a:extLst>
            </p:cNvPr>
            <p:cNvGrpSpPr>
              <a:grpSpLocks noChangeAspect="1"/>
            </p:cNvGrpSpPr>
            <p:nvPr/>
          </p:nvGrpSpPr>
          <p:grpSpPr>
            <a:xfrm>
              <a:off x="538739" y="10105340"/>
              <a:ext cx="95594" cy="82785"/>
              <a:chOff x="0" y="0"/>
              <a:chExt cx="6350000" cy="5499100"/>
            </a:xfrm>
          </p:grpSpPr>
          <p:sp>
            <p:nvSpPr>
              <p:cNvPr id="618" name="Freeform 290">
                <a:extLst>
                  <a:ext uri="{FF2B5EF4-FFF2-40B4-BE49-F238E27FC236}">
                    <a16:creationId xmlns:a16="http://schemas.microsoft.com/office/drawing/2014/main" id="{9AFAC84F-5584-BFA5-C191-70D1A89B08D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28" name="Group 291">
              <a:extLst>
                <a:ext uri="{FF2B5EF4-FFF2-40B4-BE49-F238E27FC236}">
                  <a16:creationId xmlns:a16="http://schemas.microsoft.com/office/drawing/2014/main" id="{B748EE91-2939-77D8-D24B-2D25BFB8EF83}"/>
                </a:ext>
              </a:extLst>
            </p:cNvPr>
            <p:cNvGrpSpPr>
              <a:grpSpLocks noChangeAspect="1"/>
            </p:cNvGrpSpPr>
            <p:nvPr/>
          </p:nvGrpSpPr>
          <p:grpSpPr>
            <a:xfrm>
              <a:off x="3726119" y="537155"/>
              <a:ext cx="95594" cy="82785"/>
              <a:chOff x="0" y="0"/>
              <a:chExt cx="6350000" cy="5499100"/>
            </a:xfrm>
          </p:grpSpPr>
          <p:sp>
            <p:nvSpPr>
              <p:cNvPr id="617" name="Freeform 292">
                <a:extLst>
                  <a:ext uri="{FF2B5EF4-FFF2-40B4-BE49-F238E27FC236}">
                    <a16:creationId xmlns:a16="http://schemas.microsoft.com/office/drawing/2014/main" id="{58D082C8-ED9C-02DA-FA46-2981587FC19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29" name="Group 293">
              <a:extLst>
                <a:ext uri="{FF2B5EF4-FFF2-40B4-BE49-F238E27FC236}">
                  <a16:creationId xmlns:a16="http://schemas.microsoft.com/office/drawing/2014/main" id="{43F3964E-01C3-BE0E-E930-4CBD9A6E47EF}"/>
                </a:ext>
              </a:extLst>
            </p:cNvPr>
            <p:cNvGrpSpPr>
              <a:grpSpLocks noChangeAspect="1"/>
            </p:cNvGrpSpPr>
            <p:nvPr/>
          </p:nvGrpSpPr>
          <p:grpSpPr>
            <a:xfrm>
              <a:off x="3726119" y="6917640"/>
              <a:ext cx="95594" cy="82785"/>
              <a:chOff x="0" y="0"/>
              <a:chExt cx="6350000" cy="5499100"/>
            </a:xfrm>
          </p:grpSpPr>
          <p:sp>
            <p:nvSpPr>
              <p:cNvPr id="616" name="Freeform 294">
                <a:extLst>
                  <a:ext uri="{FF2B5EF4-FFF2-40B4-BE49-F238E27FC236}">
                    <a16:creationId xmlns:a16="http://schemas.microsoft.com/office/drawing/2014/main" id="{ED515F35-FCEA-3BE9-EA72-CFE5B9A84B6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30" name="Group 295">
              <a:extLst>
                <a:ext uri="{FF2B5EF4-FFF2-40B4-BE49-F238E27FC236}">
                  <a16:creationId xmlns:a16="http://schemas.microsoft.com/office/drawing/2014/main" id="{030BF36D-41AE-D5D7-F288-29A27CC9920B}"/>
                </a:ext>
              </a:extLst>
            </p:cNvPr>
            <p:cNvGrpSpPr>
              <a:grpSpLocks noChangeAspect="1"/>
            </p:cNvGrpSpPr>
            <p:nvPr/>
          </p:nvGrpSpPr>
          <p:grpSpPr>
            <a:xfrm>
              <a:off x="3726119" y="3724855"/>
              <a:ext cx="95594" cy="82785"/>
              <a:chOff x="0" y="0"/>
              <a:chExt cx="6350000" cy="5499100"/>
            </a:xfrm>
          </p:grpSpPr>
          <p:sp>
            <p:nvSpPr>
              <p:cNvPr id="615" name="Freeform 296">
                <a:extLst>
                  <a:ext uri="{FF2B5EF4-FFF2-40B4-BE49-F238E27FC236}">
                    <a16:creationId xmlns:a16="http://schemas.microsoft.com/office/drawing/2014/main" id="{455E1EF8-9288-5B91-B553-3B77D7F47CE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31" name="Group 297">
              <a:extLst>
                <a:ext uri="{FF2B5EF4-FFF2-40B4-BE49-F238E27FC236}">
                  <a16:creationId xmlns:a16="http://schemas.microsoft.com/office/drawing/2014/main" id="{3A4C0972-E33F-2757-2848-0F92B763AA37}"/>
                </a:ext>
              </a:extLst>
            </p:cNvPr>
            <p:cNvGrpSpPr>
              <a:grpSpLocks noChangeAspect="1"/>
            </p:cNvGrpSpPr>
            <p:nvPr/>
          </p:nvGrpSpPr>
          <p:grpSpPr>
            <a:xfrm>
              <a:off x="3726119" y="10105340"/>
              <a:ext cx="95594" cy="82785"/>
              <a:chOff x="0" y="0"/>
              <a:chExt cx="6350000" cy="5499100"/>
            </a:xfrm>
          </p:grpSpPr>
          <p:sp>
            <p:nvSpPr>
              <p:cNvPr id="614" name="Freeform 298">
                <a:extLst>
                  <a:ext uri="{FF2B5EF4-FFF2-40B4-BE49-F238E27FC236}">
                    <a16:creationId xmlns:a16="http://schemas.microsoft.com/office/drawing/2014/main" id="{B3B0EC67-A4D5-7D94-1E43-104D65553B4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32" name="Group 299">
              <a:extLst>
                <a:ext uri="{FF2B5EF4-FFF2-40B4-BE49-F238E27FC236}">
                  <a16:creationId xmlns:a16="http://schemas.microsoft.com/office/drawing/2014/main" id="{23934218-437F-B7BE-7663-410141403261}"/>
                </a:ext>
              </a:extLst>
            </p:cNvPr>
            <p:cNvGrpSpPr>
              <a:grpSpLocks noChangeAspect="1"/>
            </p:cNvGrpSpPr>
            <p:nvPr/>
          </p:nvGrpSpPr>
          <p:grpSpPr>
            <a:xfrm>
              <a:off x="538739" y="2155235"/>
              <a:ext cx="95594" cy="82785"/>
              <a:chOff x="0" y="0"/>
              <a:chExt cx="6350000" cy="5499100"/>
            </a:xfrm>
          </p:grpSpPr>
          <p:sp>
            <p:nvSpPr>
              <p:cNvPr id="613" name="Freeform 300">
                <a:extLst>
                  <a:ext uri="{FF2B5EF4-FFF2-40B4-BE49-F238E27FC236}">
                    <a16:creationId xmlns:a16="http://schemas.microsoft.com/office/drawing/2014/main" id="{27BCC8FD-FAFC-1C52-8164-80521134D48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33" name="Group 301">
              <a:extLst>
                <a:ext uri="{FF2B5EF4-FFF2-40B4-BE49-F238E27FC236}">
                  <a16:creationId xmlns:a16="http://schemas.microsoft.com/office/drawing/2014/main" id="{253E36C6-3651-3F23-8767-AAAA88CB00DF}"/>
                </a:ext>
              </a:extLst>
            </p:cNvPr>
            <p:cNvGrpSpPr>
              <a:grpSpLocks noChangeAspect="1"/>
            </p:cNvGrpSpPr>
            <p:nvPr/>
          </p:nvGrpSpPr>
          <p:grpSpPr>
            <a:xfrm>
              <a:off x="538739" y="8535719"/>
              <a:ext cx="95594" cy="82785"/>
              <a:chOff x="0" y="0"/>
              <a:chExt cx="6350000" cy="5499100"/>
            </a:xfrm>
          </p:grpSpPr>
          <p:sp>
            <p:nvSpPr>
              <p:cNvPr id="612" name="Freeform 302">
                <a:extLst>
                  <a:ext uri="{FF2B5EF4-FFF2-40B4-BE49-F238E27FC236}">
                    <a16:creationId xmlns:a16="http://schemas.microsoft.com/office/drawing/2014/main" id="{2BF8A3FE-6057-3B6E-B792-49F0B113589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34" name="Group 303">
              <a:extLst>
                <a:ext uri="{FF2B5EF4-FFF2-40B4-BE49-F238E27FC236}">
                  <a16:creationId xmlns:a16="http://schemas.microsoft.com/office/drawing/2014/main" id="{B5F21F25-022E-CBFF-40F6-E6CC6EC94091}"/>
                </a:ext>
              </a:extLst>
            </p:cNvPr>
            <p:cNvGrpSpPr>
              <a:grpSpLocks noChangeAspect="1"/>
            </p:cNvGrpSpPr>
            <p:nvPr/>
          </p:nvGrpSpPr>
          <p:grpSpPr>
            <a:xfrm>
              <a:off x="538739" y="5342935"/>
              <a:ext cx="95594" cy="82785"/>
              <a:chOff x="0" y="0"/>
              <a:chExt cx="6350000" cy="5499100"/>
            </a:xfrm>
          </p:grpSpPr>
          <p:sp>
            <p:nvSpPr>
              <p:cNvPr id="611" name="Freeform 304">
                <a:extLst>
                  <a:ext uri="{FF2B5EF4-FFF2-40B4-BE49-F238E27FC236}">
                    <a16:creationId xmlns:a16="http://schemas.microsoft.com/office/drawing/2014/main" id="{F5D0CFF0-BA90-E2FA-51B5-43BD18C09AF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35" name="Group 305">
              <a:extLst>
                <a:ext uri="{FF2B5EF4-FFF2-40B4-BE49-F238E27FC236}">
                  <a16:creationId xmlns:a16="http://schemas.microsoft.com/office/drawing/2014/main" id="{E797C286-A899-18D3-D3BE-3ABE73B5292C}"/>
                </a:ext>
              </a:extLst>
            </p:cNvPr>
            <p:cNvGrpSpPr>
              <a:grpSpLocks noChangeAspect="1"/>
            </p:cNvGrpSpPr>
            <p:nvPr/>
          </p:nvGrpSpPr>
          <p:grpSpPr>
            <a:xfrm>
              <a:off x="3726119" y="2155235"/>
              <a:ext cx="95594" cy="82785"/>
              <a:chOff x="0" y="0"/>
              <a:chExt cx="6350000" cy="5499100"/>
            </a:xfrm>
          </p:grpSpPr>
          <p:sp>
            <p:nvSpPr>
              <p:cNvPr id="610" name="Freeform 306">
                <a:extLst>
                  <a:ext uri="{FF2B5EF4-FFF2-40B4-BE49-F238E27FC236}">
                    <a16:creationId xmlns:a16="http://schemas.microsoft.com/office/drawing/2014/main" id="{C64290E5-F07A-CDDA-754B-498B6222D24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36" name="Group 307">
              <a:extLst>
                <a:ext uri="{FF2B5EF4-FFF2-40B4-BE49-F238E27FC236}">
                  <a16:creationId xmlns:a16="http://schemas.microsoft.com/office/drawing/2014/main" id="{0D89BC03-CA8E-F650-36B5-5AB4000BCB20}"/>
                </a:ext>
              </a:extLst>
            </p:cNvPr>
            <p:cNvGrpSpPr>
              <a:grpSpLocks noChangeAspect="1"/>
            </p:cNvGrpSpPr>
            <p:nvPr/>
          </p:nvGrpSpPr>
          <p:grpSpPr>
            <a:xfrm>
              <a:off x="3726119" y="8535719"/>
              <a:ext cx="95594" cy="82785"/>
              <a:chOff x="0" y="0"/>
              <a:chExt cx="6350000" cy="5499100"/>
            </a:xfrm>
          </p:grpSpPr>
          <p:sp>
            <p:nvSpPr>
              <p:cNvPr id="609" name="Freeform 308">
                <a:extLst>
                  <a:ext uri="{FF2B5EF4-FFF2-40B4-BE49-F238E27FC236}">
                    <a16:creationId xmlns:a16="http://schemas.microsoft.com/office/drawing/2014/main" id="{30E57797-7AE6-EB19-18B1-05150DAB5F0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37" name="Group 309">
              <a:extLst>
                <a:ext uri="{FF2B5EF4-FFF2-40B4-BE49-F238E27FC236}">
                  <a16:creationId xmlns:a16="http://schemas.microsoft.com/office/drawing/2014/main" id="{9AD5B9B2-36D9-5064-A7EA-8813390B192F}"/>
                </a:ext>
              </a:extLst>
            </p:cNvPr>
            <p:cNvGrpSpPr>
              <a:grpSpLocks noChangeAspect="1"/>
            </p:cNvGrpSpPr>
            <p:nvPr/>
          </p:nvGrpSpPr>
          <p:grpSpPr>
            <a:xfrm>
              <a:off x="3726119" y="5342935"/>
              <a:ext cx="95594" cy="82785"/>
              <a:chOff x="0" y="0"/>
              <a:chExt cx="6350000" cy="5499100"/>
            </a:xfrm>
          </p:grpSpPr>
          <p:sp>
            <p:nvSpPr>
              <p:cNvPr id="608" name="Freeform 310">
                <a:extLst>
                  <a:ext uri="{FF2B5EF4-FFF2-40B4-BE49-F238E27FC236}">
                    <a16:creationId xmlns:a16="http://schemas.microsoft.com/office/drawing/2014/main" id="{6C962079-7985-B602-B6B2-0B4769420AB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38" name="Group 311">
              <a:extLst>
                <a:ext uri="{FF2B5EF4-FFF2-40B4-BE49-F238E27FC236}">
                  <a16:creationId xmlns:a16="http://schemas.microsoft.com/office/drawing/2014/main" id="{9726E926-75C6-E080-A106-3D899A35FECC}"/>
                </a:ext>
              </a:extLst>
            </p:cNvPr>
            <p:cNvGrpSpPr>
              <a:grpSpLocks noChangeAspect="1"/>
            </p:cNvGrpSpPr>
            <p:nvPr/>
          </p:nvGrpSpPr>
          <p:grpSpPr>
            <a:xfrm>
              <a:off x="1078600" y="1075351"/>
              <a:ext cx="95594" cy="82785"/>
              <a:chOff x="0" y="0"/>
              <a:chExt cx="6350000" cy="5499100"/>
            </a:xfrm>
          </p:grpSpPr>
          <p:sp>
            <p:nvSpPr>
              <p:cNvPr id="607" name="Freeform 312">
                <a:extLst>
                  <a:ext uri="{FF2B5EF4-FFF2-40B4-BE49-F238E27FC236}">
                    <a16:creationId xmlns:a16="http://schemas.microsoft.com/office/drawing/2014/main" id="{E8D6687E-97ED-6C12-5780-12158207696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39" name="Group 313">
              <a:extLst>
                <a:ext uri="{FF2B5EF4-FFF2-40B4-BE49-F238E27FC236}">
                  <a16:creationId xmlns:a16="http://schemas.microsoft.com/office/drawing/2014/main" id="{1B725B00-8187-D338-5F3C-5DBC5E6A7B05}"/>
                </a:ext>
              </a:extLst>
            </p:cNvPr>
            <p:cNvGrpSpPr>
              <a:grpSpLocks noChangeAspect="1"/>
            </p:cNvGrpSpPr>
            <p:nvPr/>
          </p:nvGrpSpPr>
          <p:grpSpPr>
            <a:xfrm>
              <a:off x="1078600" y="7455836"/>
              <a:ext cx="95594" cy="82785"/>
              <a:chOff x="0" y="0"/>
              <a:chExt cx="6350000" cy="5499100"/>
            </a:xfrm>
          </p:grpSpPr>
          <p:sp>
            <p:nvSpPr>
              <p:cNvPr id="606" name="Freeform 314">
                <a:extLst>
                  <a:ext uri="{FF2B5EF4-FFF2-40B4-BE49-F238E27FC236}">
                    <a16:creationId xmlns:a16="http://schemas.microsoft.com/office/drawing/2014/main" id="{B5012354-6CF8-8AFC-AEEA-E4DAD8C30A3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40" name="Group 315">
              <a:extLst>
                <a:ext uri="{FF2B5EF4-FFF2-40B4-BE49-F238E27FC236}">
                  <a16:creationId xmlns:a16="http://schemas.microsoft.com/office/drawing/2014/main" id="{B89334BD-0098-5D97-A19A-F4A12FDAE52C}"/>
                </a:ext>
              </a:extLst>
            </p:cNvPr>
            <p:cNvGrpSpPr>
              <a:grpSpLocks noChangeAspect="1"/>
            </p:cNvGrpSpPr>
            <p:nvPr/>
          </p:nvGrpSpPr>
          <p:grpSpPr>
            <a:xfrm>
              <a:off x="1078600" y="4263051"/>
              <a:ext cx="95594" cy="82785"/>
              <a:chOff x="0" y="0"/>
              <a:chExt cx="6350000" cy="5499100"/>
            </a:xfrm>
          </p:grpSpPr>
          <p:sp>
            <p:nvSpPr>
              <p:cNvPr id="605" name="Freeform 316">
                <a:extLst>
                  <a:ext uri="{FF2B5EF4-FFF2-40B4-BE49-F238E27FC236}">
                    <a16:creationId xmlns:a16="http://schemas.microsoft.com/office/drawing/2014/main" id="{25C91D96-D7F2-46CA-9DE2-26F4CBD8B86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41" name="Group 317">
              <a:extLst>
                <a:ext uri="{FF2B5EF4-FFF2-40B4-BE49-F238E27FC236}">
                  <a16:creationId xmlns:a16="http://schemas.microsoft.com/office/drawing/2014/main" id="{370ADF8B-C24F-39B8-C19D-29E361EEF6EF}"/>
                </a:ext>
              </a:extLst>
            </p:cNvPr>
            <p:cNvGrpSpPr>
              <a:grpSpLocks noChangeAspect="1"/>
            </p:cNvGrpSpPr>
            <p:nvPr/>
          </p:nvGrpSpPr>
          <p:grpSpPr>
            <a:xfrm>
              <a:off x="1078600" y="10643536"/>
              <a:ext cx="95594" cy="82785"/>
              <a:chOff x="0" y="0"/>
              <a:chExt cx="6350000" cy="5499100"/>
            </a:xfrm>
          </p:grpSpPr>
          <p:sp>
            <p:nvSpPr>
              <p:cNvPr id="604" name="Freeform 318">
                <a:extLst>
                  <a:ext uri="{FF2B5EF4-FFF2-40B4-BE49-F238E27FC236}">
                    <a16:creationId xmlns:a16="http://schemas.microsoft.com/office/drawing/2014/main" id="{D86056D8-3461-AF0C-FF4A-D900E203748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42" name="Group 319">
              <a:extLst>
                <a:ext uri="{FF2B5EF4-FFF2-40B4-BE49-F238E27FC236}">
                  <a16:creationId xmlns:a16="http://schemas.microsoft.com/office/drawing/2014/main" id="{749660AA-0015-D4B7-91D6-B1EC79908FE3}"/>
                </a:ext>
              </a:extLst>
            </p:cNvPr>
            <p:cNvGrpSpPr>
              <a:grpSpLocks noChangeAspect="1"/>
            </p:cNvGrpSpPr>
            <p:nvPr/>
          </p:nvGrpSpPr>
          <p:grpSpPr>
            <a:xfrm>
              <a:off x="4265980" y="1075351"/>
              <a:ext cx="95594" cy="82785"/>
              <a:chOff x="0" y="0"/>
              <a:chExt cx="6350000" cy="5499100"/>
            </a:xfrm>
          </p:grpSpPr>
          <p:sp>
            <p:nvSpPr>
              <p:cNvPr id="603" name="Freeform 320">
                <a:extLst>
                  <a:ext uri="{FF2B5EF4-FFF2-40B4-BE49-F238E27FC236}">
                    <a16:creationId xmlns:a16="http://schemas.microsoft.com/office/drawing/2014/main" id="{ED26BA0B-05D8-1E0E-47A7-4AE43821D47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43" name="Group 321">
              <a:extLst>
                <a:ext uri="{FF2B5EF4-FFF2-40B4-BE49-F238E27FC236}">
                  <a16:creationId xmlns:a16="http://schemas.microsoft.com/office/drawing/2014/main" id="{16EF7D0D-CA81-D2F6-0CD6-E6696CFEACCC}"/>
                </a:ext>
              </a:extLst>
            </p:cNvPr>
            <p:cNvGrpSpPr>
              <a:grpSpLocks noChangeAspect="1"/>
            </p:cNvGrpSpPr>
            <p:nvPr/>
          </p:nvGrpSpPr>
          <p:grpSpPr>
            <a:xfrm>
              <a:off x="4265980" y="7455836"/>
              <a:ext cx="95594" cy="82785"/>
              <a:chOff x="0" y="0"/>
              <a:chExt cx="6350000" cy="5499100"/>
            </a:xfrm>
          </p:grpSpPr>
          <p:sp>
            <p:nvSpPr>
              <p:cNvPr id="602" name="Freeform 322">
                <a:extLst>
                  <a:ext uri="{FF2B5EF4-FFF2-40B4-BE49-F238E27FC236}">
                    <a16:creationId xmlns:a16="http://schemas.microsoft.com/office/drawing/2014/main" id="{F6133653-F271-4758-2A31-E35F5A97AD7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44" name="Group 323">
              <a:extLst>
                <a:ext uri="{FF2B5EF4-FFF2-40B4-BE49-F238E27FC236}">
                  <a16:creationId xmlns:a16="http://schemas.microsoft.com/office/drawing/2014/main" id="{B0DAF304-F189-8D42-67C2-10F0071A3B4A}"/>
                </a:ext>
              </a:extLst>
            </p:cNvPr>
            <p:cNvGrpSpPr>
              <a:grpSpLocks noChangeAspect="1"/>
            </p:cNvGrpSpPr>
            <p:nvPr/>
          </p:nvGrpSpPr>
          <p:grpSpPr>
            <a:xfrm>
              <a:off x="4265980" y="4263051"/>
              <a:ext cx="95594" cy="82785"/>
              <a:chOff x="0" y="0"/>
              <a:chExt cx="6350000" cy="5499100"/>
            </a:xfrm>
          </p:grpSpPr>
          <p:sp>
            <p:nvSpPr>
              <p:cNvPr id="601" name="Freeform 324">
                <a:extLst>
                  <a:ext uri="{FF2B5EF4-FFF2-40B4-BE49-F238E27FC236}">
                    <a16:creationId xmlns:a16="http://schemas.microsoft.com/office/drawing/2014/main" id="{E9AA8F8C-694C-B316-5618-18CFA2ECF7D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45" name="Group 325">
              <a:extLst>
                <a:ext uri="{FF2B5EF4-FFF2-40B4-BE49-F238E27FC236}">
                  <a16:creationId xmlns:a16="http://schemas.microsoft.com/office/drawing/2014/main" id="{8215DB08-263C-D6BF-CCB5-B017A57E9A23}"/>
                </a:ext>
              </a:extLst>
            </p:cNvPr>
            <p:cNvGrpSpPr>
              <a:grpSpLocks noChangeAspect="1"/>
            </p:cNvGrpSpPr>
            <p:nvPr/>
          </p:nvGrpSpPr>
          <p:grpSpPr>
            <a:xfrm>
              <a:off x="4265980" y="10643536"/>
              <a:ext cx="95594" cy="82785"/>
              <a:chOff x="0" y="0"/>
              <a:chExt cx="6350000" cy="5499100"/>
            </a:xfrm>
          </p:grpSpPr>
          <p:sp>
            <p:nvSpPr>
              <p:cNvPr id="600" name="Freeform 326">
                <a:extLst>
                  <a:ext uri="{FF2B5EF4-FFF2-40B4-BE49-F238E27FC236}">
                    <a16:creationId xmlns:a16="http://schemas.microsoft.com/office/drawing/2014/main" id="{AEF5AD57-B7A0-EDB4-923F-C85329F9374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46" name="Group 327">
              <a:extLst>
                <a:ext uri="{FF2B5EF4-FFF2-40B4-BE49-F238E27FC236}">
                  <a16:creationId xmlns:a16="http://schemas.microsoft.com/office/drawing/2014/main" id="{1320F18E-C46B-B413-1A6E-75E376CB48EC}"/>
                </a:ext>
              </a:extLst>
            </p:cNvPr>
            <p:cNvGrpSpPr>
              <a:grpSpLocks noChangeAspect="1"/>
            </p:cNvGrpSpPr>
            <p:nvPr/>
          </p:nvGrpSpPr>
          <p:grpSpPr>
            <a:xfrm>
              <a:off x="1078600" y="2693431"/>
              <a:ext cx="95594" cy="82785"/>
              <a:chOff x="0" y="0"/>
              <a:chExt cx="6350000" cy="5499100"/>
            </a:xfrm>
          </p:grpSpPr>
          <p:sp>
            <p:nvSpPr>
              <p:cNvPr id="599" name="Freeform 328">
                <a:extLst>
                  <a:ext uri="{FF2B5EF4-FFF2-40B4-BE49-F238E27FC236}">
                    <a16:creationId xmlns:a16="http://schemas.microsoft.com/office/drawing/2014/main" id="{C97F2310-A02D-00B1-3BF1-F8180137CD1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47" name="Group 329">
              <a:extLst>
                <a:ext uri="{FF2B5EF4-FFF2-40B4-BE49-F238E27FC236}">
                  <a16:creationId xmlns:a16="http://schemas.microsoft.com/office/drawing/2014/main" id="{9187E050-5800-865B-29FC-E60F84DE59BE}"/>
                </a:ext>
              </a:extLst>
            </p:cNvPr>
            <p:cNvGrpSpPr>
              <a:grpSpLocks noChangeAspect="1"/>
            </p:cNvGrpSpPr>
            <p:nvPr/>
          </p:nvGrpSpPr>
          <p:grpSpPr>
            <a:xfrm>
              <a:off x="1078600" y="9073915"/>
              <a:ext cx="95594" cy="82785"/>
              <a:chOff x="0" y="0"/>
              <a:chExt cx="6350000" cy="5499100"/>
            </a:xfrm>
          </p:grpSpPr>
          <p:sp>
            <p:nvSpPr>
              <p:cNvPr id="598" name="Freeform 330">
                <a:extLst>
                  <a:ext uri="{FF2B5EF4-FFF2-40B4-BE49-F238E27FC236}">
                    <a16:creationId xmlns:a16="http://schemas.microsoft.com/office/drawing/2014/main" id="{C5EE6446-25A5-9E6D-D02E-F1895ADA8CE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48" name="Group 331">
              <a:extLst>
                <a:ext uri="{FF2B5EF4-FFF2-40B4-BE49-F238E27FC236}">
                  <a16:creationId xmlns:a16="http://schemas.microsoft.com/office/drawing/2014/main" id="{7D306C87-9460-B835-6A74-27C5FD83D595}"/>
                </a:ext>
              </a:extLst>
            </p:cNvPr>
            <p:cNvGrpSpPr>
              <a:grpSpLocks noChangeAspect="1"/>
            </p:cNvGrpSpPr>
            <p:nvPr/>
          </p:nvGrpSpPr>
          <p:grpSpPr>
            <a:xfrm>
              <a:off x="1078600" y="5881131"/>
              <a:ext cx="95594" cy="82785"/>
              <a:chOff x="0" y="0"/>
              <a:chExt cx="6350000" cy="5499100"/>
            </a:xfrm>
          </p:grpSpPr>
          <p:sp>
            <p:nvSpPr>
              <p:cNvPr id="597" name="Freeform 332">
                <a:extLst>
                  <a:ext uri="{FF2B5EF4-FFF2-40B4-BE49-F238E27FC236}">
                    <a16:creationId xmlns:a16="http://schemas.microsoft.com/office/drawing/2014/main" id="{49105BDC-E5CA-6E91-D2AB-D6246B17D1A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49" name="Group 333">
              <a:extLst>
                <a:ext uri="{FF2B5EF4-FFF2-40B4-BE49-F238E27FC236}">
                  <a16:creationId xmlns:a16="http://schemas.microsoft.com/office/drawing/2014/main" id="{9C9FB2A9-CE8D-920A-7CE1-DC33F23034A4}"/>
                </a:ext>
              </a:extLst>
            </p:cNvPr>
            <p:cNvGrpSpPr>
              <a:grpSpLocks noChangeAspect="1"/>
            </p:cNvGrpSpPr>
            <p:nvPr/>
          </p:nvGrpSpPr>
          <p:grpSpPr>
            <a:xfrm>
              <a:off x="4265980" y="2693431"/>
              <a:ext cx="95594" cy="82785"/>
              <a:chOff x="0" y="0"/>
              <a:chExt cx="6350000" cy="5499100"/>
            </a:xfrm>
          </p:grpSpPr>
          <p:sp>
            <p:nvSpPr>
              <p:cNvPr id="596" name="Freeform 334">
                <a:extLst>
                  <a:ext uri="{FF2B5EF4-FFF2-40B4-BE49-F238E27FC236}">
                    <a16:creationId xmlns:a16="http://schemas.microsoft.com/office/drawing/2014/main" id="{5C0E6B33-36F2-C776-F17E-0F3C5876909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50" name="Group 335">
              <a:extLst>
                <a:ext uri="{FF2B5EF4-FFF2-40B4-BE49-F238E27FC236}">
                  <a16:creationId xmlns:a16="http://schemas.microsoft.com/office/drawing/2014/main" id="{780A634B-829A-9A45-DB5B-0C6C6DA2F68D}"/>
                </a:ext>
              </a:extLst>
            </p:cNvPr>
            <p:cNvGrpSpPr>
              <a:grpSpLocks noChangeAspect="1"/>
            </p:cNvGrpSpPr>
            <p:nvPr/>
          </p:nvGrpSpPr>
          <p:grpSpPr>
            <a:xfrm>
              <a:off x="4265980" y="9073915"/>
              <a:ext cx="95594" cy="82785"/>
              <a:chOff x="0" y="0"/>
              <a:chExt cx="6350000" cy="5499100"/>
            </a:xfrm>
          </p:grpSpPr>
          <p:sp>
            <p:nvSpPr>
              <p:cNvPr id="595" name="Freeform 336">
                <a:extLst>
                  <a:ext uri="{FF2B5EF4-FFF2-40B4-BE49-F238E27FC236}">
                    <a16:creationId xmlns:a16="http://schemas.microsoft.com/office/drawing/2014/main" id="{EF009965-49C1-3F2E-5CC0-B53C63E91C7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51" name="Group 337">
              <a:extLst>
                <a:ext uri="{FF2B5EF4-FFF2-40B4-BE49-F238E27FC236}">
                  <a16:creationId xmlns:a16="http://schemas.microsoft.com/office/drawing/2014/main" id="{33905488-6051-A895-5306-3A7CE963B655}"/>
                </a:ext>
              </a:extLst>
            </p:cNvPr>
            <p:cNvGrpSpPr>
              <a:grpSpLocks noChangeAspect="1"/>
            </p:cNvGrpSpPr>
            <p:nvPr/>
          </p:nvGrpSpPr>
          <p:grpSpPr>
            <a:xfrm>
              <a:off x="4265980" y="5881131"/>
              <a:ext cx="95594" cy="82785"/>
              <a:chOff x="0" y="0"/>
              <a:chExt cx="6350000" cy="5499100"/>
            </a:xfrm>
          </p:grpSpPr>
          <p:sp>
            <p:nvSpPr>
              <p:cNvPr id="594" name="Freeform 338">
                <a:extLst>
                  <a:ext uri="{FF2B5EF4-FFF2-40B4-BE49-F238E27FC236}">
                    <a16:creationId xmlns:a16="http://schemas.microsoft.com/office/drawing/2014/main" id="{E97C6B66-5D80-C7F8-D5DE-5B0C654E4DB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52" name="Group 339">
              <a:extLst>
                <a:ext uri="{FF2B5EF4-FFF2-40B4-BE49-F238E27FC236}">
                  <a16:creationId xmlns:a16="http://schemas.microsoft.com/office/drawing/2014/main" id="{13F611E2-517A-1170-AEA5-FB03C94A3FBB}"/>
                </a:ext>
              </a:extLst>
            </p:cNvPr>
            <p:cNvGrpSpPr>
              <a:grpSpLocks noChangeAspect="1"/>
            </p:cNvGrpSpPr>
            <p:nvPr/>
          </p:nvGrpSpPr>
          <p:grpSpPr>
            <a:xfrm>
              <a:off x="2648719" y="1075351"/>
              <a:ext cx="95594" cy="82785"/>
              <a:chOff x="0" y="0"/>
              <a:chExt cx="6350000" cy="5499100"/>
            </a:xfrm>
          </p:grpSpPr>
          <p:sp>
            <p:nvSpPr>
              <p:cNvPr id="593" name="Freeform 340">
                <a:extLst>
                  <a:ext uri="{FF2B5EF4-FFF2-40B4-BE49-F238E27FC236}">
                    <a16:creationId xmlns:a16="http://schemas.microsoft.com/office/drawing/2014/main" id="{5548117A-A503-D3B5-2682-E4FB6869592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53" name="Group 341">
              <a:extLst>
                <a:ext uri="{FF2B5EF4-FFF2-40B4-BE49-F238E27FC236}">
                  <a16:creationId xmlns:a16="http://schemas.microsoft.com/office/drawing/2014/main" id="{5ADD39DA-EC3B-C55C-EE47-04157AE9A66C}"/>
                </a:ext>
              </a:extLst>
            </p:cNvPr>
            <p:cNvGrpSpPr>
              <a:grpSpLocks noChangeAspect="1"/>
            </p:cNvGrpSpPr>
            <p:nvPr/>
          </p:nvGrpSpPr>
          <p:grpSpPr>
            <a:xfrm>
              <a:off x="2648719" y="7455836"/>
              <a:ext cx="95594" cy="82785"/>
              <a:chOff x="0" y="0"/>
              <a:chExt cx="6350000" cy="5499100"/>
            </a:xfrm>
          </p:grpSpPr>
          <p:sp>
            <p:nvSpPr>
              <p:cNvPr id="592" name="Freeform 342">
                <a:extLst>
                  <a:ext uri="{FF2B5EF4-FFF2-40B4-BE49-F238E27FC236}">
                    <a16:creationId xmlns:a16="http://schemas.microsoft.com/office/drawing/2014/main" id="{B45EF28B-945B-9D04-13A9-753ED97B202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54" name="Group 343">
              <a:extLst>
                <a:ext uri="{FF2B5EF4-FFF2-40B4-BE49-F238E27FC236}">
                  <a16:creationId xmlns:a16="http://schemas.microsoft.com/office/drawing/2014/main" id="{D82BDBFA-F49A-90D8-85A4-4812CE753615}"/>
                </a:ext>
              </a:extLst>
            </p:cNvPr>
            <p:cNvGrpSpPr>
              <a:grpSpLocks noChangeAspect="1"/>
            </p:cNvGrpSpPr>
            <p:nvPr/>
          </p:nvGrpSpPr>
          <p:grpSpPr>
            <a:xfrm>
              <a:off x="2648719" y="4263051"/>
              <a:ext cx="95594" cy="82785"/>
              <a:chOff x="0" y="0"/>
              <a:chExt cx="6350000" cy="5499100"/>
            </a:xfrm>
          </p:grpSpPr>
          <p:sp>
            <p:nvSpPr>
              <p:cNvPr id="591" name="Freeform 344">
                <a:extLst>
                  <a:ext uri="{FF2B5EF4-FFF2-40B4-BE49-F238E27FC236}">
                    <a16:creationId xmlns:a16="http://schemas.microsoft.com/office/drawing/2014/main" id="{D3EFE3B3-130D-8F5F-7B85-EDEE6728D9D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55" name="Group 345">
              <a:extLst>
                <a:ext uri="{FF2B5EF4-FFF2-40B4-BE49-F238E27FC236}">
                  <a16:creationId xmlns:a16="http://schemas.microsoft.com/office/drawing/2014/main" id="{1F703548-837D-2C51-B550-576E6320C347}"/>
                </a:ext>
              </a:extLst>
            </p:cNvPr>
            <p:cNvGrpSpPr>
              <a:grpSpLocks noChangeAspect="1"/>
            </p:cNvGrpSpPr>
            <p:nvPr/>
          </p:nvGrpSpPr>
          <p:grpSpPr>
            <a:xfrm>
              <a:off x="2648719" y="10643536"/>
              <a:ext cx="95594" cy="82785"/>
              <a:chOff x="0" y="0"/>
              <a:chExt cx="6350000" cy="5499100"/>
            </a:xfrm>
          </p:grpSpPr>
          <p:sp>
            <p:nvSpPr>
              <p:cNvPr id="590" name="Freeform 346">
                <a:extLst>
                  <a:ext uri="{FF2B5EF4-FFF2-40B4-BE49-F238E27FC236}">
                    <a16:creationId xmlns:a16="http://schemas.microsoft.com/office/drawing/2014/main" id="{4253212E-27FD-16ED-43C3-ED6888BEE33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56" name="Group 347">
              <a:extLst>
                <a:ext uri="{FF2B5EF4-FFF2-40B4-BE49-F238E27FC236}">
                  <a16:creationId xmlns:a16="http://schemas.microsoft.com/office/drawing/2014/main" id="{DD750777-583F-7A84-2D1F-199D03C48E1E}"/>
                </a:ext>
              </a:extLst>
            </p:cNvPr>
            <p:cNvGrpSpPr>
              <a:grpSpLocks noChangeAspect="1"/>
            </p:cNvGrpSpPr>
            <p:nvPr/>
          </p:nvGrpSpPr>
          <p:grpSpPr>
            <a:xfrm>
              <a:off x="2648719" y="2693431"/>
              <a:ext cx="95594" cy="82785"/>
              <a:chOff x="0" y="0"/>
              <a:chExt cx="6350000" cy="5499100"/>
            </a:xfrm>
          </p:grpSpPr>
          <p:sp>
            <p:nvSpPr>
              <p:cNvPr id="589" name="Freeform 348">
                <a:extLst>
                  <a:ext uri="{FF2B5EF4-FFF2-40B4-BE49-F238E27FC236}">
                    <a16:creationId xmlns:a16="http://schemas.microsoft.com/office/drawing/2014/main" id="{D2D6F08B-CEF6-2ADC-5BE7-D696A5307B8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57" name="Group 349">
              <a:extLst>
                <a:ext uri="{FF2B5EF4-FFF2-40B4-BE49-F238E27FC236}">
                  <a16:creationId xmlns:a16="http://schemas.microsoft.com/office/drawing/2014/main" id="{40A1877C-020D-43B4-43A7-B6BA2D8839DA}"/>
                </a:ext>
              </a:extLst>
            </p:cNvPr>
            <p:cNvGrpSpPr>
              <a:grpSpLocks noChangeAspect="1"/>
            </p:cNvGrpSpPr>
            <p:nvPr/>
          </p:nvGrpSpPr>
          <p:grpSpPr>
            <a:xfrm>
              <a:off x="2648719" y="9073915"/>
              <a:ext cx="95594" cy="82785"/>
              <a:chOff x="0" y="0"/>
              <a:chExt cx="6350000" cy="5499100"/>
            </a:xfrm>
          </p:grpSpPr>
          <p:sp>
            <p:nvSpPr>
              <p:cNvPr id="588" name="Freeform 350">
                <a:extLst>
                  <a:ext uri="{FF2B5EF4-FFF2-40B4-BE49-F238E27FC236}">
                    <a16:creationId xmlns:a16="http://schemas.microsoft.com/office/drawing/2014/main" id="{375C2A60-D502-9A9E-81E6-2A6388DC63D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58" name="Group 351">
              <a:extLst>
                <a:ext uri="{FF2B5EF4-FFF2-40B4-BE49-F238E27FC236}">
                  <a16:creationId xmlns:a16="http://schemas.microsoft.com/office/drawing/2014/main" id="{D0C69775-A292-352D-CD53-B256D59A8305}"/>
                </a:ext>
              </a:extLst>
            </p:cNvPr>
            <p:cNvGrpSpPr>
              <a:grpSpLocks noChangeAspect="1"/>
            </p:cNvGrpSpPr>
            <p:nvPr/>
          </p:nvGrpSpPr>
          <p:grpSpPr>
            <a:xfrm>
              <a:off x="2648719" y="5881131"/>
              <a:ext cx="95594" cy="82785"/>
              <a:chOff x="0" y="0"/>
              <a:chExt cx="6350000" cy="5499100"/>
            </a:xfrm>
          </p:grpSpPr>
          <p:sp>
            <p:nvSpPr>
              <p:cNvPr id="587" name="Freeform 352">
                <a:extLst>
                  <a:ext uri="{FF2B5EF4-FFF2-40B4-BE49-F238E27FC236}">
                    <a16:creationId xmlns:a16="http://schemas.microsoft.com/office/drawing/2014/main" id="{4A5E3D0C-E908-D6BD-D83C-5AB8B587B5C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59" name="Group 353">
              <a:extLst>
                <a:ext uri="{FF2B5EF4-FFF2-40B4-BE49-F238E27FC236}">
                  <a16:creationId xmlns:a16="http://schemas.microsoft.com/office/drawing/2014/main" id="{2C3F019D-264F-E309-BB8C-1F0663716E41}"/>
                </a:ext>
              </a:extLst>
            </p:cNvPr>
            <p:cNvGrpSpPr>
              <a:grpSpLocks noChangeAspect="1"/>
            </p:cNvGrpSpPr>
            <p:nvPr/>
          </p:nvGrpSpPr>
          <p:grpSpPr>
            <a:xfrm>
              <a:off x="1627565" y="0"/>
              <a:ext cx="95594" cy="82785"/>
              <a:chOff x="0" y="0"/>
              <a:chExt cx="6350000" cy="5499100"/>
            </a:xfrm>
          </p:grpSpPr>
          <p:sp>
            <p:nvSpPr>
              <p:cNvPr id="586" name="Freeform 354">
                <a:extLst>
                  <a:ext uri="{FF2B5EF4-FFF2-40B4-BE49-F238E27FC236}">
                    <a16:creationId xmlns:a16="http://schemas.microsoft.com/office/drawing/2014/main" id="{7B0258B5-3ECA-4590-1709-F037759CB44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60" name="Group 355">
              <a:extLst>
                <a:ext uri="{FF2B5EF4-FFF2-40B4-BE49-F238E27FC236}">
                  <a16:creationId xmlns:a16="http://schemas.microsoft.com/office/drawing/2014/main" id="{BF3F3225-C98D-956F-3459-6D0EA400C45D}"/>
                </a:ext>
              </a:extLst>
            </p:cNvPr>
            <p:cNvGrpSpPr>
              <a:grpSpLocks noChangeAspect="1"/>
            </p:cNvGrpSpPr>
            <p:nvPr/>
          </p:nvGrpSpPr>
          <p:grpSpPr>
            <a:xfrm>
              <a:off x="1627565" y="6380485"/>
              <a:ext cx="95594" cy="82785"/>
              <a:chOff x="0" y="0"/>
              <a:chExt cx="6350000" cy="5499100"/>
            </a:xfrm>
          </p:grpSpPr>
          <p:sp>
            <p:nvSpPr>
              <p:cNvPr id="585" name="Freeform 356">
                <a:extLst>
                  <a:ext uri="{FF2B5EF4-FFF2-40B4-BE49-F238E27FC236}">
                    <a16:creationId xmlns:a16="http://schemas.microsoft.com/office/drawing/2014/main" id="{2EDDE245-0A39-254D-2121-87AF6924FAD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61" name="Group 357">
              <a:extLst>
                <a:ext uri="{FF2B5EF4-FFF2-40B4-BE49-F238E27FC236}">
                  <a16:creationId xmlns:a16="http://schemas.microsoft.com/office/drawing/2014/main" id="{891F9BF9-7861-4E56-CC62-8ED8B8AEAC4A}"/>
                </a:ext>
              </a:extLst>
            </p:cNvPr>
            <p:cNvGrpSpPr>
              <a:grpSpLocks noChangeAspect="1"/>
            </p:cNvGrpSpPr>
            <p:nvPr/>
          </p:nvGrpSpPr>
          <p:grpSpPr>
            <a:xfrm>
              <a:off x="1627565" y="3187700"/>
              <a:ext cx="95594" cy="82785"/>
              <a:chOff x="0" y="0"/>
              <a:chExt cx="6350000" cy="5499100"/>
            </a:xfrm>
          </p:grpSpPr>
          <p:sp>
            <p:nvSpPr>
              <p:cNvPr id="584" name="Freeform 358">
                <a:extLst>
                  <a:ext uri="{FF2B5EF4-FFF2-40B4-BE49-F238E27FC236}">
                    <a16:creationId xmlns:a16="http://schemas.microsoft.com/office/drawing/2014/main" id="{13953EBB-2B12-8082-C524-FDCF9FF5E49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62" name="Group 359">
              <a:extLst>
                <a:ext uri="{FF2B5EF4-FFF2-40B4-BE49-F238E27FC236}">
                  <a16:creationId xmlns:a16="http://schemas.microsoft.com/office/drawing/2014/main" id="{27A97F72-A2ED-42DD-6BE6-EE218B3E231B}"/>
                </a:ext>
              </a:extLst>
            </p:cNvPr>
            <p:cNvGrpSpPr>
              <a:grpSpLocks noChangeAspect="1"/>
            </p:cNvGrpSpPr>
            <p:nvPr/>
          </p:nvGrpSpPr>
          <p:grpSpPr>
            <a:xfrm>
              <a:off x="1627565" y="9568185"/>
              <a:ext cx="95594" cy="82785"/>
              <a:chOff x="0" y="0"/>
              <a:chExt cx="6350000" cy="5499100"/>
            </a:xfrm>
          </p:grpSpPr>
          <p:sp>
            <p:nvSpPr>
              <p:cNvPr id="583" name="Freeform 360">
                <a:extLst>
                  <a:ext uri="{FF2B5EF4-FFF2-40B4-BE49-F238E27FC236}">
                    <a16:creationId xmlns:a16="http://schemas.microsoft.com/office/drawing/2014/main" id="{0CFB5077-446E-0AD9-A9B3-78FEE9E3CCE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63" name="Group 361">
              <a:extLst>
                <a:ext uri="{FF2B5EF4-FFF2-40B4-BE49-F238E27FC236}">
                  <a16:creationId xmlns:a16="http://schemas.microsoft.com/office/drawing/2014/main" id="{066A5F89-668F-F652-DA00-2662E16884C2}"/>
                </a:ext>
              </a:extLst>
            </p:cNvPr>
            <p:cNvGrpSpPr>
              <a:grpSpLocks noChangeAspect="1"/>
            </p:cNvGrpSpPr>
            <p:nvPr/>
          </p:nvGrpSpPr>
          <p:grpSpPr>
            <a:xfrm>
              <a:off x="1627565" y="1618080"/>
              <a:ext cx="95594" cy="82785"/>
              <a:chOff x="0" y="0"/>
              <a:chExt cx="6350000" cy="5499100"/>
            </a:xfrm>
          </p:grpSpPr>
          <p:sp>
            <p:nvSpPr>
              <p:cNvPr id="582" name="Freeform 362">
                <a:extLst>
                  <a:ext uri="{FF2B5EF4-FFF2-40B4-BE49-F238E27FC236}">
                    <a16:creationId xmlns:a16="http://schemas.microsoft.com/office/drawing/2014/main" id="{8149FA4C-24E6-38D0-4E9F-76C72052A5A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64" name="Group 363">
              <a:extLst>
                <a:ext uri="{FF2B5EF4-FFF2-40B4-BE49-F238E27FC236}">
                  <a16:creationId xmlns:a16="http://schemas.microsoft.com/office/drawing/2014/main" id="{DC191997-2574-960D-B242-0BA661DBD95D}"/>
                </a:ext>
              </a:extLst>
            </p:cNvPr>
            <p:cNvGrpSpPr>
              <a:grpSpLocks noChangeAspect="1"/>
            </p:cNvGrpSpPr>
            <p:nvPr/>
          </p:nvGrpSpPr>
          <p:grpSpPr>
            <a:xfrm>
              <a:off x="1627565" y="7998564"/>
              <a:ext cx="95594" cy="82785"/>
              <a:chOff x="0" y="0"/>
              <a:chExt cx="6350000" cy="5499100"/>
            </a:xfrm>
          </p:grpSpPr>
          <p:sp>
            <p:nvSpPr>
              <p:cNvPr id="581" name="Freeform 364">
                <a:extLst>
                  <a:ext uri="{FF2B5EF4-FFF2-40B4-BE49-F238E27FC236}">
                    <a16:creationId xmlns:a16="http://schemas.microsoft.com/office/drawing/2014/main" id="{08D6A18A-F842-A3A7-BEE2-25B6AC403C3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65" name="Group 365">
              <a:extLst>
                <a:ext uri="{FF2B5EF4-FFF2-40B4-BE49-F238E27FC236}">
                  <a16:creationId xmlns:a16="http://schemas.microsoft.com/office/drawing/2014/main" id="{A89A15BD-D6F4-1CC3-1786-D686F9BA8C10}"/>
                </a:ext>
              </a:extLst>
            </p:cNvPr>
            <p:cNvGrpSpPr>
              <a:grpSpLocks noChangeAspect="1"/>
            </p:cNvGrpSpPr>
            <p:nvPr/>
          </p:nvGrpSpPr>
          <p:grpSpPr>
            <a:xfrm>
              <a:off x="1627565" y="4805780"/>
              <a:ext cx="95594" cy="82785"/>
              <a:chOff x="0" y="0"/>
              <a:chExt cx="6350000" cy="5499100"/>
            </a:xfrm>
          </p:grpSpPr>
          <p:sp>
            <p:nvSpPr>
              <p:cNvPr id="580" name="Freeform 366">
                <a:extLst>
                  <a:ext uri="{FF2B5EF4-FFF2-40B4-BE49-F238E27FC236}">
                    <a16:creationId xmlns:a16="http://schemas.microsoft.com/office/drawing/2014/main" id="{B7E9E65F-4D6F-456F-B41A-B17A34C2800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66" name="Group 367">
              <a:extLst>
                <a:ext uri="{FF2B5EF4-FFF2-40B4-BE49-F238E27FC236}">
                  <a16:creationId xmlns:a16="http://schemas.microsoft.com/office/drawing/2014/main" id="{6CF3ABAD-31A4-EAF7-474C-6CC9EEDB5105}"/>
                </a:ext>
              </a:extLst>
            </p:cNvPr>
            <p:cNvGrpSpPr>
              <a:grpSpLocks noChangeAspect="1"/>
            </p:cNvGrpSpPr>
            <p:nvPr/>
          </p:nvGrpSpPr>
          <p:grpSpPr>
            <a:xfrm>
              <a:off x="2103575" y="537155"/>
              <a:ext cx="95594" cy="82785"/>
              <a:chOff x="0" y="0"/>
              <a:chExt cx="6350000" cy="5499100"/>
            </a:xfrm>
          </p:grpSpPr>
          <p:sp>
            <p:nvSpPr>
              <p:cNvPr id="579" name="Freeform 368">
                <a:extLst>
                  <a:ext uri="{FF2B5EF4-FFF2-40B4-BE49-F238E27FC236}">
                    <a16:creationId xmlns:a16="http://schemas.microsoft.com/office/drawing/2014/main" id="{DA6227B6-B694-DDA4-19AA-13332E80211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67" name="Group 369">
              <a:extLst>
                <a:ext uri="{FF2B5EF4-FFF2-40B4-BE49-F238E27FC236}">
                  <a16:creationId xmlns:a16="http://schemas.microsoft.com/office/drawing/2014/main" id="{7F28B6A5-F82D-9945-2EC9-8DF6683D3B97}"/>
                </a:ext>
              </a:extLst>
            </p:cNvPr>
            <p:cNvGrpSpPr>
              <a:grpSpLocks noChangeAspect="1"/>
            </p:cNvGrpSpPr>
            <p:nvPr/>
          </p:nvGrpSpPr>
          <p:grpSpPr>
            <a:xfrm>
              <a:off x="2103575" y="6917640"/>
              <a:ext cx="95594" cy="82785"/>
              <a:chOff x="0" y="0"/>
              <a:chExt cx="6350000" cy="5499100"/>
            </a:xfrm>
          </p:grpSpPr>
          <p:sp>
            <p:nvSpPr>
              <p:cNvPr id="578" name="Freeform 370">
                <a:extLst>
                  <a:ext uri="{FF2B5EF4-FFF2-40B4-BE49-F238E27FC236}">
                    <a16:creationId xmlns:a16="http://schemas.microsoft.com/office/drawing/2014/main" id="{09B942F2-97AB-0C40-EF97-53A475F0AE7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68" name="Group 371">
              <a:extLst>
                <a:ext uri="{FF2B5EF4-FFF2-40B4-BE49-F238E27FC236}">
                  <a16:creationId xmlns:a16="http://schemas.microsoft.com/office/drawing/2014/main" id="{066C25F1-ECE8-3828-5C25-F884980715E4}"/>
                </a:ext>
              </a:extLst>
            </p:cNvPr>
            <p:cNvGrpSpPr>
              <a:grpSpLocks noChangeAspect="1"/>
            </p:cNvGrpSpPr>
            <p:nvPr/>
          </p:nvGrpSpPr>
          <p:grpSpPr>
            <a:xfrm>
              <a:off x="2103575" y="3724855"/>
              <a:ext cx="95594" cy="82785"/>
              <a:chOff x="0" y="0"/>
              <a:chExt cx="6350000" cy="5499100"/>
            </a:xfrm>
          </p:grpSpPr>
          <p:sp>
            <p:nvSpPr>
              <p:cNvPr id="577" name="Freeform 372">
                <a:extLst>
                  <a:ext uri="{FF2B5EF4-FFF2-40B4-BE49-F238E27FC236}">
                    <a16:creationId xmlns:a16="http://schemas.microsoft.com/office/drawing/2014/main" id="{E634FA48-896F-D6E8-9E28-D0ED7832D4C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69" name="Group 373">
              <a:extLst>
                <a:ext uri="{FF2B5EF4-FFF2-40B4-BE49-F238E27FC236}">
                  <a16:creationId xmlns:a16="http://schemas.microsoft.com/office/drawing/2014/main" id="{688C1384-BA4C-BF4C-409B-D06B5FDC9DE9}"/>
                </a:ext>
              </a:extLst>
            </p:cNvPr>
            <p:cNvGrpSpPr>
              <a:grpSpLocks noChangeAspect="1"/>
            </p:cNvGrpSpPr>
            <p:nvPr/>
          </p:nvGrpSpPr>
          <p:grpSpPr>
            <a:xfrm>
              <a:off x="2103575" y="10105340"/>
              <a:ext cx="95594" cy="82785"/>
              <a:chOff x="0" y="0"/>
              <a:chExt cx="6350000" cy="5499100"/>
            </a:xfrm>
          </p:grpSpPr>
          <p:sp>
            <p:nvSpPr>
              <p:cNvPr id="576" name="Freeform 374">
                <a:extLst>
                  <a:ext uri="{FF2B5EF4-FFF2-40B4-BE49-F238E27FC236}">
                    <a16:creationId xmlns:a16="http://schemas.microsoft.com/office/drawing/2014/main" id="{57BB6664-0B1F-FB5A-D693-772A1E02329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70" name="Group 375">
              <a:extLst>
                <a:ext uri="{FF2B5EF4-FFF2-40B4-BE49-F238E27FC236}">
                  <a16:creationId xmlns:a16="http://schemas.microsoft.com/office/drawing/2014/main" id="{04FEB03D-B945-48C6-97F9-28CA0367632F}"/>
                </a:ext>
              </a:extLst>
            </p:cNvPr>
            <p:cNvGrpSpPr>
              <a:grpSpLocks noChangeAspect="1"/>
            </p:cNvGrpSpPr>
            <p:nvPr/>
          </p:nvGrpSpPr>
          <p:grpSpPr>
            <a:xfrm>
              <a:off x="2103575" y="2155235"/>
              <a:ext cx="95594" cy="82785"/>
              <a:chOff x="0" y="0"/>
              <a:chExt cx="6350000" cy="5499100"/>
            </a:xfrm>
          </p:grpSpPr>
          <p:sp>
            <p:nvSpPr>
              <p:cNvPr id="575" name="Freeform 376">
                <a:extLst>
                  <a:ext uri="{FF2B5EF4-FFF2-40B4-BE49-F238E27FC236}">
                    <a16:creationId xmlns:a16="http://schemas.microsoft.com/office/drawing/2014/main" id="{54A46CD6-A837-AEBC-FB2B-440E70FBA44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71" name="Group 377">
              <a:extLst>
                <a:ext uri="{FF2B5EF4-FFF2-40B4-BE49-F238E27FC236}">
                  <a16:creationId xmlns:a16="http://schemas.microsoft.com/office/drawing/2014/main" id="{0134E602-8722-73CE-7193-D7B6B2545590}"/>
                </a:ext>
              </a:extLst>
            </p:cNvPr>
            <p:cNvGrpSpPr>
              <a:grpSpLocks noChangeAspect="1"/>
            </p:cNvGrpSpPr>
            <p:nvPr/>
          </p:nvGrpSpPr>
          <p:grpSpPr>
            <a:xfrm>
              <a:off x="2103575" y="8535719"/>
              <a:ext cx="95594" cy="82785"/>
              <a:chOff x="0" y="0"/>
              <a:chExt cx="6350000" cy="5499100"/>
            </a:xfrm>
          </p:grpSpPr>
          <p:sp>
            <p:nvSpPr>
              <p:cNvPr id="574" name="Freeform 378">
                <a:extLst>
                  <a:ext uri="{FF2B5EF4-FFF2-40B4-BE49-F238E27FC236}">
                    <a16:creationId xmlns:a16="http://schemas.microsoft.com/office/drawing/2014/main" id="{7F21C4B2-83ED-6F60-7240-6EA6D7EB267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72" name="Group 379">
              <a:extLst>
                <a:ext uri="{FF2B5EF4-FFF2-40B4-BE49-F238E27FC236}">
                  <a16:creationId xmlns:a16="http://schemas.microsoft.com/office/drawing/2014/main" id="{7CA645D7-C0ED-CADE-43F8-E4E3C63197AE}"/>
                </a:ext>
              </a:extLst>
            </p:cNvPr>
            <p:cNvGrpSpPr>
              <a:grpSpLocks noChangeAspect="1"/>
            </p:cNvGrpSpPr>
            <p:nvPr/>
          </p:nvGrpSpPr>
          <p:grpSpPr>
            <a:xfrm>
              <a:off x="2103575" y="5342935"/>
              <a:ext cx="95594" cy="82785"/>
              <a:chOff x="0" y="0"/>
              <a:chExt cx="6350000" cy="5499100"/>
            </a:xfrm>
          </p:grpSpPr>
          <p:sp>
            <p:nvSpPr>
              <p:cNvPr id="573" name="Freeform 380">
                <a:extLst>
                  <a:ext uri="{FF2B5EF4-FFF2-40B4-BE49-F238E27FC236}">
                    <a16:creationId xmlns:a16="http://schemas.microsoft.com/office/drawing/2014/main" id="{433D2F41-C877-86C0-8E33-D196F63BE84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sp>
        <p:nvSpPr>
          <p:cNvPr id="762" name="AutoShape 386">
            <a:extLst>
              <a:ext uri="{FF2B5EF4-FFF2-40B4-BE49-F238E27FC236}">
                <a16:creationId xmlns:a16="http://schemas.microsoft.com/office/drawing/2014/main" id="{649F53C1-2F44-16AA-F6CA-9F4C41B88590}"/>
              </a:ext>
            </a:extLst>
          </p:cNvPr>
          <p:cNvSpPr/>
          <p:nvPr/>
        </p:nvSpPr>
        <p:spPr>
          <a:xfrm>
            <a:off x="15912435" y="8783868"/>
            <a:ext cx="2277594" cy="1526704"/>
          </a:xfrm>
          <a:prstGeom prst="rect">
            <a:avLst/>
          </a:prstGeom>
          <a:solidFill>
            <a:srgbClr val="FEBA3D"/>
          </a:solidFill>
        </p:spPr>
        <p:txBody>
          <a:bodyPr/>
          <a:lstStyle/>
          <a:p>
            <a:endParaRPr lang="en-US" dirty="0"/>
          </a:p>
        </p:txBody>
      </p:sp>
    </p:spTree>
    <p:extLst>
      <p:ext uri="{BB962C8B-B14F-4D97-AF65-F5344CB8AC3E}">
        <p14:creationId xmlns:p14="http://schemas.microsoft.com/office/powerpoint/2010/main" val="35289922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76300" y="444857"/>
            <a:ext cx="16535400" cy="3077766"/>
          </a:xfrm>
          <a:prstGeom prst="rect">
            <a:avLst/>
          </a:prstGeom>
        </p:spPr>
        <p:txBody>
          <a:bodyPr wrap="square" lIns="0" tIns="0" rIns="0" bIns="0" rtlCol="0" anchor="t">
            <a:spAutoFit/>
          </a:bodyPr>
          <a:lstStyle/>
          <a:p>
            <a:r>
              <a:rPr lang="es-ES_tradnl" sz="6000" dirty="0">
                <a:solidFill>
                  <a:srgbClr val="FEBA3D"/>
                </a:solidFill>
                <a:latin typeface="League Spartan Bold"/>
              </a:rPr>
              <a:t>Escalas de resultados de la gestión de casos de VG: </a:t>
            </a:r>
          </a:p>
          <a:p>
            <a:r>
              <a:rPr lang="es-ES_tradnl" sz="4000" dirty="0">
                <a:solidFill>
                  <a:srgbClr val="1B1B1B"/>
                </a:solidFill>
                <a:latin typeface="League Spartan Bold"/>
              </a:rPr>
              <a:t>Clasificación de la variación en el tiempo </a:t>
            </a:r>
          </a:p>
          <a:p>
            <a:r>
              <a:rPr lang="es-ES_tradnl" sz="4000" i="1" dirty="0">
                <a:solidFill>
                  <a:srgbClr val="1B1B1B"/>
                </a:solidFill>
                <a:latin typeface="League Spartan Bold"/>
              </a:rPr>
              <a:t>(de la encuesta inicial a la encuesta final)</a:t>
            </a:r>
          </a:p>
        </p:txBody>
      </p:sp>
      <p:sp>
        <p:nvSpPr>
          <p:cNvPr id="4" name="TextBox 4"/>
          <p:cNvSpPr txBox="1"/>
          <p:nvPr/>
        </p:nvSpPr>
        <p:spPr>
          <a:xfrm>
            <a:off x="457199" y="9166860"/>
            <a:ext cx="10547710" cy="671081"/>
          </a:xfrm>
          <a:prstGeom prst="rect">
            <a:avLst/>
          </a:prstGeom>
        </p:spPr>
        <p:txBody>
          <a:bodyPr wrap="square" lIns="0" tIns="0" rIns="0" bIns="0" rtlCol="0" anchor="t">
            <a:spAutoFit/>
          </a:bodyPr>
          <a:lstStyle/>
          <a:p>
            <a:pPr>
              <a:lnSpc>
                <a:spcPts val="2625"/>
              </a:lnSpc>
              <a:spcBef>
                <a:spcPct val="0"/>
              </a:spcBef>
            </a:pPr>
            <a:r>
              <a:rPr lang="es-ES_tradnl" sz="2800" dirty="0">
                <a:solidFill>
                  <a:srgbClr val="A6A6A6"/>
                </a:solidFill>
                <a:latin typeface="Clear Sans Regular Bold"/>
              </a:rPr>
              <a:t>Variación en el tiempo promedio de la percepción del estigma en 35 sobrevivientes: -0.51</a:t>
            </a:r>
          </a:p>
        </p:txBody>
      </p:sp>
      <p:graphicFrame>
        <p:nvGraphicFramePr>
          <p:cNvPr id="5" name="Chart 4">
            <a:extLst>
              <a:ext uri="{FF2B5EF4-FFF2-40B4-BE49-F238E27FC236}">
                <a16:creationId xmlns:a16="http://schemas.microsoft.com/office/drawing/2014/main" id="{F7D90C36-231E-E2DB-274E-9E428A257A75}"/>
              </a:ext>
            </a:extLst>
          </p:cNvPr>
          <p:cNvGraphicFramePr/>
          <p:nvPr>
            <p:extLst>
              <p:ext uri="{D42A27DB-BD31-4B8C-83A1-F6EECF244321}">
                <p14:modId xmlns:p14="http://schemas.microsoft.com/office/powerpoint/2010/main" val="634716625"/>
              </p:ext>
            </p:extLst>
          </p:nvPr>
        </p:nvGraphicFramePr>
        <p:xfrm>
          <a:off x="457199" y="4195603"/>
          <a:ext cx="10547710" cy="454755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Table 4">
            <a:extLst>
              <a:ext uri="{FF2B5EF4-FFF2-40B4-BE49-F238E27FC236}">
                <a16:creationId xmlns:a16="http://schemas.microsoft.com/office/drawing/2014/main" id="{E308A159-FA2C-8462-629B-5FB8F3D7DF9E}"/>
              </a:ext>
            </a:extLst>
          </p:cNvPr>
          <p:cNvGraphicFramePr>
            <a:graphicFrameLocks noGrp="1"/>
          </p:cNvGraphicFramePr>
          <p:nvPr>
            <p:extLst>
              <p:ext uri="{D42A27DB-BD31-4B8C-83A1-F6EECF244321}">
                <p14:modId xmlns:p14="http://schemas.microsoft.com/office/powerpoint/2010/main" val="1375433937"/>
              </p:ext>
            </p:extLst>
          </p:nvPr>
        </p:nvGraphicFramePr>
        <p:xfrm>
          <a:off x="11636253" y="3771900"/>
          <a:ext cx="6437989" cy="5394960"/>
        </p:xfrm>
        <a:graphic>
          <a:graphicData uri="http://schemas.openxmlformats.org/drawingml/2006/table">
            <a:tbl>
              <a:tblPr>
                <a:tableStyleId>{5C22544A-7EE6-4342-B048-85BDC9FD1C3A}</a:tableStyleId>
              </a:tblPr>
              <a:tblGrid>
                <a:gridCol w="1112739">
                  <a:extLst>
                    <a:ext uri="{9D8B030D-6E8A-4147-A177-3AD203B41FA5}">
                      <a16:colId xmlns:a16="http://schemas.microsoft.com/office/drawing/2014/main" val="422864893"/>
                    </a:ext>
                  </a:extLst>
                </a:gridCol>
                <a:gridCol w="5325250">
                  <a:extLst>
                    <a:ext uri="{9D8B030D-6E8A-4147-A177-3AD203B41FA5}">
                      <a16:colId xmlns:a16="http://schemas.microsoft.com/office/drawing/2014/main" val="1506103606"/>
                    </a:ext>
                  </a:extLst>
                </a:gridCol>
              </a:tblGrid>
              <a:tr h="1005840">
                <a:tc>
                  <a:txBody>
                    <a:bodyPr/>
                    <a:lstStyle/>
                    <a:p>
                      <a:r>
                        <a:rPr lang="es-ES_tradnl" noProof="0" dirty="0"/>
                        <a:t>Variación grande y negativa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800" noProof="0" dirty="0"/>
                        <a:t>Esta variación indica que el programa es exitoso y efectivo.</a:t>
                      </a:r>
                      <a:endParaRPr lang="es-ES_tradnl" sz="1800" i="0" noProof="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47924375"/>
                  </a:ext>
                </a:extLst>
              </a:tr>
              <a:tr h="1005840">
                <a:tc>
                  <a:txBody>
                    <a:bodyPr/>
                    <a:lstStyle/>
                    <a:p>
                      <a:r>
                        <a:rPr lang="es-ES_tradnl" noProof="0" dirty="0"/>
                        <a:t>Variación mediana, negativa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3FF00"/>
                    </a:solidFill>
                  </a:tcPr>
                </a:tc>
                <a:tc>
                  <a:txBody>
                    <a:bodyPr/>
                    <a:lstStyle/>
                    <a:p>
                      <a:r>
                        <a:rPr lang="es-ES_tradnl" sz="1800" noProof="0" dirty="0"/>
                        <a:t>Esta variación indica que el programa es eficiente.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7087506"/>
                  </a:ext>
                </a:extLst>
              </a:tr>
              <a:tr h="1005840">
                <a:tc>
                  <a:txBody>
                    <a:bodyPr/>
                    <a:lstStyle/>
                    <a:p>
                      <a:r>
                        <a:rPr lang="es-ES_tradnl" noProof="0" dirty="0"/>
                        <a:t>Variación pequeña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r>
                        <a:rPr lang="es-ES_tradnl" sz="1800" noProof="0" dirty="0"/>
                        <a:t>Esta variación indica que hace falta información adicional para determinar las necesidades del programa. Se debe hacer mayor seguimiento.</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34305728"/>
                  </a:ext>
                </a:extLst>
              </a:tr>
              <a:tr h="1005840">
                <a:tc>
                  <a:txBody>
                    <a:bodyPr/>
                    <a:lstStyle/>
                    <a:p>
                      <a:r>
                        <a:rPr lang="es-ES_tradnl" noProof="0" dirty="0"/>
                        <a:t>Variación mediana y positiva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A500"/>
                    </a:solidFill>
                  </a:tcPr>
                </a:tc>
                <a:tc>
                  <a:txBody>
                    <a:bodyPr/>
                    <a:lstStyle/>
                    <a:p>
                      <a:r>
                        <a:rPr lang="es-ES_tradnl" sz="1800" noProof="0" dirty="0"/>
                        <a:t>FUERTE PREOCUPACIÓN: Esta variación indica que es necesario revisar la estructura del programa y fortalecer el apoyo a los equipos de gestión de casos. Se debe hacer también mayor seguimiento.</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34742616"/>
                  </a:ext>
                </a:extLst>
              </a:tr>
              <a:tr h="1005840">
                <a:tc>
                  <a:txBody>
                    <a:bodyPr/>
                    <a:lstStyle/>
                    <a:p>
                      <a:r>
                        <a:rPr lang="es-ES_tradnl" noProof="0" dirty="0"/>
                        <a:t>Variación grande y positivo</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r>
                        <a:rPr lang="es-ES_tradnl" sz="1800" noProof="0" dirty="0"/>
                        <a:t>GRAVE PREOCUPACIÓN: Esta variación indica que es necesario revisar la estructura del programa y fortalecer el apoyo a los equipos de gestión de casos. Se debe hacer también mayor seguimiento.</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88968857"/>
                  </a:ext>
                </a:extLst>
              </a:tr>
            </a:tbl>
          </a:graphicData>
        </a:graphic>
      </p:graphicFrame>
    </p:spTree>
    <p:extLst>
      <p:ext uri="{BB962C8B-B14F-4D97-AF65-F5344CB8AC3E}">
        <p14:creationId xmlns:p14="http://schemas.microsoft.com/office/powerpoint/2010/main" val="27771554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66825" y="1121130"/>
            <a:ext cx="5351165" cy="8044740"/>
            <a:chOff x="0" y="0"/>
            <a:chExt cx="7134887" cy="10726320"/>
          </a:xfrm>
        </p:grpSpPr>
        <p:grpSp>
          <p:nvGrpSpPr>
            <p:cNvPr id="3" name="Group 3"/>
            <p:cNvGrpSpPr/>
            <p:nvPr/>
          </p:nvGrpSpPr>
          <p:grpSpPr>
            <a:xfrm>
              <a:off x="6405" y="9568185"/>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 name="Group 5"/>
            <p:cNvGrpSpPr/>
            <p:nvPr/>
          </p:nvGrpSpPr>
          <p:grpSpPr>
            <a:xfrm>
              <a:off x="6405" y="7998564"/>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7" name="Group 7"/>
            <p:cNvGrpSpPr/>
            <p:nvPr/>
          </p:nvGrpSpPr>
          <p:grpSpPr>
            <a:xfrm>
              <a:off x="6500554" y="9568185"/>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9" name="Group 9"/>
            <p:cNvGrpSpPr/>
            <p:nvPr/>
          </p:nvGrpSpPr>
          <p:grpSpPr>
            <a:xfrm>
              <a:off x="6500554" y="7998564"/>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1" name="Group 11"/>
            <p:cNvGrpSpPr/>
            <p:nvPr/>
          </p:nvGrpSpPr>
          <p:grpSpPr>
            <a:xfrm>
              <a:off x="3254270" y="9568185"/>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3" name="Group 13"/>
            <p:cNvGrpSpPr/>
            <p:nvPr/>
          </p:nvGrpSpPr>
          <p:grpSpPr>
            <a:xfrm>
              <a:off x="325427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5" name="Group 15"/>
            <p:cNvGrpSpPr/>
            <p:nvPr/>
          </p:nvGrpSpPr>
          <p:grpSpPr>
            <a:xfrm>
              <a:off x="545066" y="1010534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7" name="Group 17"/>
            <p:cNvGrpSpPr/>
            <p:nvPr/>
          </p:nvGrpSpPr>
          <p:grpSpPr>
            <a:xfrm>
              <a:off x="545066" y="8535719"/>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9" name="Group 19"/>
            <p:cNvGrpSpPr/>
            <p:nvPr/>
          </p:nvGrpSpPr>
          <p:grpSpPr>
            <a:xfrm>
              <a:off x="7039214" y="537155"/>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1" name="Group 21"/>
            <p:cNvGrpSpPr/>
            <p:nvPr/>
          </p:nvGrpSpPr>
          <p:grpSpPr>
            <a:xfrm>
              <a:off x="7039214" y="6917640"/>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3" name="Group 23"/>
            <p:cNvGrpSpPr/>
            <p:nvPr/>
          </p:nvGrpSpPr>
          <p:grpSpPr>
            <a:xfrm>
              <a:off x="7039214" y="3724855"/>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5" name="Group 25"/>
            <p:cNvGrpSpPr/>
            <p:nvPr/>
          </p:nvGrpSpPr>
          <p:grpSpPr>
            <a:xfrm>
              <a:off x="7039214" y="10105340"/>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7" name="Group 27"/>
            <p:cNvGrpSpPr/>
            <p:nvPr/>
          </p:nvGrpSpPr>
          <p:grpSpPr>
            <a:xfrm>
              <a:off x="7039214" y="2155235"/>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9" name="Group 29"/>
            <p:cNvGrpSpPr/>
            <p:nvPr/>
          </p:nvGrpSpPr>
          <p:grpSpPr>
            <a:xfrm>
              <a:off x="7039214" y="8535719"/>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1" name="Group 31"/>
            <p:cNvGrpSpPr/>
            <p:nvPr/>
          </p:nvGrpSpPr>
          <p:grpSpPr>
            <a:xfrm>
              <a:off x="7039214" y="534293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3" name="Group 33"/>
            <p:cNvGrpSpPr/>
            <p:nvPr/>
          </p:nvGrpSpPr>
          <p:grpSpPr>
            <a:xfrm>
              <a:off x="3792930" y="101053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5" name="Group 35"/>
            <p:cNvGrpSpPr/>
            <p:nvPr/>
          </p:nvGrpSpPr>
          <p:grpSpPr>
            <a:xfrm>
              <a:off x="3792930" y="8535719"/>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7" name="Group 37"/>
            <p:cNvGrpSpPr/>
            <p:nvPr/>
          </p:nvGrpSpPr>
          <p:grpSpPr>
            <a:xfrm>
              <a:off x="1084926" y="74558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9" name="Group 39"/>
            <p:cNvGrpSpPr/>
            <p:nvPr/>
          </p:nvGrpSpPr>
          <p:grpSpPr>
            <a:xfrm>
              <a:off x="1084926" y="10643536"/>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1" name="Group 41"/>
            <p:cNvGrpSpPr/>
            <p:nvPr/>
          </p:nvGrpSpPr>
          <p:grpSpPr>
            <a:xfrm>
              <a:off x="1084926" y="9073915"/>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3" name="Group 43"/>
            <p:cNvGrpSpPr/>
            <p:nvPr/>
          </p:nvGrpSpPr>
          <p:grpSpPr>
            <a:xfrm>
              <a:off x="4332791" y="7455836"/>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5" name="Group 45"/>
            <p:cNvGrpSpPr/>
            <p:nvPr/>
          </p:nvGrpSpPr>
          <p:grpSpPr>
            <a:xfrm>
              <a:off x="4332791"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7" name="Group 47"/>
            <p:cNvGrpSpPr/>
            <p:nvPr/>
          </p:nvGrpSpPr>
          <p:grpSpPr>
            <a:xfrm>
              <a:off x="4332791" y="9073915"/>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9" name="Group 49"/>
            <p:cNvGrpSpPr/>
            <p:nvPr/>
          </p:nvGrpSpPr>
          <p:grpSpPr>
            <a:xfrm>
              <a:off x="1633891" y="956818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1" name="Group 51"/>
            <p:cNvGrpSpPr/>
            <p:nvPr/>
          </p:nvGrpSpPr>
          <p:grpSpPr>
            <a:xfrm>
              <a:off x="1633891" y="7998564"/>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3" name="Group 53"/>
            <p:cNvGrpSpPr/>
            <p:nvPr/>
          </p:nvGrpSpPr>
          <p:grpSpPr>
            <a:xfrm>
              <a:off x="4881756" y="9568185"/>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5" name="Group 55"/>
            <p:cNvGrpSpPr/>
            <p:nvPr/>
          </p:nvGrpSpPr>
          <p:grpSpPr>
            <a:xfrm>
              <a:off x="4881756" y="7998564"/>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7" name="Group 57"/>
            <p:cNvGrpSpPr/>
            <p:nvPr/>
          </p:nvGrpSpPr>
          <p:grpSpPr>
            <a:xfrm>
              <a:off x="2172552" y="10105340"/>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9" name="Group 59"/>
            <p:cNvGrpSpPr/>
            <p:nvPr/>
          </p:nvGrpSpPr>
          <p:grpSpPr>
            <a:xfrm>
              <a:off x="2172552" y="8535719"/>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1" name="Group 61"/>
            <p:cNvGrpSpPr/>
            <p:nvPr/>
          </p:nvGrpSpPr>
          <p:grpSpPr>
            <a:xfrm>
              <a:off x="5420417" y="10105340"/>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3" name="Group 63"/>
            <p:cNvGrpSpPr/>
            <p:nvPr/>
          </p:nvGrpSpPr>
          <p:grpSpPr>
            <a:xfrm>
              <a:off x="5420417" y="8535719"/>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5" name="Group 65"/>
            <p:cNvGrpSpPr/>
            <p:nvPr/>
          </p:nvGrpSpPr>
          <p:grpSpPr>
            <a:xfrm>
              <a:off x="2712413" y="74558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7" name="Group 67"/>
            <p:cNvGrpSpPr/>
            <p:nvPr/>
          </p:nvGrpSpPr>
          <p:grpSpPr>
            <a:xfrm>
              <a:off x="2712413" y="10643536"/>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9" name="Group 69"/>
            <p:cNvGrpSpPr/>
            <p:nvPr/>
          </p:nvGrpSpPr>
          <p:grpSpPr>
            <a:xfrm>
              <a:off x="2712413"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71" name="Group 71"/>
            <p:cNvGrpSpPr/>
            <p:nvPr/>
          </p:nvGrpSpPr>
          <p:grpSpPr>
            <a:xfrm>
              <a:off x="5960278" y="7455836"/>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73" name="Group 73"/>
            <p:cNvGrpSpPr/>
            <p:nvPr/>
          </p:nvGrpSpPr>
          <p:grpSpPr>
            <a:xfrm>
              <a:off x="5960278" y="10643536"/>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75" name="Group 75"/>
            <p:cNvGrpSpPr/>
            <p:nvPr/>
          </p:nvGrpSpPr>
          <p:grpSpPr>
            <a:xfrm>
              <a:off x="5960278" y="907391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77" name="Group 77"/>
            <p:cNvGrpSpPr/>
            <p:nvPr/>
          </p:nvGrpSpPr>
          <p:grpSpPr>
            <a:xfrm>
              <a:off x="545144" y="9568185"/>
              <a:ext cx="82785" cy="82785"/>
              <a:chOff x="0" y="0"/>
              <a:chExt cx="1913890" cy="1913890"/>
            </a:xfrm>
          </p:grpSpPr>
          <p:sp>
            <p:nvSpPr>
              <p:cNvPr id="78" name="Freeform 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9" name="Group 79"/>
            <p:cNvGrpSpPr/>
            <p:nvPr/>
          </p:nvGrpSpPr>
          <p:grpSpPr>
            <a:xfrm>
              <a:off x="545144" y="7998564"/>
              <a:ext cx="82785" cy="82785"/>
              <a:chOff x="0" y="0"/>
              <a:chExt cx="1913890" cy="1913890"/>
            </a:xfrm>
          </p:grpSpPr>
          <p:sp>
            <p:nvSpPr>
              <p:cNvPr id="80" name="Freeform 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1" name="Group 81"/>
            <p:cNvGrpSpPr/>
            <p:nvPr/>
          </p:nvGrpSpPr>
          <p:grpSpPr>
            <a:xfrm>
              <a:off x="7039293" y="0"/>
              <a:ext cx="82785" cy="82785"/>
              <a:chOff x="0" y="0"/>
              <a:chExt cx="1913890" cy="1913890"/>
            </a:xfrm>
          </p:grpSpPr>
          <p:sp>
            <p:nvSpPr>
              <p:cNvPr id="82" name="Freeform 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3" name="Group 83"/>
            <p:cNvGrpSpPr/>
            <p:nvPr/>
          </p:nvGrpSpPr>
          <p:grpSpPr>
            <a:xfrm>
              <a:off x="7039293" y="6380485"/>
              <a:ext cx="82785" cy="82785"/>
              <a:chOff x="0" y="0"/>
              <a:chExt cx="1913890" cy="1913890"/>
            </a:xfrm>
          </p:grpSpPr>
          <p:sp>
            <p:nvSpPr>
              <p:cNvPr id="84" name="Freeform 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5" name="Group 85"/>
            <p:cNvGrpSpPr/>
            <p:nvPr/>
          </p:nvGrpSpPr>
          <p:grpSpPr>
            <a:xfrm>
              <a:off x="7039293" y="3187700"/>
              <a:ext cx="82785" cy="82785"/>
              <a:chOff x="0" y="0"/>
              <a:chExt cx="1913890" cy="1913890"/>
            </a:xfrm>
          </p:grpSpPr>
          <p:sp>
            <p:nvSpPr>
              <p:cNvPr id="86" name="Freeform 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7" name="Group 87"/>
            <p:cNvGrpSpPr/>
            <p:nvPr/>
          </p:nvGrpSpPr>
          <p:grpSpPr>
            <a:xfrm>
              <a:off x="7039293" y="9568185"/>
              <a:ext cx="82785" cy="82785"/>
              <a:chOff x="0" y="0"/>
              <a:chExt cx="1913890" cy="1913890"/>
            </a:xfrm>
          </p:grpSpPr>
          <p:sp>
            <p:nvSpPr>
              <p:cNvPr id="88" name="Freeform 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9" name="Group 89"/>
            <p:cNvGrpSpPr/>
            <p:nvPr/>
          </p:nvGrpSpPr>
          <p:grpSpPr>
            <a:xfrm>
              <a:off x="7039293" y="1618080"/>
              <a:ext cx="82785" cy="82785"/>
              <a:chOff x="0" y="0"/>
              <a:chExt cx="1913890" cy="1913890"/>
            </a:xfrm>
          </p:grpSpPr>
          <p:sp>
            <p:nvSpPr>
              <p:cNvPr id="90" name="Freeform 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1" name="Group 91"/>
            <p:cNvGrpSpPr/>
            <p:nvPr/>
          </p:nvGrpSpPr>
          <p:grpSpPr>
            <a:xfrm>
              <a:off x="7039293" y="7998564"/>
              <a:ext cx="82785" cy="82785"/>
              <a:chOff x="0" y="0"/>
              <a:chExt cx="1913890" cy="1913890"/>
            </a:xfrm>
          </p:grpSpPr>
          <p:sp>
            <p:nvSpPr>
              <p:cNvPr id="92" name="Freeform 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3" name="Group 93"/>
            <p:cNvGrpSpPr/>
            <p:nvPr/>
          </p:nvGrpSpPr>
          <p:grpSpPr>
            <a:xfrm>
              <a:off x="7039293" y="4805780"/>
              <a:ext cx="82785" cy="82785"/>
              <a:chOff x="0" y="0"/>
              <a:chExt cx="1913890" cy="1913890"/>
            </a:xfrm>
          </p:grpSpPr>
          <p:sp>
            <p:nvSpPr>
              <p:cNvPr id="94" name="Freeform 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5" name="Group 95"/>
            <p:cNvGrpSpPr/>
            <p:nvPr/>
          </p:nvGrpSpPr>
          <p:grpSpPr>
            <a:xfrm>
              <a:off x="3793009" y="9568185"/>
              <a:ext cx="82785" cy="82785"/>
              <a:chOff x="0" y="0"/>
              <a:chExt cx="1913890" cy="1913890"/>
            </a:xfrm>
          </p:grpSpPr>
          <p:sp>
            <p:nvSpPr>
              <p:cNvPr id="96" name="Freeform 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7" name="Group 97"/>
            <p:cNvGrpSpPr/>
            <p:nvPr/>
          </p:nvGrpSpPr>
          <p:grpSpPr>
            <a:xfrm>
              <a:off x="3793009" y="7998564"/>
              <a:ext cx="82785" cy="82785"/>
              <a:chOff x="0" y="0"/>
              <a:chExt cx="1913890" cy="1913890"/>
            </a:xfrm>
          </p:grpSpPr>
          <p:sp>
            <p:nvSpPr>
              <p:cNvPr id="98" name="Freeform 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9" name="Group 99"/>
            <p:cNvGrpSpPr/>
            <p:nvPr/>
          </p:nvGrpSpPr>
          <p:grpSpPr>
            <a:xfrm>
              <a:off x="1083805" y="10105340"/>
              <a:ext cx="82785" cy="82785"/>
              <a:chOff x="0" y="0"/>
              <a:chExt cx="1913890" cy="1913890"/>
            </a:xfrm>
          </p:grpSpPr>
          <p:sp>
            <p:nvSpPr>
              <p:cNvPr id="100" name="Freeform 1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1" name="Group 101"/>
            <p:cNvGrpSpPr/>
            <p:nvPr/>
          </p:nvGrpSpPr>
          <p:grpSpPr>
            <a:xfrm>
              <a:off x="1083805" y="8535719"/>
              <a:ext cx="82785" cy="82785"/>
              <a:chOff x="0" y="0"/>
              <a:chExt cx="1913890" cy="1913890"/>
            </a:xfrm>
          </p:grpSpPr>
          <p:sp>
            <p:nvSpPr>
              <p:cNvPr id="102" name="Freeform 1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3" name="Group 103"/>
            <p:cNvGrpSpPr/>
            <p:nvPr/>
          </p:nvGrpSpPr>
          <p:grpSpPr>
            <a:xfrm>
              <a:off x="4331670" y="10105340"/>
              <a:ext cx="82785" cy="82785"/>
              <a:chOff x="0" y="0"/>
              <a:chExt cx="1913890" cy="1913890"/>
            </a:xfrm>
          </p:grpSpPr>
          <p:sp>
            <p:nvSpPr>
              <p:cNvPr id="104" name="Freeform 1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5" name="Group 105"/>
            <p:cNvGrpSpPr/>
            <p:nvPr/>
          </p:nvGrpSpPr>
          <p:grpSpPr>
            <a:xfrm>
              <a:off x="4331670" y="8535719"/>
              <a:ext cx="82785" cy="82785"/>
              <a:chOff x="0" y="0"/>
              <a:chExt cx="1913890" cy="1913890"/>
            </a:xfrm>
          </p:grpSpPr>
          <p:sp>
            <p:nvSpPr>
              <p:cNvPr id="106" name="Freeform 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7" name="Group 107"/>
            <p:cNvGrpSpPr/>
            <p:nvPr/>
          </p:nvGrpSpPr>
          <p:grpSpPr>
            <a:xfrm>
              <a:off x="1623665" y="7455836"/>
              <a:ext cx="82785" cy="82785"/>
              <a:chOff x="0" y="0"/>
              <a:chExt cx="1913890" cy="1913890"/>
            </a:xfrm>
          </p:grpSpPr>
          <p:sp>
            <p:nvSpPr>
              <p:cNvPr id="108" name="Freeform 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9" name="Group 109"/>
            <p:cNvGrpSpPr/>
            <p:nvPr/>
          </p:nvGrpSpPr>
          <p:grpSpPr>
            <a:xfrm>
              <a:off x="1623665" y="10643536"/>
              <a:ext cx="82785" cy="82785"/>
              <a:chOff x="0" y="0"/>
              <a:chExt cx="1913890" cy="1913890"/>
            </a:xfrm>
          </p:grpSpPr>
          <p:sp>
            <p:nvSpPr>
              <p:cNvPr id="110" name="Freeform 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1" name="Group 111"/>
            <p:cNvGrpSpPr/>
            <p:nvPr/>
          </p:nvGrpSpPr>
          <p:grpSpPr>
            <a:xfrm>
              <a:off x="1623665" y="9073915"/>
              <a:ext cx="82785" cy="82785"/>
              <a:chOff x="0" y="0"/>
              <a:chExt cx="1913890" cy="1913890"/>
            </a:xfrm>
          </p:grpSpPr>
          <p:sp>
            <p:nvSpPr>
              <p:cNvPr id="112" name="Freeform 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3" name="Group 113"/>
            <p:cNvGrpSpPr/>
            <p:nvPr/>
          </p:nvGrpSpPr>
          <p:grpSpPr>
            <a:xfrm>
              <a:off x="4871530" y="7455836"/>
              <a:ext cx="82785" cy="82785"/>
              <a:chOff x="0" y="0"/>
              <a:chExt cx="1913890" cy="1913890"/>
            </a:xfrm>
          </p:grpSpPr>
          <p:sp>
            <p:nvSpPr>
              <p:cNvPr id="114" name="Freeform 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5" name="Group 115"/>
            <p:cNvGrpSpPr/>
            <p:nvPr/>
          </p:nvGrpSpPr>
          <p:grpSpPr>
            <a:xfrm>
              <a:off x="4871530" y="10643536"/>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7" name="Group 117"/>
            <p:cNvGrpSpPr/>
            <p:nvPr/>
          </p:nvGrpSpPr>
          <p:grpSpPr>
            <a:xfrm>
              <a:off x="4871530" y="907391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9" name="Group 119"/>
            <p:cNvGrpSpPr/>
            <p:nvPr/>
          </p:nvGrpSpPr>
          <p:grpSpPr>
            <a:xfrm>
              <a:off x="6405" y="7455836"/>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21" name="Group 121"/>
            <p:cNvGrpSpPr/>
            <p:nvPr/>
          </p:nvGrpSpPr>
          <p:grpSpPr>
            <a:xfrm>
              <a:off x="6405" y="10643536"/>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23" name="Group 123"/>
            <p:cNvGrpSpPr/>
            <p:nvPr/>
          </p:nvGrpSpPr>
          <p:grpSpPr>
            <a:xfrm>
              <a:off x="6405" y="9073915"/>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25" name="Group 125"/>
            <p:cNvGrpSpPr/>
            <p:nvPr/>
          </p:nvGrpSpPr>
          <p:grpSpPr>
            <a:xfrm>
              <a:off x="6500554" y="7455836"/>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27" name="Group 127"/>
            <p:cNvGrpSpPr/>
            <p:nvPr/>
          </p:nvGrpSpPr>
          <p:grpSpPr>
            <a:xfrm>
              <a:off x="6500554" y="10643536"/>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29" name="Group 129"/>
            <p:cNvGrpSpPr/>
            <p:nvPr/>
          </p:nvGrpSpPr>
          <p:grpSpPr>
            <a:xfrm>
              <a:off x="6500554" y="9073915"/>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31" name="Group 131"/>
            <p:cNvGrpSpPr/>
            <p:nvPr/>
          </p:nvGrpSpPr>
          <p:grpSpPr>
            <a:xfrm>
              <a:off x="3254270" y="7455836"/>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33" name="Group 133"/>
            <p:cNvGrpSpPr/>
            <p:nvPr/>
          </p:nvGrpSpPr>
          <p:grpSpPr>
            <a:xfrm>
              <a:off x="3254270" y="10643536"/>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35" name="Group 135"/>
            <p:cNvGrpSpPr/>
            <p:nvPr/>
          </p:nvGrpSpPr>
          <p:grpSpPr>
            <a:xfrm>
              <a:off x="3254270" y="907391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37" name="Group 137"/>
            <p:cNvGrpSpPr/>
            <p:nvPr/>
          </p:nvGrpSpPr>
          <p:grpSpPr>
            <a:xfrm>
              <a:off x="2172630" y="9568185"/>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39" name="Group 139"/>
            <p:cNvGrpSpPr/>
            <p:nvPr/>
          </p:nvGrpSpPr>
          <p:grpSpPr>
            <a:xfrm>
              <a:off x="2172630"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41" name="Group 141"/>
            <p:cNvGrpSpPr/>
            <p:nvPr/>
          </p:nvGrpSpPr>
          <p:grpSpPr>
            <a:xfrm>
              <a:off x="5420495" y="9568185"/>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43" name="Group 143"/>
            <p:cNvGrpSpPr/>
            <p:nvPr/>
          </p:nvGrpSpPr>
          <p:grpSpPr>
            <a:xfrm>
              <a:off x="5420495" y="7998564"/>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45" name="Group 145"/>
            <p:cNvGrpSpPr/>
            <p:nvPr/>
          </p:nvGrpSpPr>
          <p:grpSpPr>
            <a:xfrm>
              <a:off x="2711291" y="101053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47" name="Group 147"/>
            <p:cNvGrpSpPr/>
            <p:nvPr/>
          </p:nvGrpSpPr>
          <p:grpSpPr>
            <a:xfrm>
              <a:off x="2711291" y="8535719"/>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49" name="Group 149"/>
            <p:cNvGrpSpPr/>
            <p:nvPr/>
          </p:nvGrpSpPr>
          <p:grpSpPr>
            <a:xfrm>
              <a:off x="5959156"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51" name="Group 151"/>
            <p:cNvGrpSpPr/>
            <p:nvPr/>
          </p:nvGrpSpPr>
          <p:grpSpPr>
            <a:xfrm>
              <a:off x="5959156" y="8535719"/>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53" name="Group 153"/>
            <p:cNvGrpSpPr>
              <a:grpSpLocks noChangeAspect="1"/>
            </p:cNvGrpSpPr>
            <p:nvPr/>
          </p:nvGrpSpPr>
          <p:grpSpPr>
            <a:xfrm>
              <a:off x="1083883" y="9568185"/>
              <a:ext cx="95594" cy="82785"/>
              <a:chOff x="0" y="0"/>
              <a:chExt cx="6350000" cy="5499100"/>
            </a:xfrm>
          </p:grpSpPr>
          <p:sp>
            <p:nvSpPr>
              <p:cNvPr id="154" name="Freeform 1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5" name="Group 155"/>
            <p:cNvGrpSpPr>
              <a:grpSpLocks noChangeAspect="1"/>
            </p:cNvGrpSpPr>
            <p:nvPr/>
          </p:nvGrpSpPr>
          <p:grpSpPr>
            <a:xfrm>
              <a:off x="1083883" y="7998564"/>
              <a:ext cx="95594" cy="82785"/>
              <a:chOff x="0" y="0"/>
              <a:chExt cx="6350000" cy="5499100"/>
            </a:xfrm>
          </p:grpSpPr>
          <p:sp>
            <p:nvSpPr>
              <p:cNvPr id="156" name="Freeform 1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7" name="Group 157"/>
            <p:cNvGrpSpPr>
              <a:grpSpLocks noChangeAspect="1"/>
            </p:cNvGrpSpPr>
            <p:nvPr/>
          </p:nvGrpSpPr>
          <p:grpSpPr>
            <a:xfrm>
              <a:off x="4331748" y="9568185"/>
              <a:ext cx="95594" cy="82785"/>
              <a:chOff x="0" y="0"/>
              <a:chExt cx="6350000" cy="5499100"/>
            </a:xfrm>
          </p:grpSpPr>
          <p:sp>
            <p:nvSpPr>
              <p:cNvPr id="158" name="Freeform 1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9" name="Group 159"/>
            <p:cNvGrpSpPr>
              <a:grpSpLocks noChangeAspect="1"/>
            </p:cNvGrpSpPr>
            <p:nvPr/>
          </p:nvGrpSpPr>
          <p:grpSpPr>
            <a:xfrm>
              <a:off x="4331748" y="7998564"/>
              <a:ext cx="95594" cy="82785"/>
              <a:chOff x="0" y="0"/>
              <a:chExt cx="6350000" cy="5499100"/>
            </a:xfrm>
          </p:grpSpPr>
          <p:sp>
            <p:nvSpPr>
              <p:cNvPr id="160" name="Freeform 1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1" name="Group 161"/>
            <p:cNvGrpSpPr>
              <a:grpSpLocks noChangeAspect="1"/>
            </p:cNvGrpSpPr>
            <p:nvPr/>
          </p:nvGrpSpPr>
          <p:grpSpPr>
            <a:xfrm>
              <a:off x="1622544" y="10105340"/>
              <a:ext cx="95594" cy="82785"/>
              <a:chOff x="0" y="0"/>
              <a:chExt cx="6350000" cy="5499100"/>
            </a:xfrm>
          </p:grpSpPr>
          <p:sp>
            <p:nvSpPr>
              <p:cNvPr id="162" name="Freeform 1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3" name="Group 163"/>
            <p:cNvGrpSpPr>
              <a:grpSpLocks noChangeAspect="1"/>
            </p:cNvGrpSpPr>
            <p:nvPr/>
          </p:nvGrpSpPr>
          <p:grpSpPr>
            <a:xfrm>
              <a:off x="1622544" y="8535719"/>
              <a:ext cx="95594" cy="82785"/>
              <a:chOff x="0" y="0"/>
              <a:chExt cx="6350000" cy="5499100"/>
            </a:xfrm>
          </p:grpSpPr>
          <p:sp>
            <p:nvSpPr>
              <p:cNvPr id="164" name="Freeform 1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5" name="Group 165"/>
            <p:cNvGrpSpPr>
              <a:grpSpLocks noChangeAspect="1"/>
            </p:cNvGrpSpPr>
            <p:nvPr/>
          </p:nvGrpSpPr>
          <p:grpSpPr>
            <a:xfrm>
              <a:off x="4870409" y="10105340"/>
              <a:ext cx="95594" cy="82785"/>
              <a:chOff x="0" y="0"/>
              <a:chExt cx="6350000" cy="5499100"/>
            </a:xfrm>
          </p:grpSpPr>
          <p:sp>
            <p:nvSpPr>
              <p:cNvPr id="166" name="Freeform 1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7" name="Group 167"/>
            <p:cNvGrpSpPr>
              <a:grpSpLocks noChangeAspect="1"/>
            </p:cNvGrpSpPr>
            <p:nvPr/>
          </p:nvGrpSpPr>
          <p:grpSpPr>
            <a:xfrm>
              <a:off x="4870409" y="8535719"/>
              <a:ext cx="95594" cy="82785"/>
              <a:chOff x="0" y="0"/>
              <a:chExt cx="6350000" cy="5499100"/>
            </a:xfrm>
          </p:grpSpPr>
          <p:sp>
            <p:nvSpPr>
              <p:cNvPr id="168" name="Freeform 1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9" name="Group 169"/>
            <p:cNvGrpSpPr>
              <a:grpSpLocks noChangeAspect="1"/>
            </p:cNvGrpSpPr>
            <p:nvPr/>
          </p:nvGrpSpPr>
          <p:grpSpPr>
            <a:xfrm>
              <a:off x="2162405" y="7455836"/>
              <a:ext cx="95594" cy="82785"/>
              <a:chOff x="0" y="0"/>
              <a:chExt cx="6350000" cy="5499100"/>
            </a:xfrm>
          </p:grpSpPr>
          <p:sp>
            <p:nvSpPr>
              <p:cNvPr id="170" name="Freeform 1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1" name="Group 171"/>
            <p:cNvGrpSpPr>
              <a:grpSpLocks noChangeAspect="1"/>
            </p:cNvGrpSpPr>
            <p:nvPr/>
          </p:nvGrpSpPr>
          <p:grpSpPr>
            <a:xfrm>
              <a:off x="2162405" y="10643536"/>
              <a:ext cx="95594" cy="82785"/>
              <a:chOff x="0" y="0"/>
              <a:chExt cx="6350000" cy="5499100"/>
            </a:xfrm>
          </p:grpSpPr>
          <p:sp>
            <p:nvSpPr>
              <p:cNvPr id="172" name="Freeform 1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3" name="Group 173"/>
            <p:cNvGrpSpPr>
              <a:grpSpLocks noChangeAspect="1"/>
            </p:cNvGrpSpPr>
            <p:nvPr/>
          </p:nvGrpSpPr>
          <p:grpSpPr>
            <a:xfrm>
              <a:off x="2162405" y="9073915"/>
              <a:ext cx="95594" cy="82785"/>
              <a:chOff x="0" y="0"/>
              <a:chExt cx="6350000" cy="5499100"/>
            </a:xfrm>
          </p:grpSpPr>
          <p:sp>
            <p:nvSpPr>
              <p:cNvPr id="174" name="Freeform 1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5" name="Group 175"/>
            <p:cNvGrpSpPr>
              <a:grpSpLocks noChangeAspect="1"/>
            </p:cNvGrpSpPr>
            <p:nvPr/>
          </p:nvGrpSpPr>
          <p:grpSpPr>
            <a:xfrm>
              <a:off x="5410269" y="7455836"/>
              <a:ext cx="95594" cy="82785"/>
              <a:chOff x="0" y="0"/>
              <a:chExt cx="6350000" cy="5499100"/>
            </a:xfrm>
          </p:grpSpPr>
          <p:sp>
            <p:nvSpPr>
              <p:cNvPr id="176" name="Freeform 1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7" name="Group 177"/>
            <p:cNvGrpSpPr>
              <a:grpSpLocks noChangeAspect="1"/>
            </p:cNvGrpSpPr>
            <p:nvPr/>
          </p:nvGrpSpPr>
          <p:grpSpPr>
            <a:xfrm>
              <a:off x="5410269" y="10643536"/>
              <a:ext cx="95594" cy="82785"/>
              <a:chOff x="0" y="0"/>
              <a:chExt cx="6350000" cy="5499100"/>
            </a:xfrm>
          </p:grpSpPr>
          <p:sp>
            <p:nvSpPr>
              <p:cNvPr id="178" name="Freeform 1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9" name="Group 179"/>
            <p:cNvGrpSpPr>
              <a:grpSpLocks noChangeAspect="1"/>
            </p:cNvGrpSpPr>
            <p:nvPr/>
          </p:nvGrpSpPr>
          <p:grpSpPr>
            <a:xfrm>
              <a:off x="5410269" y="9073915"/>
              <a:ext cx="95594" cy="82785"/>
              <a:chOff x="0" y="0"/>
              <a:chExt cx="6350000" cy="5499100"/>
            </a:xfrm>
          </p:grpSpPr>
          <p:sp>
            <p:nvSpPr>
              <p:cNvPr id="180" name="Freeform 1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81" name="Group 181"/>
            <p:cNvGrpSpPr>
              <a:grpSpLocks noChangeAspect="1"/>
            </p:cNvGrpSpPr>
            <p:nvPr/>
          </p:nvGrpSpPr>
          <p:grpSpPr>
            <a:xfrm>
              <a:off x="545144" y="7455836"/>
              <a:ext cx="95594" cy="82785"/>
              <a:chOff x="0" y="0"/>
              <a:chExt cx="6350000" cy="5499100"/>
            </a:xfrm>
          </p:grpSpPr>
          <p:sp>
            <p:nvSpPr>
              <p:cNvPr id="182" name="Freeform 1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83" name="Group 183"/>
            <p:cNvGrpSpPr>
              <a:grpSpLocks noChangeAspect="1"/>
            </p:cNvGrpSpPr>
            <p:nvPr/>
          </p:nvGrpSpPr>
          <p:grpSpPr>
            <a:xfrm>
              <a:off x="545144" y="10643536"/>
              <a:ext cx="95594" cy="82785"/>
              <a:chOff x="0" y="0"/>
              <a:chExt cx="6350000" cy="5499100"/>
            </a:xfrm>
          </p:grpSpPr>
          <p:sp>
            <p:nvSpPr>
              <p:cNvPr id="184" name="Freeform 1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85" name="Group 185"/>
            <p:cNvGrpSpPr>
              <a:grpSpLocks noChangeAspect="1"/>
            </p:cNvGrpSpPr>
            <p:nvPr/>
          </p:nvGrpSpPr>
          <p:grpSpPr>
            <a:xfrm>
              <a:off x="545144" y="9073915"/>
              <a:ext cx="95594" cy="82785"/>
              <a:chOff x="0" y="0"/>
              <a:chExt cx="6350000" cy="5499100"/>
            </a:xfrm>
          </p:grpSpPr>
          <p:sp>
            <p:nvSpPr>
              <p:cNvPr id="186" name="Freeform 1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87" name="Group 187"/>
            <p:cNvGrpSpPr>
              <a:grpSpLocks noChangeAspect="1"/>
            </p:cNvGrpSpPr>
            <p:nvPr/>
          </p:nvGrpSpPr>
          <p:grpSpPr>
            <a:xfrm>
              <a:off x="7039293" y="1075351"/>
              <a:ext cx="95594" cy="82785"/>
              <a:chOff x="0" y="0"/>
              <a:chExt cx="6350000" cy="5499100"/>
            </a:xfrm>
          </p:grpSpPr>
          <p:sp>
            <p:nvSpPr>
              <p:cNvPr id="188" name="Freeform 1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89" name="Group 189"/>
            <p:cNvGrpSpPr>
              <a:grpSpLocks noChangeAspect="1"/>
            </p:cNvGrpSpPr>
            <p:nvPr/>
          </p:nvGrpSpPr>
          <p:grpSpPr>
            <a:xfrm>
              <a:off x="7039293" y="7455836"/>
              <a:ext cx="95594" cy="82785"/>
              <a:chOff x="0" y="0"/>
              <a:chExt cx="6350000" cy="5499100"/>
            </a:xfrm>
          </p:grpSpPr>
          <p:sp>
            <p:nvSpPr>
              <p:cNvPr id="190" name="Freeform 1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91" name="Group 191"/>
            <p:cNvGrpSpPr>
              <a:grpSpLocks noChangeAspect="1"/>
            </p:cNvGrpSpPr>
            <p:nvPr/>
          </p:nvGrpSpPr>
          <p:grpSpPr>
            <a:xfrm>
              <a:off x="7039293" y="4263051"/>
              <a:ext cx="95594" cy="82785"/>
              <a:chOff x="0" y="0"/>
              <a:chExt cx="6350000" cy="5499100"/>
            </a:xfrm>
          </p:grpSpPr>
          <p:sp>
            <p:nvSpPr>
              <p:cNvPr id="192" name="Freeform 1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93" name="Group 193"/>
            <p:cNvGrpSpPr>
              <a:grpSpLocks noChangeAspect="1"/>
            </p:cNvGrpSpPr>
            <p:nvPr/>
          </p:nvGrpSpPr>
          <p:grpSpPr>
            <a:xfrm>
              <a:off x="7039293" y="10643536"/>
              <a:ext cx="95594" cy="82785"/>
              <a:chOff x="0" y="0"/>
              <a:chExt cx="6350000" cy="5499100"/>
            </a:xfrm>
          </p:grpSpPr>
          <p:sp>
            <p:nvSpPr>
              <p:cNvPr id="194" name="Freeform 1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95" name="Group 195"/>
            <p:cNvGrpSpPr>
              <a:grpSpLocks noChangeAspect="1"/>
            </p:cNvGrpSpPr>
            <p:nvPr/>
          </p:nvGrpSpPr>
          <p:grpSpPr>
            <a:xfrm>
              <a:off x="7039293" y="2693431"/>
              <a:ext cx="95594" cy="82785"/>
              <a:chOff x="0" y="0"/>
              <a:chExt cx="6350000" cy="5499100"/>
            </a:xfrm>
          </p:grpSpPr>
          <p:sp>
            <p:nvSpPr>
              <p:cNvPr id="196" name="Freeform 1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97" name="Group 197"/>
            <p:cNvGrpSpPr>
              <a:grpSpLocks noChangeAspect="1"/>
            </p:cNvGrpSpPr>
            <p:nvPr/>
          </p:nvGrpSpPr>
          <p:grpSpPr>
            <a:xfrm>
              <a:off x="7039293" y="9073915"/>
              <a:ext cx="95594" cy="82785"/>
              <a:chOff x="0" y="0"/>
              <a:chExt cx="6350000" cy="5499100"/>
            </a:xfrm>
          </p:grpSpPr>
          <p:sp>
            <p:nvSpPr>
              <p:cNvPr id="198" name="Freeform 1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99" name="Group 199"/>
            <p:cNvGrpSpPr>
              <a:grpSpLocks noChangeAspect="1"/>
            </p:cNvGrpSpPr>
            <p:nvPr/>
          </p:nvGrpSpPr>
          <p:grpSpPr>
            <a:xfrm>
              <a:off x="7039293" y="5881131"/>
              <a:ext cx="95594" cy="82785"/>
              <a:chOff x="0" y="0"/>
              <a:chExt cx="6350000" cy="5499100"/>
            </a:xfrm>
          </p:grpSpPr>
          <p:sp>
            <p:nvSpPr>
              <p:cNvPr id="200" name="Freeform 2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01" name="Group 201"/>
            <p:cNvGrpSpPr>
              <a:grpSpLocks noChangeAspect="1"/>
            </p:cNvGrpSpPr>
            <p:nvPr/>
          </p:nvGrpSpPr>
          <p:grpSpPr>
            <a:xfrm>
              <a:off x="3793009" y="7455836"/>
              <a:ext cx="95594" cy="82785"/>
              <a:chOff x="0" y="0"/>
              <a:chExt cx="6350000" cy="5499100"/>
            </a:xfrm>
          </p:grpSpPr>
          <p:sp>
            <p:nvSpPr>
              <p:cNvPr id="202" name="Freeform 2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03" name="Group 203"/>
            <p:cNvGrpSpPr>
              <a:grpSpLocks noChangeAspect="1"/>
            </p:cNvGrpSpPr>
            <p:nvPr/>
          </p:nvGrpSpPr>
          <p:grpSpPr>
            <a:xfrm>
              <a:off x="3793009" y="10643536"/>
              <a:ext cx="95594" cy="82785"/>
              <a:chOff x="0" y="0"/>
              <a:chExt cx="6350000" cy="5499100"/>
            </a:xfrm>
          </p:grpSpPr>
          <p:sp>
            <p:nvSpPr>
              <p:cNvPr id="204" name="Freeform 2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05" name="Group 205"/>
            <p:cNvGrpSpPr>
              <a:grpSpLocks noChangeAspect="1"/>
            </p:cNvGrpSpPr>
            <p:nvPr/>
          </p:nvGrpSpPr>
          <p:grpSpPr>
            <a:xfrm>
              <a:off x="3793009" y="9073915"/>
              <a:ext cx="95594" cy="82785"/>
              <a:chOff x="0" y="0"/>
              <a:chExt cx="6350000" cy="5499100"/>
            </a:xfrm>
          </p:grpSpPr>
          <p:sp>
            <p:nvSpPr>
              <p:cNvPr id="206" name="Freeform 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07" name="Group 207"/>
            <p:cNvGrpSpPr>
              <a:grpSpLocks noChangeAspect="1"/>
            </p:cNvGrpSpPr>
            <p:nvPr/>
          </p:nvGrpSpPr>
          <p:grpSpPr>
            <a:xfrm>
              <a:off x="2711370" y="9568185"/>
              <a:ext cx="95594" cy="82785"/>
              <a:chOff x="0" y="0"/>
              <a:chExt cx="6350000" cy="5499100"/>
            </a:xfrm>
          </p:grpSpPr>
          <p:sp>
            <p:nvSpPr>
              <p:cNvPr id="208" name="Freeform 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09" name="Group 209"/>
            <p:cNvGrpSpPr>
              <a:grpSpLocks noChangeAspect="1"/>
            </p:cNvGrpSpPr>
            <p:nvPr/>
          </p:nvGrpSpPr>
          <p:grpSpPr>
            <a:xfrm>
              <a:off x="2711370" y="7998564"/>
              <a:ext cx="95594" cy="82785"/>
              <a:chOff x="0" y="0"/>
              <a:chExt cx="6350000" cy="5499100"/>
            </a:xfrm>
          </p:grpSpPr>
          <p:sp>
            <p:nvSpPr>
              <p:cNvPr id="210" name="Freeform 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11" name="Group 211"/>
            <p:cNvGrpSpPr>
              <a:grpSpLocks noChangeAspect="1"/>
            </p:cNvGrpSpPr>
            <p:nvPr/>
          </p:nvGrpSpPr>
          <p:grpSpPr>
            <a:xfrm>
              <a:off x="5959235" y="9568185"/>
              <a:ext cx="95594" cy="82785"/>
              <a:chOff x="0" y="0"/>
              <a:chExt cx="6350000" cy="5499100"/>
            </a:xfrm>
          </p:grpSpPr>
          <p:sp>
            <p:nvSpPr>
              <p:cNvPr id="212" name="Freeform 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13" name="Group 213"/>
            <p:cNvGrpSpPr>
              <a:grpSpLocks noChangeAspect="1"/>
            </p:cNvGrpSpPr>
            <p:nvPr/>
          </p:nvGrpSpPr>
          <p:grpSpPr>
            <a:xfrm>
              <a:off x="5959235" y="7998564"/>
              <a:ext cx="95594" cy="82785"/>
              <a:chOff x="0" y="0"/>
              <a:chExt cx="6350000" cy="5499100"/>
            </a:xfrm>
          </p:grpSpPr>
          <p:sp>
            <p:nvSpPr>
              <p:cNvPr id="214" name="Freeform 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15" name="Group 215"/>
            <p:cNvGrpSpPr>
              <a:grpSpLocks noChangeAspect="1"/>
            </p:cNvGrpSpPr>
            <p:nvPr/>
          </p:nvGrpSpPr>
          <p:grpSpPr>
            <a:xfrm>
              <a:off x="0" y="10105340"/>
              <a:ext cx="95594" cy="82785"/>
              <a:chOff x="0" y="0"/>
              <a:chExt cx="6350000" cy="5499100"/>
            </a:xfrm>
          </p:grpSpPr>
          <p:sp>
            <p:nvSpPr>
              <p:cNvPr id="216" name="Freeform 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17" name="Group 217"/>
            <p:cNvGrpSpPr>
              <a:grpSpLocks noChangeAspect="1"/>
            </p:cNvGrpSpPr>
            <p:nvPr/>
          </p:nvGrpSpPr>
          <p:grpSpPr>
            <a:xfrm>
              <a:off x="0" y="8535719"/>
              <a:ext cx="95594" cy="82785"/>
              <a:chOff x="0" y="0"/>
              <a:chExt cx="6350000" cy="5499100"/>
            </a:xfrm>
          </p:grpSpPr>
          <p:sp>
            <p:nvSpPr>
              <p:cNvPr id="218" name="Freeform 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19" name="Group 219"/>
            <p:cNvGrpSpPr>
              <a:grpSpLocks noChangeAspect="1"/>
            </p:cNvGrpSpPr>
            <p:nvPr/>
          </p:nvGrpSpPr>
          <p:grpSpPr>
            <a:xfrm>
              <a:off x="6494149" y="10105340"/>
              <a:ext cx="95594" cy="82785"/>
              <a:chOff x="0" y="0"/>
              <a:chExt cx="6350000" cy="5499100"/>
            </a:xfrm>
          </p:grpSpPr>
          <p:sp>
            <p:nvSpPr>
              <p:cNvPr id="220" name="Freeform 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21" name="Group 221"/>
            <p:cNvGrpSpPr>
              <a:grpSpLocks noChangeAspect="1"/>
            </p:cNvGrpSpPr>
            <p:nvPr/>
          </p:nvGrpSpPr>
          <p:grpSpPr>
            <a:xfrm>
              <a:off x="6494149" y="8535719"/>
              <a:ext cx="95594" cy="82785"/>
              <a:chOff x="0" y="0"/>
              <a:chExt cx="6350000" cy="5499100"/>
            </a:xfrm>
          </p:grpSpPr>
          <p:sp>
            <p:nvSpPr>
              <p:cNvPr id="222" name="Freeform 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23" name="Group 223"/>
            <p:cNvGrpSpPr>
              <a:grpSpLocks noChangeAspect="1"/>
            </p:cNvGrpSpPr>
            <p:nvPr/>
          </p:nvGrpSpPr>
          <p:grpSpPr>
            <a:xfrm>
              <a:off x="3247865" y="10105340"/>
              <a:ext cx="95594" cy="82785"/>
              <a:chOff x="0" y="0"/>
              <a:chExt cx="6350000" cy="5499100"/>
            </a:xfrm>
          </p:grpSpPr>
          <p:sp>
            <p:nvSpPr>
              <p:cNvPr id="224" name="Freeform 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25" name="Group 225"/>
            <p:cNvGrpSpPr>
              <a:grpSpLocks noChangeAspect="1"/>
            </p:cNvGrpSpPr>
            <p:nvPr/>
          </p:nvGrpSpPr>
          <p:grpSpPr>
            <a:xfrm>
              <a:off x="3247865" y="8535719"/>
              <a:ext cx="95594" cy="82785"/>
              <a:chOff x="0" y="0"/>
              <a:chExt cx="6350000" cy="5499100"/>
            </a:xfrm>
          </p:grpSpPr>
          <p:sp>
            <p:nvSpPr>
              <p:cNvPr id="226" name="Freeform 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27" name="Group 227"/>
            <p:cNvGrpSpPr/>
            <p:nvPr/>
          </p:nvGrpSpPr>
          <p:grpSpPr>
            <a:xfrm>
              <a:off x="6405" y="0"/>
              <a:ext cx="82785" cy="82785"/>
              <a:chOff x="0" y="0"/>
              <a:chExt cx="6350000" cy="6350000"/>
            </a:xfrm>
          </p:grpSpPr>
          <p:sp>
            <p:nvSpPr>
              <p:cNvPr id="228" name="Freeform 2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29" name="Group 229"/>
            <p:cNvGrpSpPr/>
            <p:nvPr/>
          </p:nvGrpSpPr>
          <p:grpSpPr>
            <a:xfrm>
              <a:off x="6405" y="6380485"/>
              <a:ext cx="82785" cy="82785"/>
              <a:chOff x="0" y="0"/>
              <a:chExt cx="6350000" cy="6350000"/>
            </a:xfrm>
          </p:grpSpPr>
          <p:sp>
            <p:nvSpPr>
              <p:cNvPr id="230" name="Freeform 2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31" name="Group 231"/>
            <p:cNvGrpSpPr/>
            <p:nvPr/>
          </p:nvGrpSpPr>
          <p:grpSpPr>
            <a:xfrm>
              <a:off x="6405" y="3187700"/>
              <a:ext cx="82785" cy="82785"/>
              <a:chOff x="0" y="0"/>
              <a:chExt cx="6350000" cy="6350000"/>
            </a:xfrm>
          </p:grpSpPr>
          <p:sp>
            <p:nvSpPr>
              <p:cNvPr id="232" name="Freeform 2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33" name="Group 233"/>
            <p:cNvGrpSpPr/>
            <p:nvPr/>
          </p:nvGrpSpPr>
          <p:grpSpPr>
            <a:xfrm>
              <a:off x="6405" y="1618080"/>
              <a:ext cx="82785" cy="82785"/>
              <a:chOff x="0" y="0"/>
              <a:chExt cx="6350000" cy="6350000"/>
            </a:xfrm>
          </p:grpSpPr>
          <p:sp>
            <p:nvSpPr>
              <p:cNvPr id="234" name="Freeform 2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35" name="Group 235"/>
            <p:cNvGrpSpPr/>
            <p:nvPr/>
          </p:nvGrpSpPr>
          <p:grpSpPr>
            <a:xfrm>
              <a:off x="6405" y="4805780"/>
              <a:ext cx="82785" cy="82785"/>
              <a:chOff x="0" y="0"/>
              <a:chExt cx="6350000" cy="6350000"/>
            </a:xfrm>
          </p:grpSpPr>
          <p:sp>
            <p:nvSpPr>
              <p:cNvPr id="236" name="Freeform 2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37" name="Group 237"/>
            <p:cNvGrpSpPr/>
            <p:nvPr/>
          </p:nvGrpSpPr>
          <p:grpSpPr>
            <a:xfrm>
              <a:off x="6500554" y="0"/>
              <a:ext cx="82785" cy="82785"/>
              <a:chOff x="0" y="0"/>
              <a:chExt cx="6350000" cy="6350000"/>
            </a:xfrm>
          </p:grpSpPr>
          <p:sp>
            <p:nvSpPr>
              <p:cNvPr id="238" name="Freeform 2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39" name="Group 239"/>
            <p:cNvGrpSpPr/>
            <p:nvPr/>
          </p:nvGrpSpPr>
          <p:grpSpPr>
            <a:xfrm>
              <a:off x="6500554" y="6380485"/>
              <a:ext cx="82785" cy="82785"/>
              <a:chOff x="0" y="0"/>
              <a:chExt cx="6350000" cy="6350000"/>
            </a:xfrm>
          </p:grpSpPr>
          <p:sp>
            <p:nvSpPr>
              <p:cNvPr id="240" name="Freeform 2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41" name="Group 241"/>
            <p:cNvGrpSpPr/>
            <p:nvPr/>
          </p:nvGrpSpPr>
          <p:grpSpPr>
            <a:xfrm>
              <a:off x="6500554" y="3187700"/>
              <a:ext cx="82785" cy="82785"/>
              <a:chOff x="0" y="0"/>
              <a:chExt cx="6350000" cy="6350000"/>
            </a:xfrm>
          </p:grpSpPr>
          <p:sp>
            <p:nvSpPr>
              <p:cNvPr id="242" name="Freeform 2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43" name="Group 243"/>
            <p:cNvGrpSpPr/>
            <p:nvPr/>
          </p:nvGrpSpPr>
          <p:grpSpPr>
            <a:xfrm>
              <a:off x="6500554" y="1618080"/>
              <a:ext cx="82785" cy="82785"/>
              <a:chOff x="0" y="0"/>
              <a:chExt cx="6350000" cy="6350000"/>
            </a:xfrm>
          </p:grpSpPr>
          <p:sp>
            <p:nvSpPr>
              <p:cNvPr id="244" name="Freeform 2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45" name="Group 245"/>
            <p:cNvGrpSpPr/>
            <p:nvPr/>
          </p:nvGrpSpPr>
          <p:grpSpPr>
            <a:xfrm>
              <a:off x="6500554" y="4805780"/>
              <a:ext cx="82785" cy="82785"/>
              <a:chOff x="0" y="0"/>
              <a:chExt cx="6350000" cy="6350000"/>
            </a:xfrm>
          </p:grpSpPr>
          <p:sp>
            <p:nvSpPr>
              <p:cNvPr id="246" name="Freeform 2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47" name="Group 247"/>
            <p:cNvGrpSpPr/>
            <p:nvPr/>
          </p:nvGrpSpPr>
          <p:grpSpPr>
            <a:xfrm>
              <a:off x="3254270" y="0"/>
              <a:ext cx="82785" cy="82785"/>
              <a:chOff x="0" y="0"/>
              <a:chExt cx="6350000" cy="6350000"/>
            </a:xfrm>
          </p:grpSpPr>
          <p:sp>
            <p:nvSpPr>
              <p:cNvPr id="248" name="Freeform 2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49" name="Group 249"/>
            <p:cNvGrpSpPr/>
            <p:nvPr/>
          </p:nvGrpSpPr>
          <p:grpSpPr>
            <a:xfrm>
              <a:off x="3254270" y="6380485"/>
              <a:ext cx="82785" cy="82785"/>
              <a:chOff x="0" y="0"/>
              <a:chExt cx="6350000" cy="6350000"/>
            </a:xfrm>
          </p:grpSpPr>
          <p:sp>
            <p:nvSpPr>
              <p:cNvPr id="250" name="Freeform 2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51" name="Group 251"/>
            <p:cNvGrpSpPr/>
            <p:nvPr/>
          </p:nvGrpSpPr>
          <p:grpSpPr>
            <a:xfrm>
              <a:off x="3254270" y="3187700"/>
              <a:ext cx="82785" cy="82785"/>
              <a:chOff x="0" y="0"/>
              <a:chExt cx="6350000" cy="6350000"/>
            </a:xfrm>
          </p:grpSpPr>
          <p:sp>
            <p:nvSpPr>
              <p:cNvPr id="252" name="Freeform 2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53" name="Group 253"/>
            <p:cNvGrpSpPr/>
            <p:nvPr/>
          </p:nvGrpSpPr>
          <p:grpSpPr>
            <a:xfrm>
              <a:off x="3254270" y="1618080"/>
              <a:ext cx="82785" cy="82785"/>
              <a:chOff x="0" y="0"/>
              <a:chExt cx="6350000" cy="6350000"/>
            </a:xfrm>
          </p:grpSpPr>
          <p:sp>
            <p:nvSpPr>
              <p:cNvPr id="254" name="Freeform 2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55" name="Group 255"/>
            <p:cNvGrpSpPr/>
            <p:nvPr/>
          </p:nvGrpSpPr>
          <p:grpSpPr>
            <a:xfrm>
              <a:off x="3254270" y="4805780"/>
              <a:ext cx="82785" cy="82785"/>
              <a:chOff x="0" y="0"/>
              <a:chExt cx="6350000" cy="6350000"/>
            </a:xfrm>
          </p:grpSpPr>
          <p:sp>
            <p:nvSpPr>
              <p:cNvPr id="256" name="Freeform 2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57" name="Group 257"/>
            <p:cNvGrpSpPr/>
            <p:nvPr/>
          </p:nvGrpSpPr>
          <p:grpSpPr>
            <a:xfrm>
              <a:off x="545066" y="537155"/>
              <a:ext cx="82785" cy="82785"/>
              <a:chOff x="0" y="0"/>
              <a:chExt cx="6350000" cy="6350000"/>
            </a:xfrm>
          </p:grpSpPr>
          <p:sp>
            <p:nvSpPr>
              <p:cNvPr id="258" name="Freeform 2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59" name="Group 259"/>
            <p:cNvGrpSpPr/>
            <p:nvPr/>
          </p:nvGrpSpPr>
          <p:grpSpPr>
            <a:xfrm>
              <a:off x="545066" y="6917640"/>
              <a:ext cx="82785" cy="82785"/>
              <a:chOff x="0" y="0"/>
              <a:chExt cx="6350000" cy="6350000"/>
            </a:xfrm>
          </p:grpSpPr>
          <p:sp>
            <p:nvSpPr>
              <p:cNvPr id="260" name="Freeform 2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61" name="Group 261"/>
            <p:cNvGrpSpPr/>
            <p:nvPr/>
          </p:nvGrpSpPr>
          <p:grpSpPr>
            <a:xfrm>
              <a:off x="545066" y="3724855"/>
              <a:ext cx="82785" cy="82785"/>
              <a:chOff x="0" y="0"/>
              <a:chExt cx="6350000" cy="6350000"/>
            </a:xfrm>
          </p:grpSpPr>
          <p:sp>
            <p:nvSpPr>
              <p:cNvPr id="262" name="Freeform 2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63" name="Group 263"/>
            <p:cNvGrpSpPr/>
            <p:nvPr/>
          </p:nvGrpSpPr>
          <p:grpSpPr>
            <a:xfrm>
              <a:off x="545066" y="2155235"/>
              <a:ext cx="82785" cy="82785"/>
              <a:chOff x="0" y="0"/>
              <a:chExt cx="6350000" cy="6350000"/>
            </a:xfrm>
          </p:grpSpPr>
          <p:sp>
            <p:nvSpPr>
              <p:cNvPr id="264" name="Freeform 2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65" name="Group 265"/>
            <p:cNvGrpSpPr/>
            <p:nvPr/>
          </p:nvGrpSpPr>
          <p:grpSpPr>
            <a:xfrm>
              <a:off x="545066" y="5342935"/>
              <a:ext cx="82785" cy="82785"/>
              <a:chOff x="0" y="0"/>
              <a:chExt cx="6350000" cy="6350000"/>
            </a:xfrm>
          </p:grpSpPr>
          <p:sp>
            <p:nvSpPr>
              <p:cNvPr id="266" name="Freeform 2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67" name="Group 267"/>
            <p:cNvGrpSpPr/>
            <p:nvPr/>
          </p:nvGrpSpPr>
          <p:grpSpPr>
            <a:xfrm>
              <a:off x="3792930" y="537155"/>
              <a:ext cx="82785" cy="82785"/>
              <a:chOff x="0" y="0"/>
              <a:chExt cx="6350000" cy="6350000"/>
            </a:xfrm>
          </p:grpSpPr>
          <p:sp>
            <p:nvSpPr>
              <p:cNvPr id="268" name="Freeform 2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69" name="Group 269"/>
            <p:cNvGrpSpPr/>
            <p:nvPr/>
          </p:nvGrpSpPr>
          <p:grpSpPr>
            <a:xfrm>
              <a:off x="3792930" y="6917640"/>
              <a:ext cx="82785" cy="82785"/>
              <a:chOff x="0" y="0"/>
              <a:chExt cx="6350000" cy="6350000"/>
            </a:xfrm>
          </p:grpSpPr>
          <p:sp>
            <p:nvSpPr>
              <p:cNvPr id="270" name="Freeform 2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71" name="Group 271"/>
            <p:cNvGrpSpPr/>
            <p:nvPr/>
          </p:nvGrpSpPr>
          <p:grpSpPr>
            <a:xfrm>
              <a:off x="3792930" y="3724855"/>
              <a:ext cx="82785" cy="82785"/>
              <a:chOff x="0" y="0"/>
              <a:chExt cx="6350000" cy="6350000"/>
            </a:xfrm>
          </p:grpSpPr>
          <p:sp>
            <p:nvSpPr>
              <p:cNvPr id="272" name="Freeform 2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73" name="Group 273"/>
            <p:cNvGrpSpPr/>
            <p:nvPr/>
          </p:nvGrpSpPr>
          <p:grpSpPr>
            <a:xfrm>
              <a:off x="3792930" y="2155235"/>
              <a:ext cx="82785" cy="82785"/>
              <a:chOff x="0" y="0"/>
              <a:chExt cx="6350000" cy="6350000"/>
            </a:xfrm>
          </p:grpSpPr>
          <p:sp>
            <p:nvSpPr>
              <p:cNvPr id="274" name="Freeform 2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75" name="Group 275"/>
            <p:cNvGrpSpPr/>
            <p:nvPr/>
          </p:nvGrpSpPr>
          <p:grpSpPr>
            <a:xfrm>
              <a:off x="3792930" y="5342935"/>
              <a:ext cx="82785" cy="82785"/>
              <a:chOff x="0" y="0"/>
              <a:chExt cx="6350000" cy="6350000"/>
            </a:xfrm>
          </p:grpSpPr>
          <p:sp>
            <p:nvSpPr>
              <p:cNvPr id="276" name="Freeform 2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77" name="Group 277"/>
            <p:cNvGrpSpPr/>
            <p:nvPr/>
          </p:nvGrpSpPr>
          <p:grpSpPr>
            <a:xfrm>
              <a:off x="1084926" y="1075351"/>
              <a:ext cx="82785" cy="82785"/>
              <a:chOff x="0" y="0"/>
              <a:chExt cx="6350000" cy="6350000"/>
            </a:xfrm>
          </p:grpSpPr>
          <p:sp>
            <p:nvSpPr>
              <p:cNvPr id="278" name="Freeform 2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79" name="Group 279"/>
            <p:cNvGrpSpPr/>
            <p:nvPr/>
          </p:nvGrpSpPr>
          <p:grpSpPr>
            <a:xfrm>
              <a:off x="1084926" y="4263051"/>
              <a:ext cx="82785" cy="82785"/>
              <a:chOff x="0" y="0"/>
              <a:chExt cx="6350000" cy="6350000"/>
            </a:xfrm>
          </p:grpSpPr>
          <p:sp>
            <p:nvSpPr>
              <p:cNvPr id="280" name="Freeform 2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81" name="Group 281"/>
            <p:cNvGrpSpPr/>
            <p:nvPr/>
          </p:nvGrpSpPr>
          <p:grpSpPr>
            <a:xfrm>
              <a:off x="1084926" y="2693431"/>
              <a:ext cx="82785" cy="82785"/>
              <a:chOff x="0" y="0"/>
              <a:chExt cx="6350000" cy="6350000"/>
            </a:xfrm>
          </p:grpSpPr>
          <p:sp>
            <p:nvSpPr>
              <p:cNvPr id="282" name="Freeform 2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83" name="Group 283"/>
            <p:cNvGrpSpPr/>
            <p:nvPr/>
          </p:nvGrpSpPr>
          <p:grpSpPr>
            <a:xfrm>
              <a:off x="1084926" y="5881131"/>
              <a:ext cx="82785" cy="82785"/>
              <a:chOff x="0" y="0"/>
              <a:chExt cx="6350000" cy="6350000"/>
            </a:xfrm>
          </p:grpSpPr>
          <p:sp>
            <p:nvSpPr>
              <p:cNvPr id="284" name="Freeform 2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85" name="Group 285"/>
            <p:cNvGrpSpPr/>
            <p:nvPr/>
          </p:nvGrpSpPr>
          <p:grpSpPr>
            <a:xfrm>
              <a:off x="4332791" y="1075351"/>
              <a:ext cx="82785" cy="82785"/>
              <a:chOff x="0" y="0"/>
              <a:chExt cx="6350000" cy="6350000"/>
            </a:xfrm>
          </p:grpSpPr>
          <p:sp>
            <p:nvSpPr>
              <p:cNvPr id="286" name="Freeform 2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87" name="Group 287"/>
            <p:cNvGrpSpPr/>
            <p:nvPr/>
          </p:nvGrpSpPr>
          <p:grpSpPr>
            <a:xfrm>
              <a:off x="4332791" y="4263051"/>
              <a:ext cx="82785" cy="82785"/>
              <a:chOff x="0" y="0"/>
              <a:chExt cx="6350000" cy="6350000"/>
            </a:xfrm>
          </p:grpSpPr>
          <p:sp>
            <p:nvSpPr>
              <p:cNvPr id="288" name="Freeform 2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89" name="Group 289"/>
            <p:cNvGrpSpPr/>
            <p:nvPr/>
          </p:nvGrpSpPr>
          <p:grpSpPr>
            <a:xfrm>
              <a:off x="4332791" y="2693431"/>
              <a:ext cx="82785" cy="82785"/>
              <a:chOff x="0" y="0"/>
              <a:chExt cx="6350000" cy="6350000"/>
            </a:xfrm>
          </p:grpSpPr>
          <p:sp>
            <p:nvSpPr>
              <p:cNvPr id="290" name="Freeform 2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91" name="Group 291"/>
            <p:cNvGrpSpPr/>
            <p:nvPr/>
          </p:nvGrpSpPr>
          <p:grpSpPr>
            <a:xfrm>
              <a:off x="4332791" y="5881131"/>
              <a:ext cx="82785" cy="82785"/>
              <a:chOff x="0" y="0"/>
              <a:chExt cx="6350000" cy="6350000"/>
            </a:xfrm>
          </p:grpSpPr>
          <p:sp>
            <p:nvSpPr>
              <p:cNvPr id="292" name="Freeform 2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93" name="Group 293"/>
            <p:cNvGrpSpPr/>
            <p:nvPr/>
          </p:nvGrpSpPr>
          <p:grpSpPr>
            <a:xfrm>
              <a:off x="1633891" y="0"/>
              <a:ext cx="82785" cy="82785"/>
              <a:chOff x="0" y="0"/>
              <a:chExt cx="6350000" cy="6350000"/>
            </a:xfrm>
          </p:grpSpPr>
          <p:sp>
            <p:nvSpPr>
              <p:cNvPr id="294" name="Freeform 2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95" name="Group 295"/>
            <p:cNvGrpSpPr/>
            <p:nvPr/>
          </p:nvGrpSpPr>
          <p:grpSpPr>
            <a:xfrm>
              <a:off x="1633891" y="6380485"/>
              <a:ext cx="82785" cy="82785"/>
              <a:chOff x="0" y="0"/>
              <a:chExt cx="6350000" cy="6350000"/>
            </a:xfrm>
          </p:grpSpPr>
          <p:sp>
            <p:nvSpPr>
              <p:cNvPr id="296" name="Freeform 2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97" name="Group 297"/>
            <p:cNvGrpSpPr/>
            <p:nvPr/>
          </p:nvGrpSpPr>
          <p:grpSpPr>
            <a:xfrm>
              <a:off x="1633891" y="3187700"/>
              <a:ext cx="82785" cy="82785"/>
              <a:chOff x="0" y="0"/>
              <a:chExt cx="6350000" cy="6350000"/>
            </a:xfrm>
          </p:grpSpPr>
          <p:sp>
            <p:nvSpPr>
              <p:cNvPr id="298" name="Freeform 2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99" name="Group 299"/>
            <p:cNvGrpSpPr/>
            <p:nvPr/>
          </p:nvGrpSpPr>
          <p:grpSpPr>
            <a:xfrm>
              <a:off x="1633891" y="1618080"/>
              <a:ext cx="82785" cy="82785"/>
              <a:chOff x="0" y="0"/>
              <a:chExt cx="6350000" cy="6350000"/>
            </a:xfrm>
          </p:grpSpPr>
          <p:sp>
            <p:nvSpPr>
              <p:cNvPr id="300" name="Freeform 3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01" name="Group 301"/>
            <p:cNvGrpSpPr/>
            <p:nvPr/>
          </p:nvGrpSpPr>
          <p:grpSpPr>
            <a:xfrm>
              <a:off x="1633891" y="4805780"/>
              <a:ext cx="82785" cy="82785"/>
              <a:chOff x="0" y="0"/>
              <a:chExt cx="6350000" cy="6350000"/>
            </a:xfrm>
          </p:grpSpPr>
          <p:sp>
            <p:nvSpPr>
              <p:cNvPr id="302" name="Freeform 3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03" name="Group 303"/>
            <p:cNvGrpSpPr/>
            <p:nvPr/>
          </p:nvGrpSpPr>
          <p:grpSpPr>
            <a:xfrm>
              <a:off x="4881756" y="0"/>
              <a:ext cx="82785" cy="82785"/>
              <a:chOff x="0" y="0"/>
              <a:chExt cx="6350000" cy="6350000"/>
            </a:xfrm>
          </p:grpSpPr>
          <p:sp>
            <p:nvSpPr>
              <p:cNvPr id="304" name="Freeform 3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05" name="Group 305"/>
            <p:cNvGrpSpPr/>
            <p:nvPr/>
          </p:nvGrpSpPr>
          <p:grpSpPr>
            <a:xfrm>
              <a:off x="4881756" y="6380485"/>
              <a:ext cx="82785" cy="82785"/>
              <a:chOff x="0" y="0"/>
              <a:chExt cx="6350000" cy="6350000"/>
            </a:xfrm>
          </p:grpSpPr>
          <p:sp>
            <p:nvSpPr>
              <p:cNvPr id="306" name="Freeform 3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07" name="Group 307"/>
            <p:cNvGrpSpPr/>
            <p:nvPr/>
          </p:nvGrpSpPr>
          <p:grpSpPr>
            <a:xfrm>
              <a:off x="4881756" y="3187700"/>
              <a:ext cx="82785" cy="82785"/>
              <a:chOff x="0" y="0"/>
              <a:chExt cx="6350000" cy="6350000"/>
            </a:xfrm>
          </p:grpSpPr>
          <p:sp>
            <p:nvSpPr>
              <p:cNvPr id="308" name="Freeform 3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09" name="Group 309"/>
            <p:cNvGrpSpPr/>
            <p:nvPr/>
          </p:nvGrpSpPr>
          <p:grpSpPr>
            <a:xfrm>
              <a:off x="4881756" y="1618080"/>
              <a:ext cx="82785" cy="82785"/>
              <a:chOff x="0" y="0"/>
              <a:chExt cx="6350000" cy="6350000"/>
            </a:xfrm>
          </p:grpSpPr>
          <p:sp>
            <p:nvSpPr>
              <p:cNvPr id="310" name="Freeform 3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11" name="Group 311"/>
            <p:cNvGrpSpPr/>
            <p:nvPr/>
          </p:nvGrpSpPr>
          <p:grpSpPr>
            <a:xfrm>
              <a:off x="4881756" y="4805780"/>
              <a:ext cx="82785" cy="82785"/>
              <a:chOff x="0" y="0"/>
              <a:chExt cx="6350000" cy="6350000"/>
            </a:xfrm>
          </p:grpSpPr>
          <p:sp>
            <p:nvSpPr>
              <p:cNvPr id="312" name="Freeform 3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13" name="Group 313"/>
            <p:cNvGrpSpPr/>
            <p:nvPr/>
          </p:nvGrpSpPr>
          <p:grpSpPr>
            <a:xfrm>
              <a:off x="2172552" y="537155"/>
              <a:ext cx="82785" cy="82785"/>
              <a:chOff x="0" y="0"/>
              <a:chExt cx="6350000" cy="6350000"/>
            </a:xfrm>
          </p:grpSpPr>
          <p:sp>
            <p:nvSpPr>
              <p:cNvPr id="314" name="Freeform 3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15" name="Group 315"/>
            <p:cNvGrpSpPr/>
            <p:nvPr/>
          </p:nvGrpSpPr>
          <p:grpSpPr>
            <a:xfrm>
              <a:off x="2172552" y="6917640"/>
              <a:ext cx="82785" cy="82785"/>
              <a:chOff x="0" y="0"/>
              <a:chExt cx="6350000" cy="6350000"/>
            </a:xfrm>
          </p:grpSpPr>
          <p:sp>
            <p:nvSpPr>
              <p:cNvPr id="316" name="Freeform 3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17" name="Group 317"/>
            <p:cNvGrpSpPr/>
            <p:nvPr/>
          </p:nvGrpSpPr>
          <p:grpSpPr>
            <a:xfrm>
              <a:off x="2172552" y="3724855"/>
              <a:ext cx="82785" cy="82785"/>
              <a:chOff x="0" y="0"/>
              <a:chExt cx="6350000" cy="6350000"/>
            </a:xfrm>
          </p:grpSpPr>
          <p:sp>
            <p:nvSpPr>
              <p:cNvPr id="318" name="Freeform 3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19" name="Group 319"/>
            <p:cNvGrpSpPr/>
            <p:nvPr/>
          </p:nvGrpSpPr>
          <p:grpSpPr>
            <a:xfrm>
              <a:off x="2172552" y="2155235"/>
              <a:ext cx="82785" cy="82785"/>
              <a:chOff x="0" y="0"/>
              <a:chExt cx="6350000" cy="6350000"/>
            </a:xfrm>
          </p:grpSpPr>
          <p:sp>
            <p:nvSpPr>
              <p:cNvPr id="320" name="Freeform 3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21" name="Group 321"/>
            <p:cNvGrpSpPr/>
            <p:nvPr/>
          </p:nvGrpSpPr>
          <p:grpSpPr>
            <a:xfrm>
              <a:off x="2172552" y="5342935"/>
              <a:ext cx="82785" cy="82785"/>
              <a:chOff x="0" y="0"/>
              <a:chExt cx="6350000" cy="6350000"/>
            </a:xfrm>
          </p:grpSpPr>
          <p:sp>
            <p:nvSpPr>
              <p:cNvPr id="322" name="Freeform 3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23" name="Group 323"/>
            <p:cNvGrpSpPr/>
            <p:nvPr/>
          </p:nvGrpSpPr>
          <p:grpSpPr>
            <a:xfrm>
              <a:off x="5420417" y="537155"/>
              <a:ext cx="82785" cy="82785"/>
              <a:chOff x="0" y="0"/>
              <a:chExt cx="6350000" cy="6350000"/>
            </a:xfrm>
          </p:grpSpPr>
          <p:sp>
            <p:nvSpPr>
              <p:cNvPr id="324" name="Freeform 3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25" name="Group 325"/>
            <p:cNvGrpSpPr/>
            <p:nvPr/>
          </p:nvGrpSpPr>
          <p:grpSpPr>
            <a:xfrm>
              <a:off x="5420417" y="6917640"/>
              <a:ext cx="82785" cy="82785"/>
              <a:chOff x="0" y="0"/>
              <a:chExt cx="6350000" cy="6350000"/>
            </a:xfrm>
          </p:grpSpPr>
          <p:sp>
            <p:nvSpPr>
              <p:cNvPr id="326" name="Freeform 3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27" name="Group 327"/>
            <p:cNvGrpSpPr/>
            <p:nvPr/>
          </p:nvGrpSpPr>
          <p:grpSpPr>
            <a:xfrm>
              <a:off x="5420417" y="3724855"/>
              <a:ext cx="82785" cy="82785"/>
              <a:chOff x="0" y="0"/>
              <a:chExt cx="6350000" cy="6350000"/>
            </a:xfrm>
          </p:grpSpPr>
          <p:sp>
            <p:nvSpPr>
              <p:cNvPr id="328" name="Freeform 3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29" name="Group 329"/>
            <p:cNvGrpSpPr/>
            <p:nvPr/>
          </p:nvGrpSpPr>
          <p:grpSpPr>
            <a:xfrm>
              <a:off x="5420417" y="2155235"/>
              <a:ext cx="82785" cy="82785"/>
              <a:chOff x="0" y="0"/>
              <a:chExt cx="6350000" cy="6350000"/>
            </a:xfrm>
          </p:grpSpPr>
          <p:sp>
            <p:nvSpPr>
              <p:cNvPr id="330" name="Freeform 3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31" name="Group 331"/>
            <p:cNvGrpSpPr/>
            <p:nvPr/>
          </p:nvGrpSpPr>
          <p:grpSpPr>
            <a:xfrm>
              <a:off x="5420417" y="5342935"/>
              <a:ext cx="82785" cy="82785"/>
              <a:chOff x="0" y="0"/>
              <a:chExt cx="6350000" cy="6350000"/>
            </a:xfrm>
          </p:grpSpPr>
          <p:sp>
            <p:nvSpPr>
              <p:cNvPr id="332" name="Freeform 3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33" name="Group 333"/>
            <p:cNvGrpSpPr/>
            <p:nvPr/>
          </p:nvGrpSpPr>
          <p:grpSpPr>
            <a:xfrm>
              <a:off x="2712413" y="1075351"/>
              <a:ext cx="82785" cy="82785"/>
              <a:chOff x="0" y="0"/>
              <a:chExt cx="6350000" cy="6350000"/>
            </a:xfrm>
          </p:grpSpPr>
          <p:sp>
            <p:nvSpPr>
              <p:cNvPr id="334" name="Freeform 3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35" name="Group 335"/>
            <p:cNvGrpSpPr/>
            <p:nvPr/>
          </p:nvGrpSpPr>
          <p:grpSpPr>
            <a:xfrm>
              <a:off x="2712413" y="4263051"/>
              <a:ext cx="82785" cy="82785"/>
              <a:chOff x="0" y="0"/>
              <a:chExt cx="6350000" cy="6350000"/>
            </a:xfrm>
          </p:grpSpPr>
          <p:sp>
            <p:nvSpPr>
              <p:cNvPr id="336" name="Freeform 3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37" name="Group 337"/>
            <p:cNvGrpSpPr/>
            <p:nvPr/>
          </p:nvGrpSpPr>
          <p:grpSpPr>
            <a:xfrm>
              <a:off x="2712413" y="2693431"/>
              <a:ext cx="82785" cy="82785"/>
              <a:chOff x="0" y="0"/>
              <a:chExt cx="6350000" cy="6350000"/>
            </a:xfrm>
          </p:grpSpPr>
          <p:sp>
            <p:nvSpPr>
              <p:cNvPr id="338" name="Freeform 3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39" name="Group 339"/>
            <p:cNvGrpSpPr/>
            <p:nvPr/>
          </p:nvGrpSpPr>
          <p:grpSpPr>
            <a:xfrm>
              <a:off x="2712413" y="5881131"/>
              <a:ext cx="82785" cy="82785"/>
              <a:chOff x="0" y="0"/>
              <a:chExt cx="6350000" cy="6350000"/>
            </a:xfrm>
          </p:grpSpPr>
          <p:sp>
            <p:nvSpPr>
              <p:cNvPr id="340" name="Freeform 3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41" name="Group 341"/>
            <p:cNvGrpSpPr/>
            <p:nvPr/>
          </p:nvGrpSpPr>
          <p:grpSpPr>
            <a:xfrm>
              <a:off x="5960278" y="1075351"/>
              <a:ext cx="82785" cy="82785"/>
              <a:chOff x="0" y="0"/>
              <a:chExt cx="6350000" cy="6350000"/>
            </a:xfrm>
          </p:grpSpPr>
          <p:sp>
            <p:nvSpPr>
              <p:cNvPr id="342" name="Freeform 3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43" name="Group 343"/>
            <p:cNvGrpSpPr/>
            <p:nvPr/>
          </p:nvGrpSpPr>
          <p:grpSpPr>
            <a:xfrm>
              <a:off x="5960278" y="4263051"/>
              <a:ext cx="82785" cy="82785"/>
              <a:chOff x="0" y="0"/>
              <a:chExt cx="6350000" cy="6350000"/>
            </a:xfrm>
          </p:grpSpPr>
          <p:sp>
            <p:nvSpPr>
              <p:cNvPr id="344" name="Freeform 3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45" name="Group 345"/>
            <p:cNvGrpSpPr/>
            <p:nvPr/>
          </p:nvGrpSpPr>
          <p:grpSpPr>
            <a:xfrm>
              <a:off x="5960278" y="2693431"/>
              <a:ext cx="82785" cy="82785"/>
              <a:chOff x="0" y="0"/>
              <a:chExt cx="6350000" cy="6350000"/>
            </a:xfrm>
          </p:grpSpPr>
          <p:sp>
            <p:nvSpPr>
              <p:cNvPr id="346" name="Freeform 3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47" name="Group 347"/>
            <p:cNvGrpSpPr/>
            <p:nvPr/>
          </p:nvGrpSpPr>
          <p:grpSpPr>
            <a:xfrm>
              <a:off x="5960278" y="5881131"/>
              <a:ext cx="82785" cy="82785"/>
              <a:chOff x="0" y="0"/>
              <a:chExt cx="6350000" cy="6350000"/>
            </a:xfrm>
          </p:grpSpPr>
          <p:sp>
            <p:nvSpPr>
              <p:cNvPr id="348" name="Freeform 3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49" name="Group 349"/>
            <p:cNvGrpSpPr/>
            <p:nvPr/>
          </p:nvGrpSpPr>
          <p:grpSpPr>
            <a:xfrm>
              <a:off x="545144" y="0"/>
              <a:ext cx="82785" cy="82785"/>
              <a:chOff x="0" y="0"/>
              <a:chExt cx="1913890" cy="1913890"/>
            </a:xfrm>
          </p:grpSpPr>
          <p:sp>
            <p:nvSpPr>
              <p:cNvPr id="350" name="Freeform 3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51" name="Group 351"/>
            <p:cNvGrpSpPr/>
            <p:nvPr/>
          </p:nvGrpSpPr>
          <p:grpSpPr>
            <a:xfrm>
              <a:off x="545144" y="6380485"/>
              <a:ext cx="82785" cy="82785"/>
              <a:chOff x="0" y="0"/>
              <a:chExt cx="1913890" cy="1913890"/>
            </a:xfrm>
          </p:grpSpPr>
          <p:sp>
            <p:nvSpPr>
              <p:cNvPr id="352" name="Freeform 3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53" name="Group 353"/>
            <p:cNvGrpSpPr/>
            <p:nvPr/>
          </p:nvGrpSpPr>
          <p:grpSpPr>
            <a:xfrm>
              <a:off x="545144" y="3187700"/>
              <a:ext cx="82785" cy="82785"/>
              <a:chOff x="0" y="0"/>
              <a:chExt cx="1913890" cy="1913890"/>
            </a:xfrm>
          </p:grpSpPr>
          <p:sp>
            <p:nvSpPr>
              <p:cNvPr id="354" name="Freeform 3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55" name="Group 355"/>
            <p:cNvGrpSpPr/>
            <p:nvPr/>
          </p:nvGrpSpPr>
          <p:grpSpPr>
            <a:xfrm>
              <a:off x="545144" y="1618080"/>
              <a:ext cx="82785" cy="82785"/>
              <a:chOff x="0" y="0"/>
              <a:chExt cx="1913890" cy="1913890"/>
            </a:xfrm>
          </p:grpSpPr>
          <p:sp>
            <p:nvSpPr>
              <p:cNvPr id="356" name="Freeform 3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57" name="Group 357"/>
            <p:cNvGrpSpPr/>
            <p:nvPr/>
          </p:nvGrpSpPr>
          <p:grpSpPr>
            <a:xfrm>
              <a:off x="545144" y="4805780"/>
              <a:ext cx="82785" cy="82785"/>
              <a:chOff x="0" y="0"/>
              <a:chExt cx="1913890" cy="1913890"/>
            </a:xfrm>
          </p:grpSpPr>
          <p:sp>
            <p:nvSpPr>
              <p:cNvPr id="358" name="Freeform 3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59" name="Group 359"/>
            <p:cNvGrpSpPr/>
            <p:nvPr/>
          </p:nvGrpSpPr>
          <p:grpSpPr>
            <a:xfrm>
              <a:off x="3793009" y="0"/>
              <a:ext cx="82785" cy="82785"/>
              <a:chOff x="0" y="0"/>
              <a:chExt cx="1913890" cy="1913890"/>
            </a:xfrm>
          </p:grpSpPr>
          <p:sp>
            <p:nvSpPr>
              <p:cNvPr id="360" name="Freeform 3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61" name="Group 361"/>
            <p:cNvGrpSpPr/>
            <p:nvPr/>
          </p:nvGrpSpPr>
          <p:grpSpPr>
            <a:xfrm>
              <a:off x="3793009" y="6380485"/>
              <a:ext cx="82785" cy="82785"/>
              <a:chOff x="0" y="0"/>
              <a:chExt cx="1913890" cy="1913890"/>
            </a:xfrm>
          </p:grpSpPr>
          <p:sp>
            <p:nvSpPr>
              <p:cNvPr id="362" name="Freeform 3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63" name="Group 363"/>
            <p:cNvGrpSpPr/>
            <p:nvPr/>
          </p:nvGrpSpPr>
          <p:grpSpPr>
            <a:xfrm>
              <a:off x="3793009" y="3187700"/>
              <a:ext cx="82785" cy="82785"/>
              <a:chOff x="0" y="0"/>
              <a:chExt cx="1913890" cy="1913890"/>
            </a:xfrm>
          </p:grpSpPr>
          <p:sp>
            <p:nvSpPr>
              <p:cNvPr id="364" name="Freeform 3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65" name="Group 365"/>
            <p:cNvGrpSpPr/>
            <p:nvPr/>
          </p:nvGrpSpPr>
          <p:grpSpPr>
            <a:xfrm>
              <a:off x="3793009" y="1618080"/>
              <a:ext cx="82785" cy="82785"/>
              <a:chOff x="0" y="0"/>
              <a:chExt cx="1913890" cy="1913890"/>
            </a:xfrm>
          </p:grpSpPr>
          <p:sp>
            <p:nvSpPr>
              <p:cNvPr id="366" name="Freeform 3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67" name="Group 367"/>
            <p:cNvGrpSpPr/>
            <p:nvPr/>
          </p:nvGrpSpPr>
          <p:grpSpPr>
            <a:xfrm>
              <a:off x="3793009" y="4805780"/>
              <a:ext cx="82785" cy="82785"/>
              <a:chOff x="0" y="0"/>
              <a:chExt cx="1913890" cy="1913890"/>
            </a:xfrm>
          </p:grpSpPr>
          <p:sp>
            <p:nvSpPr>
              <p:cNvPr id="368" name="Freeform 3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69" name="Group 369"/>
            <p:cNvGrpSpPr/>
            <p:nvPr/>
          </p:nvGrpSpPr>
          <p:grpSpPr>
            <a:xfrm>
              <a:off x="1083805" y="537155"/>
              <a:ext cx="82785" cy="82785"/>
              <a:chOff x="0" y="0"/>
              <a:chExt cx="1913890" cy="1913890"/>
            </a:xfrm>
          </p:grpSpPr>
          <p:sp>
            <p:nvSpPr>
              <p:cNvPr id="370" name="Freeform 3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71" name="Group 371"/>
            <p:cNvGrpSpPr/>
            <p:nvPr/>
          </p:nvGrpSpPr>
          <p:grpSpPr>
            <a:xfrm>
              <a:off x="1083805" y="6917640"/>
              <a:ext cx="82785" cy="82785"/>
              <a:chOff x="0" y="0"/>
              <a:chExt cx="1913890" cy="1913890"/>
            </a:xfrm>
          </p:grpSpPr>
          <p:sp>
            <p:nvSpPr>
              <p:cNvPr id="372" name="Freeform 3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73" name="Group 373"/>
            <p:cNvGrpSpPr/>
            <p:nvPr/>
          </p:nvGrpSpPr>
          <p:grpSpPr>
            <a:xfrm>
              <a:off x="1083805" y="3724855"/>
              <a:ext cx="82785" cy="82785"/>
              <a:chOff x="0" y="0"/>
              <a:chExt cx="1913890" cy="1913890"/>
            </a:xfrm>
          </p:grpSpPr>
          <p:sp>
            <p:nvSpPr>
              <p:cNvPr id="374" name="Freeform 3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75" name="Group 375"/>
            <p:cNvGrpSpPr/>
            <p:nvPr/>
          </p:nvGrpSpPr>
          <p:grpSpPr>
            <a:xfrm>
              <a:off x="1083805" y="2155235"/>
              <a:ext cx="82785" cy="82785"/>
              <a:chOff x="0" y="0"/>
              <a:chExt cx="1913890" cy="1913890"/>
            </a:xfrm>
          </p:grpSpPr>
          <p:sp>
            <p:nvSpPr>
              <p:cNvPr id="376" name="Freeform 3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77" name="Group 377"/>
            <p:cNvGrpSpPr/>
            <p:nvPr/>
          </p:nvGrpSpPr>
          <p:grpSpPr>
            <a:xfrm>
              <a:off x="1083805" y="5342935"/>
              <a:ext cx="82785" cy="82785"/>
              <a:chOff x="0" y="0"/>
              <a:chExt cx="1913890" cy="1913890"/>
            </a:xfrm>
          </p:grpSpPr>
          <p:sp>
            <p:nvSpPr>
              <p:cNvPr id="378" name="Freeform 3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79" name="Group 379"/>
            <p:cNvGrpSpPr/>
            <p:nvPr/>
          </p:nvGrpSpPr>
          <p:grpSpPr>
            <a:xfrm>
              <a:off x="4331670" y="537155"/>
              <a:ext cx="82785" cy="82785"/>
              <a:chOff x="0" y="0"/>
              <a:chExt cx="1913890" cy="1913890"/>
            </a:xfrm>
          </p:grpSpPr>
          <p:sp>
            <p:nvSpPr>
              <p:cNvPr id="380" name="Freeform 3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81" name="Group 381"/>
            <p:cNvGrpSpPr/>
            <p:nvPr/>
          </p:nvGrpSpPr>
          <p:grpSpPr>
            <a:xfrm>
              <a:off x="4331670" y="6917640"/>
              <a:ext cx="82785" cy="82785"/>
              <a:chOff x="0" y="0"/>
              <a:chExt cx="1913890" cy="1913890"/>
            </a:xfrm>
          </p:grpSpPr>
          <p:sp>
            <p:nvSpPr>
              <p:cNvPr id="382" name="Freeform 3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83" name="Group 383"/>
            <p:cNvGrpSpPr/>
            <p:nvPr/>
          </p:nvGrpSpPr>
          <p:grpSpPr>
            <a:xfrm>
              <a:off x="4331670" y="3724855"/>
              <a:ext cx="82785" cy="82785"/>
              <a:chOff x="0" y="0"/>
              <a:chExt cx="1913890" cy="1913890"/>
            </a:xfrm>
          </p:grpSpPr>
          <p:sp>
            <p:nvSpPr>
              <p:cNvPr id="384" name="Freeform 3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85" name="Group 385"/>
            <p:cNvGrpSpPr/>
            <p:nvPr/>
          </p:nvGrpSpPr>
          <p:grpSpPr>
            <a:xfrm>
              <a:off x="4331670" y="2155235"/>
              <a:ext cx="82785" cy="82785"/>
              <a:chOff x="0" y="0"/>
              <a:chExt cx="1913890" cy="1913890"/>
            </a:xfrm>
          </p:grpSpPr>
          <p:sp>
            <p:nvSpPr>
              <p:cNvPr id="386" name="Freeform 3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87" name="Group 387"/>
            <p:cNvGrpSpPr/>
            <p:nvPr/>
          </p:nvGrpSpPr>
          <p:grpSpPr>
            <a:xfrm>
              <a:off x="4331670" y="5342935"/>
              <a:ext cx="82785" cy="82785"/>
              <a:chOff x="0" y="0"/>
              <a:chExt cx="1913890" cy="1913890"/>
            </a:xfrm>
          </p:grpSpPr>
          <p:sp>
            <p:nvSpPr>
              <p:cNvPr id="388" name="Freeform 3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89" name="Group 389"/>
            <p:cNvGrpSpPr/>
            <p:nvPr/>
          </p:nvGrpSpPr>
          <p:grpSpPr>
            <a:xfrm>
              <a:off x="1623665" y="1075351"/>
              <a:ext cx="82785" cy="82785"/>
              <a:chOff x="0" y="0"/>
              <a:chExt cx="1913890" cy="1913890"/>
            </a:xfrm>
          </p:grpSpPr>
          <p:sp>
            <p:nvSpPr>
              <p:cNvPr id="390" name="Freeform 3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91" name="Group 391"/>
            <p:cNvGrpSpPr/>
            <p:nvPr/>
          </p:nvGrpSpPr>
          <p:grpSpPr>
            <a:xfrm>
              <a:off x="1623665" y="4263051"/>
              <a:ext cx="82785" cy="82785"/>
              <a:chOff x="0" y="0"/>
              <a:chExt cx="1913890" cy="1913890"/>
            </a:xfrm>
          </p:grpSpPr>
          <p:sp>
            <p:nvSpPr>
              <p:cNvPr id="392" name="Freeform 3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93" name="Group 393"/>
            <p:cNvGrpSpPr/>
            <p:nvPr/>
          </p:nvGrpSpPr>
          <p:grpSpPr>
            <a:xfrm>
              <a:off x="1623665" y="2693431"/>
              <a:ext cx="82785" cy="82785"/>
              <a:chOff x="0" y="0"/>
              <a:chExt cx="1913890" cy="1913890"/>
            </a:xfrm>
          </p:grpSpPr>
          <p:sp>
            <p:nvSpPr>
              <p:cNvPr id="394" name="Freeform 3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95" name="Group 395"/>
            <p:cNvGrpSpPr/>
            <p:nvPr/>
          </p:nvGrpSpPr>
          <p:grpSpPr>
            <a:xfrm>
              <a:off x="1623665" y="5881131"/>
              <a:ext cx="82785" cy="82785"/>
              <a:chOff x="0" y="0"/>
              <a:chExt cx="1913890" cy="1913890"/>
            </a:xfrm>
          </p:grpSpPr>
          <p:sp>
            <p:nvSpPr>
              <p:cNvPr id="396" name="Freeform 3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97" name="Group 397"/>
            <p:cNvGrpSpPr/>
            <p:nvPr/>
          </p:nvGrpSpPr>
          <p:grpSpPr>
            <a:xfrm>
              <a:off x="4871530" y="1075351"/>
              <a:ext cx="82785" cy="82785"/>
              <a:chOff x="0" y="0"/>
              <a:chExt cx="1913890" cy="1913890"/>
            </a:xfrm>
          </p:grpSpPr>
          <p:sp>
            <p:nvSpPr>
              <p:cNvPr id="398" name="Freeform 3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99" name="Group 399"/>
            <p:cNvGrpSpPr/>
            <p:nvPr/>
          </p:nvGrpSpPr>
          <p:grpSpPr>
            <a:xfrm>
              <a:off x="4871530" y="4263051"/>
              <a:ext cx="82785" cy="82785"/>
              <a:chOff x="0" y="0"/>
              <a:chExt cx="1913890" cy="1913890"/>
            </a:xfrm>
          </p:grpSpPr>
          <p:sp>
            <p:nvSpPr>
              <p:cNvPr id="400" name="Freeform 4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01" name="Group 401"/>
            <p:cNvGrpSpPr/>
            <p:nvPr/>
          </p:nvGrpSpPr>
          <p:grpSpPr>
            <a:xfrm>
              <a:off x="4871530" y="2693431"/>
              <a:ext cx="82785" cy="82785"/>
              <a:chOff x="0" y="0"/>
              <a:chExt cx="1913890" cy="1913890"/>
            </a:xfrm>
          </p:grpSpPr>
          <p:sp>
            <p:nvSpPr>
              <p:cNvPr id="402" name="Freeform 4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03" name="Group 403"/>
            <p:cNvGrpSpPr/>
            <p:nvPr/>
          </p:nvGrpSpPr>
          <p:grpSpPr>
            <a:xfrm>
              <a:off x="4871530" y="5881131"/>
              <a:ext cx="82785" cy="82785"/>
              <a:chOff x="0" y="0"/>
              <a:chExt cx="1913890" cy="1913890"/>
            </a:xfrm>
          </p:grpSpPr>
          <p:sp>
            <p:nvSpPr>
              <p:cNvPr id="404" name="Freeform 4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05" name="Group 405"/>
            <p:cNvGrpSpPr/>
            <p:nvPr/>
          </p:nvGrpSpPr>
          <p:grpSpPr>
            <a:xfrm>
              <a:off x="6405" y="1075351"/>
              <a:ext cx="82785" cy="82785"/>
              <a:chOff x="0" y="0"/>
              <a:chExt cx="1913890" cy="1913890"/>
            </a:xfrm>
          </p:grpSpPr>
          <p:sp>
            <p:nvSpPr>
              <p:cNvPr id="406" name="Freeform 4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07" name="Group 407"/>
            <p:cNvGrpSpPr/>
            <p:nvPr/>
          </p:nvGrpSpPr>
          <p:grpSpPr>
            <a:xfrm>
              <a:off x="6405" y="4263051"/>
              <a:ext cx="82785" cy="82785"/>
              <a:chOff x="0" y="0"/>
              <a:chExt cx="1913890" cy="1913890"/>
            </a:xfrm>
          </p:grpSpPr>
          <p:sp>
            <p:nvSpPr>
              <p:cNvPr id="408" name="Freeform 4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09" name="Group 409"/>
            <p:cNvGrpSpPr/>
            <p:nvPr/>
          </p:nvGrpSpPr>
          <p:grpSpPr>
            <a:xfrm>
              <a:off x="6405" y="2693431"/>
              <a:ext cx="82785" cy="82785"/>
              <a:chOff x="0" y="0"/>
              <a:chExt cx="1913890" cy="1913890"/>
            </a:xfrm>
          </p:grpSpPr>
          <p:sp>
            <p:nvSpPr>
              <p:cNvPr id="410" name="Freeform 4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11" name="Group 411"/>
            <p:cNvGrpSpPr/>
            <p:nvPr/>
          </p:nvGrpSpPr>
          <p:grpSpPr>
            <a:xfrm>
              <a:off x="6405" y="5881131"/>
              <a:ext cx="82785" cy="82785"/>
              <a:chOff x="0" y="0"/>
              <a:chExt cx="1913890" cy="1913890"/>
            </a:xfrm>
          </p:grpSpPr>
          <p:sp>
            <p:nvSpPr>
              <p:cNvPr id="412" name="Freeform 4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13" name="Group 413"/>
            <p:cNvGrpSpPr/>
            <p:nvPr/>
          </p:nvGrpSpPr>
          <p:grpSpPr>
            <a:xfrm>
              <a:off x="6500554" y="1075351"/>
              <a:ext cx="82785" cy="82785"/>
              <a:chOff x="0" y="0"/>
              <a:chExt cx="1913890" cy="1913890"/>
            </a:xfrm>
          </p:grpSpPr>
          <p:sp>
            <p:nvSpPr>
              <p:cNvPr id="414" name="Freeform 4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15" name="Group 415"/>
            <p:cNvGrpSpPr/>
            <p:nvPr/>
          </p:nvGrpSpPr>
          <p:grpSpPr>
            <a:xfrm>
              <a:off x="6500554" y="4263051"/>
              <a:ext cx="82785" cy="82785"/>
              <a:chOff x="0" y="0"/>
              <a:chExt cx="1913890" cy="1913890"/>
            </a:xfrm>
          </p:grpSpPr>
          <p:sp>
            <p:nvSpPr>
              <p:cNvPr id="416" name="Freeform 4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17" name="Group 417"/>
            <p:cNvGrpSpPr/>
            <p:nvPr/>
          </p:nvGrpSpPr>
          <p:grpSpPr>
            <a:xfrm>
              <a:off x="6500554" y="2693431"/>
              <a:ext cx="82785" cy="82785"/>
              <a:chOff x="0" y="0"/>
              <a:chExt cx="1913890" cy="1913890"/>
            </a:xfrm>
          </p:grpSpPr>
          <p:sp>
            <p:nvSpPr>
              <p:cNvPr id="418" name="Freeform 4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19" name="Group 419"/>
            <p:cNvGrpSpPr/>
            <p:nvPr/>
          </p:nvGrpSpPr>
          <p:grpSpPr>
            <a:xfrm>
              <a:off x="6500554" y="5881131"/>
              <a:ext cx="82785" cy="82785"/>
              <a:chOff x="0" y="0"/>
              <a:chExt cx="1913890" cy="1913890"/>
            </a:xfrm>
          </p:grpSpPr>
          <p:sp>
            <p:nvSpPr>
              <p:cNvPr id="420" name="Freeform 4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21" name="Group 421"/>
            <p:cNvGrpSpPr/>
            <p:nvPr/>
          </p:nvGrpSpPr>
          <p:grpSpPr>
            <a:xfrm>
              <a:off x="3254270" y="1075351"/>
              <a:ext cx="82785" cy="82785"/>
              <a:chOff x="0" y="0"/>
              <a:chExt cx="1913890" cy="1913890"/>
            </a:xfrm>
          </p:grpSpPr>
          <p:sp>
            <p:nvSpPr>
              <p:cNvPr id="422" name="Freeform 4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23" name="Group 423"/>
            <p:cNvGrpSpPr/>
            <p:nvPr/>
          </p:nvGrpSpPr>
          <p:grpSpPr>
            <a:xfrm>
              <a:off x="3254270" y="4263051"/>
              <a:ext cx="82785" cy="82785"/>
              <a:chOff x="0" y="0"/>
              <a:chExt cx="1913890" cy="1913890"/>
            </a:xfrm>
          </p:grpSpPr>
          <p:sp>
            <p:nvSpPr>
              <p:cNvPr id="424" name="Freeform 4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25" name="Group 425"/>
            <p:cNvGrpSpPr/>
            <p:nvPr/>
          </p:nvGrpSpPr>
          <p:grpSpPr>
            <a:xfrm>
              <a:off x="3254270" y="2693431"/>
              <a:ext cx="82785" cy="82785"/>
              <a:chOff x="0" y="0"/>
              <a:chExt cx="1913890" cy="1913890"/>
            </a:xfrm>
          </p:grpSpPr>
          <p:sp>
            <p:nvSpPr>
              <p:cNvPr id="426" name="Freeform 4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27" name="Group 427"/>
            <p:cNvGrpSpPr/>
            <p:nvPr/>
          </p:nvGrpSpPr>
          <p:grpSpPr>
            <a:xfrm>
              <a:off x="3254270" y="5881131"/>
              <a:ext cx="82785" cy="82785"/>
              <a:chOff x="0" y="0"/>
              <a:chExt cx="1913890" cy="1913890"/>
            </a:xfrm>
          </p:grpSpPr>
          <p:sp>
            <p:nvSpPr>
              <p:cNvPr id="428" name="Freeform 4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29" name="Group 429"/>
            <p:cNvGrpSpPr/>
            <p:nvPr/>
          </p:nvGrpSpPr>
          <p:grpSpPr>
            <a:xfrm>
              <a:off x="2172630" y="0"/>
              <a:ext cx="82785" cy="82785"/>
              <a:chOff x="0" y="0"/>
              <a:chExt cx="1913890" cy="1913890"/>
            </a:xfrm>
          </p:grpSpPr>
          <p:sp>
            <p:nvSpPr>
              <p:cNvPr id="430" name="Freeform 4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31" name="Group 431"/>
            <p:cNvGrpSpPr/>
            <p:nvPr/>
          </p:nvGrpSpPr>
          <p:grpSpPr>
            <a:xfrm>
              <a:off x="2172630" y="6380485"/>
              <a:ext cx="82785" cy="82785"/>
              <a:chOff x="0" y="0"/>
              <a:chExt cx="1913890" cy="1913890"/>
            </a:xfrm>
          </p:grpSpPr>
          <p:sp>
            <p:nvSpPr>
              <p:cNvPr id="432" name="Freeform 4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33" name="Group 433"/>
            <p:cNvGrpSpPr/>
            <p:nvPr/>
          </p:nvGrpSpPr>
          <p:grpSpPr>
            <a:xfrm>
              <a:off x="2172630" y="3187700"/>
              <a:ext cx="82785" cy="82785"/>
              <a:chOff x="0" y="0"/>
              <a:chExt cx="1913890" cy="1913890"/>
            </a:xfrm>
          </p:grpSpPr>
          <p:sp>
            <p:nvSpPr>
              <p:cNvPr id="434" name="Freeform 4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35" name="Group 435"/>
            <p:cNvGrpSpPr/>
            <p:nvPr/>
          </p:nvGrpSpPr>
          <p:grpSpPr>
            <a:xfrm>
              <a:off x="2172630" y="1618080"/>
              <a:ext cx="82785" cy="82785"/>
              <a:chOff x="0" y="0"/>
              <a:chExt cx="1913890" cy="1913890"/>
            </a:xfrm>
          </p:grpSpPr>
          <p:sp>
            <p:nvSpPr>
              <p:cNvPr id="436" name="Freeform 4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37" name="Group 437"/>
            <p:cNvGrpSpPr/>
            <p:nvPr/>
          </p:nvGrpSpPr>
          <p:grpSpPr>
            <a:xfrm>
              <a:off x="2172630" y="4805780"/>
              <a:ext cx="82785" cy="82785"/>
              <a:chOff x="0" y="0"/>
              <a:chExt cx="1913890" cy="1913890"/>
            </a:xfrm>
          </p:grpSpPr>
          <p:sp>
            <p:nvSpPr>
              <p:cNvPr id="438" name="Freeform 4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39" name="Group 439"/>
            <p:cNvGrpSpPr/>
            <p:nvPr/>
          </p:nvGrpSpPr>
          <p:grpSpPr>
            <a:xfrm>
              <a:off x="5420495" y="0"/>
              <a:ext cx="82785" cy="82785"/>
              <a:chOff x="0" y="0"/>
              <a:chExt cx="1913890" cy="1913890"/>
            </a:xfrm>
          </p:grpSpPr>
          <p:sp>
            <p:nvSpPr>
              <p:cNvPr id="440" name="Freeform 4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41" name="Group 441"/>
            <p:cNvGrpSpPr/>
            <p:nvPr/>
          </p:nvGrpSpPr>
          <p:grpSpPr>
            <a:xfrm>
              <a:off x="5420495" y="6380485"/>
              <a:ext cx="82785" cy="82785"/>
              <a:chOff x="0" y="0"/>
              <a:chExt cx="1913890" cy="1913890"/>
            </a:xfrm>
          </p:grpSpPr>
          <p:sp>
            <p:nvSpPr>
              <p:cNvPr id="442" name="Freeform 4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43" name="Group 443"/>
            <p:cNvGrpSpPr/>
            <p:nvPr/>
          </p:nvGrpSpPr>
          <p:grpSpPr>
            <a:xfrm>
              <a:off x="5420495" y="3187700"/>
              <a:ext cx="82785" cy="82785"/>
              <a:chOff x="0" y="0"/>
              <a:chExt cx="1913890" cy="1913890"/>
            </a:xfrm>
          </p:grpSpPr>
          <p:sp>
            <p:nvSpPr>
              <p:cNvPr id="444" name="Freeform 4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45" name="Group 445"/>
            <p:cNvGrpSpPr/>
            <p:nvPr/>
          </p:nvGrpSpPr>
          <p:grpSpPr>
            <a:xfrm>
              <a:off x="5420495" y="1618080"/>
              <a:ext cx="82785" cy="82785"/>
              <a:chOff x="0" y="0"/>
              <a:chExt cx="1913890" cy="1913890"/>
            </a:xfrm>
          </p:grpSpPr>
          <p:sp>
            <p:nvSpPr>
              <p:cNvPr id="446" name="Freeform 4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47" name="Group 447"/>
            <p:cNvGrpSpPr/>
            <p:nvPr/>
          </p:nvGrpSpPr>
          <p:grpSpPr>
            <a:xfrm>
              <a:off x="5420495" y="4805780"/>
              <a:ext cx="82785" cy="82785"/>
              <a:chOff x="0" y="0"/>
              <a:chExt cx="1913890" cy="1913890"/>
            </a:xfrm>
          </p:grpSpPr>
          <p:sp>
            <p:nvSpPr>
              <p:cNvPr id="448" name="Freeform 4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49" name="Group 449"/>
            <p:cNvGrpSpPr/>
            <p:nvPr/>
          </p:nvGrpSpPr>
          <p:grpSpPr>
            <a:xfrm>
              <a:off x="2711291" y="537155"/>
              <a:ext cx="82785" cy="82785"/>
              <a:chOff x="0" y="0"/>
              <a:chExt cx="1913890" cy="1913890"/>
            </a:xfrm>
          </p:grpSpPr>
          <p:sp>
            <p:nvSpPr>
              <p:cNvPr id="450" name="Freeform 4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51" name="Group 451"/>
            <p:cNvGrpSpPr/>
            <p:nvPr/>
          </p:nvGrpSpPr>
          <p:grpSpPr>
            <a:xfrm>
              <a:off x="2711291" y="6917640"/>
              <a:ext cx="82785" cy="82785"/>
              <a:chOff x="0" y="0"/>
              <a:chExt cx="1913890" cy="1913890"/>
            </a:xfrm>
          </p:grpSpPr>
          <p:sp>
            <p:nvSpPr>
              <p:cNvPr id="452" name="Freeform 4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53" name="Group 453"/>
            <p:cNvGrpSpPr/>
            <p:nvPr/>
          </p:nvGrpSpPr>
          <p:grpSpPr>
            <a:xfrm>
              <a:off x="2711291" y="3724855"/>
              <a:ext cx="82785" cy="82785"/>
              <a:chOff x="0" y="0"/>
              <a:chExt cx="1913890" cy="1913890"/>
            </a:xfrm>
          </p:grpSpPr>
          <p:sp>
            <p:nvSpPr>
              <p:cNvPr id="454" name="Freeform 4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55" name="Group 455"/>
            <p:cNvGrpSpPr/>
            <p:nvPr/>
          </p:nvGrpSpPr>
          <p:grpSpPr>
            <a:xfrm>
              <a:off x="2711291" y="2155235"/>
              <a:ext cx="82785" cy="82785"/>
              <a:chOff x="0" y="0"/>
              <a:chExt cx="1913890" cy="1913890"/>
            </a:xfrm>
          </p:grpSpPr>
          <p:sp>
            <p:nvSpPr>
              <p:cNvPr id="456" name="Freeform 4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57" name="Group 457"/>
            <p:cNvGrpSpPr/>
            <p:nvPr/>
          </p:nvGrpSpPr>
          <p:grpSpPr>
            <a:xfrm>
              <a:off x="2711291" y="5342935"/>
              <a:ext cx="82785" cy="82785"/>
              <a:chOff x="0" y="0"/>
              <a:chExt cx="1913890" cy="1913890"/>
            </a:xfrm>
          </p:grpSpPr>
          <p:sp>
            <p:nvSpPr>
              <p:cNvPr id="458" name="Freeform 4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59" name="Group 459"/>
            <p:cNvGrpSpPr/>
            <p:nvPr/>
          </p:nvGrpSpPr>
          <p:grpSpPr>
            <a:xfrm>
              <a:off x="5959156" y="537155"/>
              <a:ext cx="82785" cy="82785"/>
              <a:chOff x="0" y="0"/>
              <a:chExt cx="1913890" cy="1913890"/>
            </a:xfrm>
          </p:grpSpPr>
          <p:sp>
            <p:nvSpPr>
              <p:cNvPr id="460" name="Freeform 4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61" name="Group 461"/>
            <p:cNvGrpSpPr/>
            <p:nvPr/>
          </p:nvGrpSpPr>
          <p:grpSpPr>
            <a:xfrm>
              <a:off x="5959156" y="6917640"/>
              <a:ext cx="82785" cy="82785"/>
              <a:chOff x="0" y="0"/>
              <a:chExt cx="1913890" cy="1913890"/>
            </a:xfrm>
          </p:grpSpPr>
          <p:sp>
            <p:nvSpPr>
              <p:cNvPr id="462" name="Freeform 4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63" name="Group 463"/>
            <p:cNvGrpSpPr/>
            <p:nvPr/>
          </p:nvGrpSpPr>
          <p:grpSpPr>
            <a:xfrm>
              <a:off x="5959156" y="3724855"/>
              <a:ext cx="82785" cy="82785"/>
              <a:chOff x="0" y="0"/>
              <a:chExt cx="1913890" cy="1913890"/>
            </a:xfrm>
          </p:grpSpPr>
          <p:sp>
            <p:nvSpPr>
              <p:cNvPr id="464" name="Freeform 4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65" name="Group 465"/>
            <p:cNvGrpSpPr/>
            <p:nvPr/>
          </p:nvGrpSpPr>
          <p:grpSpPr>
            <a:xfrm>
              <a:off x="5959156" y="2155235"/>
              <a:ext cx="82785" cy="82785"/>
              <a:chOff x="0" y="0"/>
              <a:chExt cx="1913890" cy="1913890"/>
            </a:xfrm>
          </p:grpSpPr>
          <p:sp>
            <p:nvSpPr>
              <p:cNvPr id="466" name="Freeform 4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67" name="Group 467"/>
            <p:cNvGrpSpPr/>
            <p:nvPr/>
          </p:nvGrpSpPr>
          <p:grpSpPr>
            <a:xfrm>
              <a:off x="5959156" y="5342935"/>
              <a:ext cx="82785" cy="82785"/>
              <a:chOff x="0" y="0"/>
              <a:chExt cx="1913890" cy="1913890"/>
            </a:xfrm>
          </p:grpSpPr>
          <p:sp>
            <p:nvSpPr>
              <p:cNvPr id="468" name="Freeform 4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69" name="Group 469"/>
            <p:cNvGrpSpPr>
              <a:grpSpLocks noChangeAspect="1"/>
            </p:cNvGrpSpPr>
            <p:nvPr/>
          </p:nvGrpSpPr>
          <p:grpSpPr>
            <a:xfrm>
              <a:off x="1083883" y="0"/>
              <a:ext cx="95594" cy="82785"/>
              <a:chOff x="0" y="0"/>
              <a:chExt cx="6350000" cy="5499100"/>
            </a:xfrm>
          </p:grpSpPr>
          <p:sp>
            <p:nvSpPr>
              <p:cNvPr id="470" name="Freeform 4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71" name="Group 471"/>
            <p:cNvGrpSpPr>
              <a:grpSpLocks noChangeAspect="1"/>
            </p:cNvGrpSpPr>
            <p:nvPr/>
          </p:nvGrpSpPr>
          <p:grpSpPr>
            <a:xfrm>
              <a:off x="1083883" y="6380485"/>
              <a:ext cx="95594" cy="82785"/>
              <a:chOff x="0" y="0"/>
              <a:chExt cx="6350000" cy="5499100"/>
            </a:xfrm>
          </p:grpSpPr>
          <p:sp>
            <p:nvSpPr>
              <p:cNvPr id="472" name="Freeform 4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73" name="Group 473"/>
            <p:cNvGrpSpPr>
              <a:grpSpLocks noChangeAspect="1"/>
            </p:cNvGrpSpPr>
            <p:nvPr/>
          </p:nvGrpSpPr>
          <p:grpSpPr>
            <a:xfrm>
              <a:off x="1083883" y="3187700"/>
              <a:ext cx="95594" cy="82785"/>
              <a:chOff x="0" y="0"/>
              <a:chExt cx="6350000" cy="5499100"/>
            </a:xfrm>
          </p:grpSpPr>
          <p:sp>
            <p:nvSpPr>
              <p:cNvPr id="474" name="Freeform 4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75" name="Group 475"/>
            <p:cNvGrpSpPr>
              <a:grpSpLocks noChangeAspect="1"/>
            </p:cNvGrpSpPr>
            <p:nvPr/>
          </p:nvGrpSpPr>
          <p:grpSpPr>
            <a:xfrm>
              <a:off x="1083883" y="1618080"/>
              <a:ext cx="95594" cy="82785"/>
              <a:chOff x="0" y="0"/>
              <a:chExt cx="6350000" cy="5499100"/>
            </a:xfrm>
          </p:grpSpPr>
          <p:sp>
            <p:nvSpPr>
              <p:cNvPr id="476" name="Freeform 4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77" name="Group 477"/>
            <p:cNvGrpSpPr>
              <a:grpSpLocks noChangeAspect="1"/>
            </p:cNvGrpSpPr>
            <p:nvPr/>
          </p:nvGrpSpPr>
          <p:grpSpPr>
            <a:xfrm>
              <a:off x="1083883" y="4805780"/>
              <a:ext cx="95594" cy="82785"/>
              <a:chOff x="0" y="0"/>
              <a:chExt cx="6350000" cy="5499100"/>
            </a:xfrm>
          </p:grpSpPr>
          <p:sp>
            <p:nvSpPr>
              <p:cNvPr id="478" name="Freeform 4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79" name="Group 479"/>
            <p:cNvGrpSpPr>
              <a:grpSpLocks noChangeAspect="1"/>
            </p:cNvGrpSpPr>
            <p:nvPr/>
          </p:nvGrpSpPr>
          <p:grpSpPr>
            <a:xfrm>
              <a:off x="4331748" y="0"/>
              <a:ext cx="95594" cy="82785"/>
              <a:chOff x="0" y="0"/>
              <a:chExt cx="6350000" cy="5499100"/>
            </a:xfrm>
          </p:grpSpPr>
          <p:sp>
            <p:nvSpPr>
              <p:cNvPr id="480" name="Freeform 4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81" name="Group 481"/>
            <p:cNvGrpSpPr>
              <a:grpSpLocks noChangeAspect="1"/>
            </p:cNvGrpSpPr>
            <p:nvPr/>
          </p:nvGrpSpPr>
          <p:grpSpPr>
            <a:xfrm>
              <a:off x="4331748" y="6380485"/>
              <a:ext cx="95594" cy="82785"/>
              <a:chOff x="0" y="0"/>
              <a:chExt cx="6350000" cy="5499100"/>
            </a:xfrm>
          </p:grpSpPr>
          <p:sp>
            <p:nvSpPr>
              <p:cNvPr id="482" name="Freeform 4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83" name="Group 483"/>
            <p:cNvGrpSpPr>
              <a:grpSpLocks noChangeAspect="1"/>
            </p:cNvGrpSpPr>
            <p:nvPr/>
          </p:nvGrpSpPr>
          <p:grpSpPr>
            <a:xfrm>
              <a:off x="4331748" y="3187700"/>
              <a:ext cx="95594" cy="82785"/>
              <a:chOff x="0" y="0"/>
              <a:chExt cx="6350000" cy="5499100"/>
            </a:xfrm>
          </p:grpSpPr>
          <p:sp>
            <p:nvSpPr>
              <p:cNvPr id="484" name="Freeform 4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85" name="Group 485"/>
            <p:cNvGrpSpPr>
              <a:grpSpLocks noChangeAspect="1"/>
            </p:cNvGrpSpPr>
            <p:nvPr/>
          </p:nvGrpSpPr>
          <p:grpSpPr>
            <a:xfrm>
              <a:off x="4331748" y="1618080"/>
              <a:ext cx="95594" cy="82785"/>
              <a:chOff x="0" y="0"/>
              <a:chExt cx="6350000" cy="5499100"/>
            </a:xfrm>
          </p:grpSpPr>
          <p:sp>
            <p:nvSpPr>
              <p:cNvPr id="486" name="Freeform 4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87" name="Group 487"/>
            <p:cNvGrpSpPr>
              <a:grpSpLocks noChangeAspect="1"/>
            </p:cNvGrpSpPr>
            <p:nvPr/>
          </p:nvGrpSpPr>
          <p:grpSpPr>
            <a:xfrm>
              <a:off x="4331748" y="4805780"/>
              <a:ext cx="95594" cy="82785"/>
              <a:chOff x="0" y="0"/>
              <a:chExt cx="6350000" cy="5499100"/>
            </a:xfrm>
          </p:grpSpPr>
          <p:sp>
            <p:nvSpPr>
              <p:cNvPr id="488" name="Freeform 4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89" name="Group 489"/>
            <p:cNvGrpSpPr>
              <a:grpSpLocks noChangeAspect="1"/>
            </p:cNvGrpSpPr>
            <p:nvPr/>
          </p:nvGrpSpPr>
          <p:grpSpPr>
            <a:xfrm>
              <a:off x="1622544" y="537155"/>
              <a:ext cx="95594" cy="82785"/>
              <a:chOff x="0" y="0"/>
              <a:chExt cx="6350000" cy="5499100"/>
            </a:xfrm>
          </p:grpSpPr>
          <p:sp>
            <p:nvSpPr>
              <p:cNvPr id="490" name="Freeform 4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91" name="Group 491"/>
            <p:cNvGrpSpPr>
              <a:grpSpLocks noChangeAspect="1"/>
            </p:cNvGrpSpPr>
            <p:nvPr/>
          </p:nvGrpSpPr>
          <p:grpSpPr>
            <a:xfrm>
              <a:off x="1622544" y="6917640"/>
              <a:ext cx="95594" cy="82785"/>
              <a:chOff x="0" y="0"/>
              <a:chExt cx="6350000" cy="5499100"/>
            </a:xfrm>
          </p:grpSpPr>
          <p:sp>
            <p:nvSpPr>
              <p:cNvPr id="492" name="Freeform 4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93" name="Group 493"/>
            <p:cNvGrpSpPr>
              <a:grpSpLocks noChangeAspect="1"/>
            </p:cNvGrpSpPr>
            <p:nvPr/>
          </p:nvGrpSpPr>
          <p:grpSpPr>
            <a:xfrm>
              <a:off x="1622544" y="3724855"/>
              <a:ext cx="95594" cy="82785"/>
              <a:chOff x="0" y="0"/>
              <a:chExt cx="6350000" cy="5499100"/>
            </a:xfrm>
          </p:grpSpPr>
          <p:sp>
            <p:nvSpPr>
              <p:cNvPr id="494" name="Freeform 4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95" name="Group 495"/>
            <p:cNvGrpSpPr>
              <a:grpSpLocks noChangeAspect="1"/>
            </p:cNvGrpSpPr>
            <p:nvPr/>
          </p:nvGrpSpPr>
          <p:grpSpPr>
            <a:xfrm>
              <a:off x="1622544" y="2155235"/>
              <a:ext cx="95594" cy="82785"/>
              <a:chOff x="0" y="0"/>
              <a:chExt cx="6350000" cy="5499100"/>
            </a:xfrm>
          </p:grpSpPr>
          <p:sp>
            <p:nvSpPr>
              <p:cNvPr id="496" name="Freeform 4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97" name="Group 497"/>
            <p:cNvGrpSpPr>
              <a:grpSpLocks noChangeAspect="1"/>
            </p:cNvGrpSpPr>
            <p:nvPr/>
          </p:nvGrpSpPr>
          <p:grpSpPr>
            <a:xfrm>
              <a:off x="1622544" y="5342935"/>
              <a:ext cx="95594" cy="82785"/>
              <a:chOff x="0" y="0"/>
              <a:chExt cx="6350000" cy="5499100"/>
            </a:xfrm>
          </p:grpSpPr>
          <p:sp>
            <p:nvSpPr>
              <p:cNvPr id="498" name="Freeform 4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99" name="Group 499"/>
            <p:cNvGrpSpPr>
              <a:grpSpLocks noChangeAspect="1"/>
            </p:cNvGrpSpPr>
            <p:nvPr/>
          </p:nvGrpSpPr>
          <p:grpSpPr>
            <a:xfrm>
              <a:off x="4870409" y="537155"/>
              <a:ext cx="95594" cy="82785"/>
              <a:chOff x="0" y="0"/>
              <a:chExt cx="6350000" cy="5499100"/>
            </a:xfrm>
          </p:grpSpPr>
          <p:sp>
            <p:nvSpPr>
              <p:cNvPr id="500" name="Freeform 5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01" name="Group 501"/>
            <p:cNvGrpSpPr>
              <a:grpSpLocks noChangeAspect="1"/>
            </p:cNvGrpSpPr>
            <p:nvPr/>
          </p:nvGrpSpPr>
          <p:grpSpPr>
            <a:xfrm>
              <a:off x="4870409" y="6917640"/>
              <a:ext cx="95594" cy="82785"/>
              <a:chOff x="0" y="0"/>
              <a:chExt cx="6350000" cy="5499100"/>
            </a:xfrm>
          </p:grpSpPr>
          <p:sp>
            <p:nvSpPr>
              <p:cNvPr id="502" name="Freeform 5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03" name="Group 503"/>
            <p:cNvGrpSpPr>
              <a:grpSpLocks noChangeAspect="1"/>
            </p:cNvGrpSpPr>
            <p:nvPr/>
          </p:nvGrpSpPr>
          <p:grpSpPr>
            <a:xfrm>
              <a:off x="4870409" y="3724855"/>
              <a:ext cx="95594" cy="82785"/>
              <a:chOff x="0" y="0"/>
              <a:chExt cx="6350000" cy="5499100"/>
            </a:xfrm>
          </p:grpSpPr>
          <p:sp>
            <p:nvSpPr>
              <p:cNvPr id="504" name="Freeform 5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05" name="Group 505"/>
            <p:cNvGrpSpPr>
              <a:grpSpLocks noChangeAspect="1"/>
            </p:cNvGrpSpPr>
            <p:nvPr/>
          </p:nvGrpSpPr>
          <p:grpSpPr>
            <a:xfrm>
              <a:off x="4870409" y="2155235"/>
              <a:ext cx="95594" cy="82785"/>
              <a:chOff x="0" y="0"/>
              <a:chExt cx="6350000" cy="5499100"/>
            </a:xfrm>
          </p:grpSpPr>
          <p:sp>
            <p:nvSpPr>
              <p:cNvPr id="506" name="Freeform 5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07" name="Group 507"/>
            <p:cNvGrpSpPr>
              <a:grpSpLocks noChangeAspect="1"/>
            </p:cNvGrpSpPr>
            <p:nvPr/>
          </p:nvGrpSpPr>
          <p:grpSpPr>
            <a:xfrm>
              <a:off x="4870409" y="5342935"/>
              <a:ext cx="95594" cy="82785"/>
              <a:chOff x="0" y="0"/>
              <a:chExt cx="6350000" cy="5499100"/>
            </a:xfrm>
          </p:grpSpPr>
          <p:sp>
            <p:nvSpPr>
              <p:cNvPr id="508" name="Freeform 5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09" name="Group 509"/>
            <p:cNvGrpSpPr>
              <a:grpSpLocks noChangeAspect="1"/>
            </p:cNvGrpSpPr>
            <p:nvPr/>
          </p:nvGrpSpPr>
          <p:grpSpPr>
            <a:xfrm>
              <a:off x="2162405" y="1075351"/>
              <a:ext cx="95594" cy="82785"/>
              <a:chOff x="0" y="0"/>
              <a:chExt cx="6350000" cy="5499100"/>
            </a:xfrm>
          </p:grpSpPr>
          <p:sp>
            <p:nvSpPr>
              <p:cNvPr id="510" name="Freeform 5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11" name="Group 511"/>
            <p:cNvGrpSpPr>
              <a:grpSpLocks noChangeAspect="1"/>
            </p:cNvGrpSpPr>
            <p:nvPr/>
          </p:nvGrpSpPr>
          <p:grpSpPr>
            <a:xfrm>
              <a:off x="2162405" y="4263051"/>
              <a:ext cx="95594" cy="82785"/>
              <a:chOff x="0" y="0"/>
              <a:chExt cx="6350000" cy="5499100"/>
            </a:xfrm>
          </p:grpSpPr>
          <p:sp>
            <p:nvSpPr>
              <p:cNvPr id="512" name="Freeform 5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13" name="Group 513"/>
            <p:cNvGrpSpPr>
              <a:grpSpLocks noChangeAspect="1"/>
            </p:cNvGrpSpPr>
            <p:nvPr/>
          </p:nvGrpSpPr>
          <p:grpSpPr>
            <a:xfrm>
              <a:off x="2162405" y="2693431"/>
              <a:ext cx="95594" cy="82785"/>
              <a:chOff x="0" y="0"/>
              <a:chExt cx="6350000" cy="5499100"/>
            </a:xfrm>
          </p:grpSpPr>
          <p:sp>
            <p:nvSpPr>
              <p:cNvPr id="514" name="Freeform 5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15" name="Group 515"/>
            <p:cNvGrpSpPr>
              <a:grpSpLocks noChangeAspect="1"/>
            </p:cNvGrpSpPr>
            <p:nvPr/>
          </p:nvGrpSpPr>
          <p:grpSpPr>
            <a:xfrm>
              <a:off x="2162405" y="5881131"/>
              <a:ext cx="95594" cy="82785"/>
              <a:chOff x="0" y="0"/>
              <a:chExt cx="6350000" cy="5499100"/>
            </a:xfrm>
          </p:grpSpPr>
          <p:sp>
            <p:nvSpPr>
              <p:cNvPr id="516" name="Freeform 5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17" name="Group 517"/>
            <p:cNvGrpSpPr>
              <a:grpSpLocks noChangeAspect="1"/>
            </p:cNvGrpSpPr>
            <p:nvPr/>
          </p:nvGrpSpPr>
          <p:grpSpPr>
            <a:xfrm>
              <a:off x="5410269" y="1075351"/>
              <a:ext cx="95594" cy="82785"/>
              <a:chOff x="0" y="0"/>
              <a:chExt cx="6350000" cy="5499100"/>
            </a:xfrm>
          </p:grpSpPr>
          <p:sp>
            <p:nvSpPr>
              <p:cNvPr id="518" name="Freeform 5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19" name="Group 519"/>
            <p:cNvGrpSpPr>
              <a:grpSpLocks noChangeAspect="1"/>
            </p:cNvGrpSpPr>
            <p:nvPr/>
          </p:nvGrpSpPr>
          <p:grpSpPr>
            <a:xfrm>
              <a:off x="5410269" y="4263051"/>
              <a:ext cx="95594" cy="82785"/>
              <a:chOff x="0" y="0"/>
              <a:chExt cx="6350000" cy="5499100"/>
            </a:xfrm>
          </p:grpSpPr>
          <p:sp>
            <p:nvSpPr>
              <p:cNvPr id="520" name="Freeform 5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21" name="Group 521"/>
            <p:cNvGrpSpPr>
              <a:grpSpLocks noChangeAspect="1"/>
            </p:cNvGrpSpPr>
            <p:nvPr/>
          </p:nvGrpSpPr>
          <p:grpSpPr>
            <a:xfrm>
              <a:off x="5410269" y="2693431"/>
              <a:ext cx="95594" cy="82785"/>
              <a:chOff x="0" y="0"/>
              <a:chExt cx="6350000" cy="5499100"/>
            </a:xfrm>
          </p:grpSpPr>
          <p:sp>
            <p:nvSpPr>
              <p:cNvPr id="522" name="Freeform 5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23" name="Group 523"/>
            <p:cNvGrpSpPr>
              <a:grpSpLocks noChangeAspect="1"/>
            </p:cNvGrpSpPr>
            <p:nvPr/>
          </p:nvGrpSpPr>
          <p:grpSpPr>
            <a:xfrm>
              <a:off x="5410269" y="5881131"/>
              <a:ext cx="95594" cy="82785"/>
              <a:chOff x="0" y="0"/>
              <a:chExt cx="6350000" cy="5499100"/>
            </a:xfrm>
          </p:grpSpPr>
          <p:sp>
            <p:nvSpPr>
              <p:cNvPr id="524" name="Freeform 5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25" name="Group 525"/>
            <p:cNvGrpSpPr>
              <a:grpSpLocks noChangeAspect="1"/>
            </p:cNvGrpSpPr>
            <p:nvPr/>
          </p:nvGrpSpPr>
          <p:grpSpPr>
            <a:xfrm>
              <a:off x="545144" y="1075351"/>
              <a:ext cx="95594" cy="82785"/>
              <a:chOff x="0" y="0"/>
              <a:chExt cx="6350000" cy="5499100"/>
            </a:xfrm>
          </p:grpSpPr>
          <p:sp>
            <p:nvSpPr>
              <p:cNvPr id="526" name="Freeform 5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27" name="Group 527"/>
            <p:cNvGrpSpPr>
              <a:grpSpLocks noChangeAspect="1"/>
            </p:cNvGrpSpPr>
            <p:nvPr/>
          </p:nvGrpSpPr>
          <p:grpSpPr>
            <a:xfrm>
              <a:off x="545144" y="4263051"/>
              <a:ext cx="95594" cy="82785"/>
              <a:chOff x="0" y="0"/>
              <a:chExt cx="6350000" cy="5499100"/>
            </a:xfrm>
          </p:grpSpPr>
          <p:sp>
            <p:nvSpPr>
              <p:cNvPr id="528" name="Freeform 5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29" name="Group 529"/>
            <p:cNvGrpSpPr>
              <a:grpSpLocks noChangeAspect="1"/>
            </p:cNvGrpSpPr>
            <p:nvPr/>
          </p:nvGrpSpPr>
          <p:grpSpPr>
            <a:xfrm>
              <a:off x="545144" y="2693431"/>
              <a:ext cx="95594" cy="82785"/>
              <a:chOff x="0" y="0"/>
              <a:chExt cx="6350000" cy="5499100"/>
            </a:xfrm>
          </p:grpSpPr>
          <p:sp>
            <p:nvSpPr>
              <p:cNvPr id="530" name="Freeform 5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31" name="Group 531"/>
            <p:cNvGrpSpPr>
              <a:grpSpLocks noChangeAspect="1"/>
            </p:cNvGrpSpPr>
            <p:nvPr/>
          </p:nvGrpSpPr>
          <p:grpSpPr>
            <a:xfrm>
              <a:off x="545144" y="5881131"/>
              <a:ext cx="95594" cy="82785"/>
              <a:chOff x="0" y="0"/>
              <a:chExt cx="6350000" cy="5499100"/>
            </a:xfrm>
          </p:grpSpPr>
          <p:sp>
            <p:nvSpPr>
              <p:cNvPr id="532" name="Freeform 5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33" name="Group 533"/>
            <p:cNvGrpSpPr>
              <a:grpSpLocks noChangeAspect="1"/>
            </p:cNvGrpSpPr>
            <p:nvPr/>
          </p:nvGrpSpPr>
          <p:grpSpPr>
            <a:xfrm>
              <a:off x="3793009" y="1075351"/>
              <a:ext cx="95594" cy="82785"/>
              <a:chOff x="0" y="0"/>
              <a:chExt cx="6350000" cy="5499100"/>
            </a:xfrm>
          </p:grpSpPr>
          <p:sp>
            <p:nvSpPr>
              <p:cNvPr id="534" name="Freeform 5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35" name="Group 535"/>
            <p:cNvGrpSpPr>
              <a:grpSpLocks noChangeAspect="1"/>
            </p:cNvGrpSpPr>
            <p:nvPr/>
          </p:nvGrpSpPr>
          <p:grpSpPr>
            <a:xfrm>
              <a:off x="3793009" y="4263051"/>
              <a:ext cx="95594" cy="82785"/>
              <a:chOff x="0" y="0"/>
              <a:chExt cx="6350000" cy="5499100"/>
            </a:xfrm>
          </p:grpSpPr>
          <p:sp>
            <p:nvSpPr>
              <p:cNvPr id="536" name="Freeform 5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37" name="Group 537"/>
            <p:cNvGrpSpPr>
              <a:grpSpLocks noChangeAspect="1"/>
            </p:cNvGrpSpPr>
            <p:nvPr/>
          </p:nvGrpSpPr>
          <p:grpSpPr>
            <a:xfrm>
              <a:off x="3793009" y="2693431"/>
              <a:ext cx="95594" cy="82785"/>
              <a:chOff x="0" y="0"/>
              <a:chExt cx="6350000" cy="5499100"/>
            </a:xfrm>
          </p:grpSpPr>
          <p:sp>
            <p:nvSpPr>
              <p:cNvPr id="538" name="Freeform 5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39" name="Group 539"/>
            <p:cNvGrpSpPr>
              <a:grpSpLocks noChangeAspect="1"/>
            </p:cNvGrpSpPr>
            <p:nvPr/>
          </p:nvGrpSpPr>
          <p:grpSpPr>
            <a:xfrm>
              <a:off x="3793009" y="5881131"/>
              <a:ext cx="95594" cy="82785"/>
              <a:chOff x="0" y="0"/>
              <a:chExt cx="6350000" cy="5499100"/>
            </a:xfrm>
          </p:grpSpPr>
          <p:sp>
            <p:nvSpPr>
              <p:cNvPr id="540" name="Freeform 5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41" name="Group 541"/>
            <p:cNvGrpSpPr>
              <a:grpSpLocks noChangeAspect="1"/>
            </p:cNvGrpSpPr>
            <p:nvPr/>
          </p:nvGrpSpPr>
          <p:grpSpPr>
            <a:xfrm>
              <a:off x="2711370" y="0"/>
              <a:ext cx="95594" cy="82785"/>
              <a:chOff x="0" y="0"/>
              <a:chExt cx="6350000" cy="5499100"/>
            </a:xfrm>
          </p:grpSpPr>
          <p:sp>
            <p:nvSpPr>
              <p:cNvPr id="542" name="Freeform 5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43" name="Group 543"/>
            <p:cNvGrpSpPr>
              <a:grpSpLocks noChangeAspect="1"/>
            </p:cNvGrpSpPr>
            <p:nvPr/>
          </p:nvGrpSpPr>
          <p:grpSpPr>
            <a:xfrm>
              <a:off x="2711370" y="6380485"/>
              <a:ext cx="95594" cy="82785"/>
              <a:chOff x="0" y="0"/>
              <a:chExt cx="6350000" cy="5499100"/>
            </a:xfrm>
          </p:grpSpPr>
          <p:sp>
            <p:nvSpPr>
              <p:cNvPr id="544" name="Freeform 5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45" name="Group 545"/>
            <p:cNvGrpSpPr>
              <a:grpSpLocks noChangeAspect="1"/>
            </p:cNvGrpSpPr>
            <p:nvPr/>
          </p:nvGrpSpPr>
          <p:grpSpPr>
            <a:xfrm>
              <a:off x="2711370" y="3187700"/>
              <a:ext cx="95594" cy="82785"/>
              <a:chOff x="0" y="0"/>
              <a:chExt cx="6350000" cy="5499100"/>
            </a:xfrm>
          </p:grpSpPr>
          <p:sp>
            <p:nvSpPr>
              <p:cNvPr id="546" name="Freeform 5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47" name="Group 547"/>
            <p:cNvGrpSpPr>
              <a:grpSpLocks noChangeAspect="1"/>
            </p:cNvGrpSpPr>
            <p:nvPr/>
          </p:nvGrpSpPr>
          <p:grpSpPr>
            <a:xfrm>
              <a:off x="2711370" y="1618080"/>
              <a:ext cx="95594" cy="82785"/>
              <a:chOff x="0" y="0"/>
              <a:chExt cx="6350000" cy="5499100"/>
            </a:xfrm>
          </p:grpSpPr>
          <p:sp>
            <p:nvSpPr>
              <p:cNvPr id="548" name="Freeform 5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49" name="Group 549"/>
            <p:cNvGrpSpPr>
              <a:grpSpLocks noChangeAspect="1"/>
            </p:cNvGrpSpPr>
            <p:nvPr/>
          </p:nvGrpSpPr>
          <p:grpSpPr>
            <a:xfrm>
              <a:off x="2711370" y="4805780"/>
              <a:ext cx="95594" cy="82785"/>
              <a:chOff x="0" y="0"/>
              <a:chExt cx="6350000" cy="5499100"/>
            </a:xfrm>
          </p:grpSpPr>
          <p:sp>
            <p:nvSpPr>
              <p:cNvPr id="550" name="Freeform 5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51" name="Group 551"/>
            <p:cNvGrpSpPr>
              <a:grpSpLocks noChangeAspect="1"/>
            </p:cNvGrpSpPr>
            <p:nvPr/>
          </p:nvGrpSpPr>
          <p:grpSpPr>
            <a:xfrm>
              <a:off x="5959235" y="0"/>
              <a:ext cx="95594" cy="82785"/>
              <a:chOff x="0" y="0"/>
              <a:chExt cx="6350000" cy="5499100"/>
            </a:xfrm>
          </p:grpSpPr>
          <p:sp>
            <p:nvSpPr>
              <p:cNvPr id="552" name="Freeform 5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53" name="Group 553"/>
            <p:cNvGrpSpPr>
              <a:grpSpLocks noChangeAspect="1"/>
            </p:cNvGrpSpPr>
            <p:nvPr/>
          </p:nvGrpSpPr>
          <p:grpSpPr>
            <a:xfrm>
              <a:off x="5959235" y="6380485"/>
              <a:ext cx="95594" cy="82785"/>
              <a:chOff x="0" y="0"/>
              <a:chExt cx="6350000" cy="5499100"/>
            </a:xfrm>
          </p:grpSpPr>
          <p:sp>
            <p:nvSpPr>
              <p:cNvPr id="554" name="Freeform 5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55" name="Group 555"/>
            <p:cNvGrpSpPr>
              <a:grpSpLocks noChangeAspect="1"/>
            </p:cNvGrpSpPr>
            <p:nvPr/>
          </p:nvGrpSpPr>
          <p:grpSpPr>
            <a:xfrm>
              <a:off x="5959235" y="3187700"/>
              <a:ext cx="95594" cy="82785"/>
              <a:chOff x="0" y="0"/>
              <a:chExt cx="6350000" cy="5499100"/>
            </a:xfrm>
          </p:grpSpPr>
          <p:sp>
            <p:nvSpPr>
              <p:cNvPr id="556" name="Freeform 5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57" name="Group 557"/>
            <p:cNvGrpSpPr>
              <a:grpSpLocks noChangeAspect="1"/>
            </p:cNvGrpSpPr>
            <p:nvPr/>
          </p:nvGrpSpPr>
          <p:grpSpPr>
            <a:xfrm>
              <a:off x="5959235" y="1618080"/>
              <a:ext cx="95594" cy="82785"/>
              <a:chOff x="0" y="0"/>
              <a:chExt cx="6350000" cy="5499100"/>
            </a:xfrm>
          </p:grpSpPr>
          <p:sp>
            <p:nvSpPr>
              <p:cNvPr id="558" name="Freeform 5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59" name="Group 559"/>
            <p:cNvGrpSpPr>
              <a:grpSpLocks noChangeAspect="1"/>
            </p:cNvGrpSpPr>
            <p:nvPr/>
          </p:nvGrpSpPr>
          <p:grpSpPr>
            <a:xfrm>
              <a:off x="5959235" y="4805780"/>
              <a:ext cx="95594" cy="82785"/>
              <a:chOff x="0" y="0"/>
              <a:chExt cx="6350000" cy="5499100"/>
            </a:xfrm>
          </p:grpSpPr>
          <p:sp>
            <p:nvSpPr>
              <p:cNvPr id="560" name="Freeform 5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61" name="Group 561"/>
            <p:cNvGrpSpPr>
              <a:grpSpLocks noChangeAspect="1"/>
            </p:cNvGrpSpPr>
            <p:nvPr/>
          </p:nvGrpSpPr>
          <p:grpSpPr>
            <a:xfrm>
              <a:off x="0" y="537155"/>
              <a:ext cx="95594" cy="82785"/>
              <a:chOff x="0" y="0"/>
              <a:chExt cx="6350000" cy="5499100"/>
            </a:xfrm>
          </p:grpSpPr>
          <p:sp>
            <p:nvSpPr>
              <p:cNvPr id="562" name="Freeform 5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63" name="Group 563"/>
            <p:cNvGrpSpPr>
              <a:grpSpLocks noChangeAspect="1"/>
            </p:cNvGrpSpPr>
            <p:nvPr/>
          </p:nvGrpSpPr>
          <p:grpSpPr>
            <a:xfrm>
              <a:off x="0" y="6917640"/>
              <a:ext cx="95594" cy="82785"/>
              <a:chOff x="0" y="0"/>
              <a:chExt cx="6350000" cy="5499100"/>
            </a:xfrm>
          </p:grpSpPr>
          <p:sp>
            <p:nvSpPr>
              <p:cNvPr id="564" name="Freeform 5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65" name="Group 565"/>
            <p:cNvGrpSpPr>
              <a:grpSpLocks noChangeAspect="1"/>
            </p:cNvGrpSpPr>
            <p:nvPr/>
          </p:nvGrpSpPr>
          <p:grpSpPr>
            <a:xfrm>
              <a:off x="0" y="3724855"/>
              <a:ext cx="95594" cy="82785"/>
              <a:chOff x="0" y="0"/>
              <a:chExt cx="6350000" cy="5499100"/>
            </a:xfrm>
          </p:grpSpPr>
          <p:sp>
            <p:nvSpPr>
              <p:cNvPr id="566" name="Freeform 5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67" name="Group 567"/>
            <p:cNvGrpSpPr>
              <a:grpSpLocks noChangeAspect="1"/>
            </p:cNvGrpSpPr>
            <p:nvPr/>
          </p:nvGrpSpPr>
          <p:grpSpPr>
            <a:xfrm>
              <a:off x="0" y="2155235"/>
              <a:ext cx="95594" cy="82785"/>
              <a:chOff x="0" y="0"/>
              <a:chExt cx="6350000" cy="5499100"/>
            </a:xfrm>
          </p:grpSpPr>
          <p:sp>
            <p:nvSpPr>
              <p:cNvPr id="568" name="Freeform 5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69" name="Group 569"/>
            <p:cNvGrpSpPr>
              <a:grpSpLocks noChangeAspect="1"/>
            </p:cNvGrpSpPr>
            <p:nvPr/>
          </p:nvGrpSpPr>
          <p:grpSpPr>
            <a:xfrm>
              <a:off x="0" y="5342935"/>
              <a:ext cx="95594" cy="82785"/>
              <a:chOff x="0" y="0"/>
              <a:chExt cx="6350000" cy="5499100"/>
            </a:xfrm>
          </p:grpSpPr>
          <p:sp>
            <p:nvSpPr>
              <p:cNvPr id="570" name="Freeform 5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71" name="Group 571"/>
            <p:cNvGrpSpPr>
              <a:grpSpLocks noChangeAspect="1"/>
            </p:cNvGrpSpPr>
            <p:nvPr/>
          </p:nvGrpSpPr>
          <p:grpSpPr>
            <a:xfrm>
              <a:off x="6494149" y="537155"/>
              <a:ext cx="95594" cy="82785"/>
              <a:chOff x="0" y="0"/>
              <a:chExt cx="6350000" cy="5499100"/>
            </a:xfrm>
          </p:grpSpPr>
          <p:sp>
            <p:nvSpPr>
              <p:cNvPr id="572" name="Freeform 5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73" name="Group 573"/>
            <p:cNvGrpSpPr>
              <a:grpSpLocks noChangeAspect="1"/>
            </p:cNvGrpSpPr>
            <p:nvPr/>
          </p:nvGrpSpPr>
          <p:grpSpPr>
            <a:xfrm>
              <a:off x="6494149" y="6917640"/>
              <a:ext cx="95594" cy="82785"/>
              <a:chOff x="0" y="0"/>
              <a:chExt cx="6350000" cy="5499100"/>
            </a:xfrm>
          </p:grpSpPr>
          <p:sp>
            <p:nvSpPr>
              <p:cNvPr id="574" name="Freeform 5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75" name="Group 575"/>
            <p:cNvGrpSpPr>
              <a:grpSpLocks noChangeAspect="1"/>
            </p:cNvGrpSpPr>
            <p:nvPr/>
          </p:nvGrpSpPr>
          <p:grpSpPr>
            <a:xfrm>
              <a:off x="6494149" y="3724855"/>
              <a:ext cx="95594" cy="82785"/>
              <a:chOff x="0" y="0"/>
              <a:chExt cx="6350000" cy="5499100"/>
            </a:xfrm>
          </p:grpSpPr>
          <p:sp>
            <p:nvSpPr>
              <p:cNvPr id="576" name="Freeform 5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77" name="Group 577"/>
            <p:cNvGrpSpPr>
              <a:grpSpLocks noChangeAspect="1"/>
            </p:cNvGrpSpPr>
            <p:nvPr/>
          </p:nvGrpSpPr>
          <p:grpSpPr>
            <a:xfrm>
              <a:off x="6494149" y="2155235"/>
              <a:ext cx="95594" cy="82785"/>
              <a:chOff x="0" y="0"/>
              <a:chExt cx="6350000" cy="5499100"/>
            </a:xfrm>
          </p:grpSpPr>
          <p:sp>
            <p:nvSpPr>
              <p:cNvPr id="578" name="Freeform 5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79" name="Group 579"/>
            <p:cNvGrpSpPr>
              <a:grpSpLocks noChangeAspect="1"/>
            </p:cNvGrpSpPr>
            <p:nvPr/>
          </p:nvGrpSpPr>
          <p:grpSpPr>
            <a:xfrm>
              <a:off x="6494149" y="5342935"/>
              <a:ext cx="95594" cy="82785"/>
              <a:chOff x="0" y="0"/>
              <a:chExt cx="6350000" cy="5499100"/>
            </a:xfrm>
          </p:grpSpPr>
          <p:sp>
            <p:nvSpPr>
              <p:cNvPr id="580" name="Freeform 5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81" name="Group 581"/>
            <p:cNvGrpSpPr>
              <a:grpSpLocks noChangeAspect="1"/>
            </p:cNvGrpSpPr>
            <p:nvPr/>
          </p:nvGrpSpPr>
          <p:grpSpPr>
            <a:xfrm>
              <a:off x="3247865" y="537155"/>
              <a:ext cx="95594" cy="82785"/>
              <a:chOff x="0" y="0"/>
              <a:chExt cx="6350000" cy="5499100"/>
            </a:xfrm>
          </p:grpSpPr>
          <p:sp>
            <p:nvSpPr>
              <p:cNvPr id="582" name="Freeform 5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83" name="Group 583"/>
            <p:cNvGrpSpPr>
              <a:grpSpLocks noChangeAspect="1"/>
            </p:cNvGrpSpPr>
            <p:nvPr/>
          </p:nvGrpSpPr>
          <p:grpSpPr>
            <a:xfrm>
              <a:off x="3247865" y="6917640"/>
              <a:ext cx="95594" cy="82785"/>
              <a:chOff x="0" y="0"/>
              <a:chExt cx="6350000" cy="5499100"/>
            </a:xfrm>
          </p:grpSpPr>
          <p:sp>
            <p:nvSpPr>
              <p:cNvPr id="584" name="Freeform 5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85" name="Group 585"/>
            <p:cNvGrpSpPr>
              <a:grpSpLocks noChangeAspect="1"/>
            </p:cNvGrpSpPr>
            <p:nvPr/>
          </p:nvGrpSpPr>
          <p:grpSpPr>
            <a:xfrm>
              <a:off x="3247865" y="3724855"/>
              <a:ext cx="95594" cy="82785"/>
              <a:chOff x="0" y="0"/>
              <a:chExt cx="6350000" cy="5499100"/>
            </a:xfrm>
          </p:grpSpPr>
          <p:sp>
            <p:nvSpPr>
              <p:cNvPr id="586" name="Freeform 5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87" name="Group 587"/>
            <p:cNvGrpSpPr>
              <a:grpSpLocks noChangeAspect="1"/>
            </p:cNvGrpSpPr>
            <p:nvPr/>
          </p:nvGrpSpPr>
          <p:grpSpPr>
            <a:xfrm>
              <a:off x="3247865" y="2155235"/>
              <a:ext cx="95594" cy="82785"/>
              <a:chOff x="0" y="0"/>
              <a:chExt cx="6350000" cy="5499100"/>
            </a:xfrm>
          </p:grpSpPr>
          <p:sp>
            <p:nvSpPr>
              <p:cNvPr id="588" name="Freeform 5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89" name="Group 589"/>
            <p:cNvGrpSpPr>
              <a:grpSpLocks noChangeAspect="1"/>
            </p:cNvGrpSpPr>
            <p:nvPr/>
          </p:nvGrpSpPr>
          <p:grpSpPr>
            <a:xfrm>
              <a:off x="3247865" y="5342935"/>
              <a:ext cx="95594" cy="82785"/>
              <a:chOff x="0" y="0"/>
              <a:chExt cx="6350000" cy="5499100"/>
            </a:xfrm>
          </p:grpSpPr>
          <p:sp>
            <p:nvSpPr>
              <p:cNvPr id="590" name="Freeform 5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pic>
        <p:nvPicPr>
          <p:cNvPr id="591" name="Picture 591"/>
          <p:cNvPicPr>
            <a:picLocks noChangeAspect="1"/>
          </p:cNvPicPr>
          <p:nvPr/>
        </p:nvPicPr>
        <p:blipFill>
          <a:blip r:embed="rId3"/>
          <a:srcRect/>
          <a:stretch>
            <a:fillRect/>
          </a:stretch>
        </p:blipFill>
        <p:spPr>
          <a:xfrm>
            <a:off x="1266825" y="1121130"/>
            <a:ext cx="4643505" cy="3095670"/>
          </a:xfrm>
          <a:prstGeom prst="rect">
            <a:avLst/>
          </a:prstGeom>
        </p:spPr>
      </p:pic>
      <p:grpSp>
        <p:nvGrpSpPr>
          <p:cNvPr id="592" name="Group 592"/>
          <p:cNvGrpSpPr/>
          <p:nvPr/>
        </p:nvGrpSpPr>
        <p:grpSpPr>
          <a:xfrm>
            <a:off x="9144000" y="6704318"/>
            <a:ext cx="8115300" cy="2553982"/>
            <a:chOff x="0" y="-28575"/>
            <a:chExt cx="10820400" cy="3405310"/>
          </a:xfrm>
        </p:grpSpPr>
        <p:sp>
          <p:nvSpPr>
            <p:cNvPr id="593" name="TextBox 593"/>
            <p:cNvSpPr txBox="1"/>
            <p:nvPr/>
          </p:nvSpPr>
          <p:spPr>
            <a:xfrm>
              <a:off x="0" y="-28575"/>
              <a:ext cx="10820400" cy="3214555"/>
            </a:xfrm>
            <a:prstGeom prst="rect">
              <a:avLst/>
            </a:prstGeom>
          </p:spPr>
          <p:txBody>
            <a:bodyPr lIns="0" tIns="0" rIns="0" bIns="0" rtlCol="0" anchor="t">
              <a:spAutoFit/>
            </a:bodyPr>
            <a:lstStyle/>
            <a:p>
              <a:pPr algn="r">
                <a:lnSpc>
                  <a:spcPts val="9375"/>
                </a:lnSpc>
              </a:pPr>
              <a:r>
                <a:rPr lang="es-ES_tradnl" sz="7500" dirty="0">
                  <a:solidFill>
                    <a:srgbClr val="FEBA3D"/>
                  </a:solidFill>
                  <a:latin typeface="League Spartan Bold"/>
                </a:rPr>
                <a:t>Aproveche </a:t>
              </a:r>
            </a:p>
            <a:p>
              <a:pPr algn="r">
                <a:lnSpc>
                  <a:spcPts val="9375"/>
                </a:lnSpc>
              </a:pPr>
              <a:r>
                <a:rPr lang="es-ES_tradnl" sz="7500" dirty="0">
                  <a:solidFill>
                    <a:srgbClr val="FEBA3D"/>
                  </a:solidFill>
                  <a:latin typeface="League Spartan Bold"/>
                </a:rPr>
                <a:t>los datos.</a:t>
              </a:r>
            </a:p>
          </p:txBody>
        </p:sp>
        <p:sp>
          <p:nvSpPr>
            <p:cNvPr id="594" name="TextBox 594"/>
            <p:cNvSpPr txBox="1"/>
            <p:nvPr/>
          </p:nvSpPr>
          <p:spPr>
            <a:xfrm>
              <a:off x="0" y="2856458"/>
              <a:ext cx="10820400" cy="520277"/>
            </a:xfrm>
            <a:prstGeom prst="rect">
              <a:avLst/>
            </a:prstGeom>
          </p:spPr>
          <p:txBody>
            <a:bodyPr lIns="0" tIns="0" rIns="0" bIns="0" rtlCol="0" anchor="t">
              <a:spAutoFit/>
            </a:bodyPr>
            <a:lstStyle/>
            <a:p>
              <a:pPr algn="r">
                <a:lnSpc>
                  <a:spcPts val="3125"/>
                </a:lnSpc>
              </a:pPr>
              <a:endParaRPr dirty="0"/>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266825" y="1121130"/>
            <a:ext cx="5351165" cy="8044740"/>
            <a:chOff x="0" y="0"/>
            <a:chExt cx="7134887" cy="10726320"/>
          </a:xfrm>
        </p:grpSpPr>
        <p:grpSp>
          <p:nvGrpSpPr>
            <p:cNvPr id="3" name="Group 3"/>
            <p:cNvGrpSpPr/>
            <p:nvPr/>
          </p:nvGrpSpPr>
          <p:grpSpPr>
            <a:xfrm>
              <a:off x="6405" y="9568185"/>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 name="Group 5"/>
            <p:cNvGrpSpPr/>
            <p:nvPr/>
          </p:nvGrpSpPr>
          <p:grpSpPr>
            <a:xfrm>
              <a:off x="6405" y="7998564"/>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7" name="Group 7"/>
            <p:cNvGrpSpPr/>
            <p:nvPr/>
          </p:nvGrpSpPr>
          <p:grpSpPr>
            <a:xfrm>
              <a:off x="6500554" y="9568185"/>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9" name="Group 9"/>
            <p:cNvGrpSpPr/>
            <p:nvPr/>
          </p:nvGrpSpPr>
          <p:grpSpPr>
            <a:xfrm>
              <a:off x="6500554" y="7998564"/>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1" name="Group 11"/>
            <p:cNvGrpSpPr/>
            <p:nvPr/>
          </p:nvGrpSpPr>
          <p:grpSpPr>
            <a:xfrm>
              <a:off x="3254270" y="9568185"/>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3" name="Group 13"/>
            <p:cNvGrpSpPr/>
            <p:nvPr/>
          </p:nvGrpSpPr>
          <p:grpSpPr>
            <a:xfrm>
              <a:off x="325427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5" name="Group 15"/>
            <p:cNvGrpSpPr/>
            <p:nvPr/>
          </p:nvGrpSpPr>
          <p:grpSpPr>
            <a:xfrm>
              <a:off x="545066" y="1010534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7" name="Group 17"/>
            <p:cNvGrpSpPr/>
            <p:nvPr/>
          </p:nvGrpSpPr>
          <p:grpSpPr>
            <a:xfrm>
              <a:off x="545066" y="8535719"/>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9" name="Group 19"/>
            <p:cNvGrpSpPr/>
            <p:nvPr/>
          </p:nvGrpSpPr>
          <p:grpSpPr>
            <a:xfrm>
              <a:off x="7039214" y="537155"/>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1" name="Group 21"/>
            <p:cNvGrpSpPr/>
            <p:nvPr/>
          </p:nvGrpSpPr>
          <p:grpSpPr>
            <a:xfrm>
              <a:off x="7039214" y="6917640"/>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3" name="Group 23"/>
            <p:cNvGrpSpPr/>
            <p:nvPr/>
          </p:nvGrpSpPr>
          <p:grpSpPr>
            <a:xfrm>
              <a:off x="7039214" y="3724855"/>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5" name="Group 25"/>
            <p:cNvGrpSpPr/>
            <p:nvPr/>
          </p:nvGrpSpPr>
          <p:grpSpPr>
            <a:xfrm>
              <a:off x="7039214" y="10105340"/>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7" name="Group 27"/>
            <p:cNvGrpSpPr/>
            <p:nvPr/>
          </p:nvGrpSpPr>
          <p:grpSpPr>
            <a:xfrm>
              <a:off x="7039214" y="2155235"/>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9" name="Group 29"/>
            <p:cNvGrpSpPr/>
            <p:nvPr/>
          </p:nvGrpSpPr>
          <p:grpSpPr>
            <a:xfrm>
              <a:off x="7039214" y="8535719"/>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1" name="Group 31"/>
            <p:cNvGrpSpPr/>
            <p:nvPr/>
          </p:nvGrpSpPr>
          <p:grpSpPr>
            <a:xfrm>
              <a:off x="7039214" y="534293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3" name="Group 33"/>
            <p:cNvGrpSpPr/>
            <p:nvPr/>
          </p:nvGrpSpPr>
          <p:grpSpPr>
            <a:xfrm>
              <a:off x="3792930" y="101053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5" name="Group 35"/>
            <p:cNvGrpSpPr/>
            <p:nvPr/>
          </p:nvGrpSpPr>
          <p:grpSpPr>
            <a:xfrm>
              <a:off x="3792930" y="8535719"/>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7" name="Group 37"/>
            <p:cNvGrpSpPr/>
            <p:nvPr/>
          </p:nvGrpSpPr>
          <p:grpSpPr>
            <a:xfrm>
              <a:off x="1084926" y="74558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9" name="Group 39"/>
            <p:cNvGrpSpPr/>
            <p:nvPr/>
          </p:nvGrpSpPr>
          <p:grpSpPr>
            <a:xfrm>
              <a:off x="1084926" y="10643536"/>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1" name="Group 41"/>
            <p:cNvGrpSpPr/>
            <p:nvPr/>
          </p:nvGrpSpPr>
          <p:grpSpPr>
            <a:xfrm>
              <a:off x="1084926" y="9073915"/>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3" name="Group 43"/>
            <p:cNvGrpSpPr/>
            <p:nvPr/>
          </p:nvGrpSpPr>
          <p:grpSpPr>
            <a:xfrm>
              <a:off x="4332791" y="7455836"/>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5" name="Group 45"/>
            <p:cNvGrpSpPr/>
            <p:nvPr/>
          </p:nvGrpSpPr>
          <p:grpSpPr>
            <a:xfrm>
              <a:off x="4332791"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7" name="Group 47"/>
            <p:cNvGrpSpPr/>
            <p:nvPr/>
          </p:nvGrpSpPr>
          <p:grpSpPr>
            <a:xfrm>
              <a:off x="4332791" y="9073915"/>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9" name="Group 49"/>
            <p:cNvGrpSpPr/>
            <p:nvPr/>
          </p:nvGrpSpPr>
          <p:grpSpPr>
            <a:xfrm>
              <a:off x="1633891" y="956818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1" name="Group 51"/>
            <p:cNvGrpSpPr/>
            <p:nvPr/>
          </p:nvGrpSpPr>
          <p:grpSpPr>
            <a:xfrm>
              <a:off x="1633891" y="7998564"/>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3" name="Group 53"/>
            <p:cNvGrpSpPr/>
            <p:nvPr/>
          </p:nvGrpSpPr>
          <p:grpSpPr>
            <a:xfrm>
              <a:off x="4881756" y="9568185"/>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5" name="Group 55"/>
            <p:cNvGrpSpPr/>
            <p:nvPr/>
          </p:nvGrpSpPr>
          <p:grpSpPr>
            <a:xfrm>
              <a:off x="4881756" y="7998564"/>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7" name="Group 57"/>
            <p:cNvGrpSpPr/>
            <p:nvPr/>
          </p:nvGrpSpPr>
          <p:grpSpPr>
            <a:xfrm>
              <a:off x="2172552" y="10105340"/>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9" name="Group 59"/>
            <p:cNvGrpSpPr/>
            <p:nvPr/>
          </p:nvGrpSpPr>
          <p:grpSpPr>
            <a:xfrm>
              <a:off x="2172552" y="8535719"/>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1" name="Group 61"/>
            <p:cNvGrpSpPr/>
            <p:nvPr/>
          </p:nvGrpSpPr>
          <p:grpSpPr>
            <a:xfrm>
              <a:off x="5420417" y="10105340"/>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3" name="Group 63"/>
            <p:cNvGrpSpPr/>
            <p:nvPr/>
          </p:nvGrpSpPr>
          <p:grpSpPr>
            <a:xfrm>
              <a:off x="5420417" y="8535719"/>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5" name="Group 65"/>
            <p:cNvGrpSpPr/>
            <p:nvPr/>
          </p:nvGrpSpPr>
          <p:grpSpPr>
            <a:xfrm>
              <a:off x="2712413" y="74558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7" name="Group 67"/>
            <p:cNvGrpSpPr/>
            <p:nvPr/>
          </p:nvGrpSpPr>
          <p:grpSpPr>
            <a:xfrm>
              <a:off x="2712413" y="10643536"/>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9" name="Group 69"/>
            <p:cNvGrpSpPr/>
            <p:nvPr/>
          </p:nvGrpSpPr>
          <p:grpSpPr>
            <a:xfrm>
              <a:off x="2712413"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71" name="Group 71"/>
            <p:cNvGrpSpPr/>
            <p:nvPr/>
          </p:nvGrpSpPr>
          <p:grpSpPr>
            <a:xfrm>
              <a:off x="5960278" y="7455836"/>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73" name="Group 73"/>
            <p:cNvGrpSpPr/>
            <p:nvPr/>
          </p:nvGrpSpPr>
          <p:grpSpPr>
            <a:xfrm>
              <a:off x="5960278" y="10643536"/>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75" name="Group 75"/>
            <p:cNvGrpSpPr/>
            <p:nvPr/>
          </p:nvGrpSpPr>
          <p:grpSpPr>
            <a:xfrm>
              <a:off x="5960278" y="907391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77" name="Group 77"/>
            <p:cNvGrpSpPr/>
            <p:nvPr/>
          </p:nvGrpSpPr>
          <p:grpSpPr>
            <a:xfrm>
              <a:off x="545144" y="9568185"/>
              <a:ext cx="82785" cy="82785"/>
              <a:chOff x="0" y="0"/>
              <a:chExt cx="1913890" cy="1913890"/>
            </a:xfrm>
          </p:grpSpPr>
          <p:sp>
            <p:nvSpPr>
              <p:cNvPr id="78" name="Freeform 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9" name="Group 79"/>
            <p:cNvGrpSpPr/>
            <p:nvPr/>
          </p:nvGrpSpPr>
          <p:grpSpPr>
            <a:xfrm>
              <a:off x="545144" y="7998564"/>
              <a:ext cx="82785" cy="82785"/>
              <a:chOff x="0" y="0"/>
              <a:chExt cx="1913890" cy="1913890"/>
            </a:xfrm>
          </p:grpSpPr>
          <p:sp>
            <p:nvSpPr>
              <p:cNvPr id="80" name="Freeform 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1" name="Group 81"/>
            <p:cNvGrpSpPr/>
            <p:nvPr/>
          </p:nvGrpSpPr>
          <p:grpSpPr>
            <a:xfrm>
              <a:off x="7039293" y="0"/>
              <a:ext cx="82785" cy="82785"/>
              <a:chOff x="0" y="0"/>
              <a:chExt cx="1913890" cy="1913890"/>
            </a:xfrm>
          </p:grpSpPr>
          <p:sp>
            <p:nvSpPr>
              <p:cNvPr id="82" name="Freeform 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3" name="Group 83"/>
            <p:cNvGrpSpPr/>
            <p:nvPr/>
          </p:nvGrpSpPr>
          <p:grpSpPr>
            <a:xfrm>
              <a:off x="7039293" y="6380485"/>
              <a:ext cx="82785" cy="82785"/>
              <a:chOff x="0" y="0"/>
              <a:chExt cx="1913890" cy="1913890"/>
            </a:xfrm>
          </p:grpSpPr>
          <p:sp>
            <p:nvSpPr>
              <p:cNvPr id="84" name="Freeform 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5" name="Group 85"/>
            <p:cNvGrpSpPr/>
            <p:nvPr/>
          </p:nvGrpSpPr>
          <p:grpSpPr>
            <a:xfrm>
              <a:off x="7039293" y="3187700"/>
              <a:ext cx="82785" cy="82785"/>
              <a:chOff x="0" y="0"/>
              <a:chExt cx="1913890" cy="1913890"/>
            </a:xfrm>
          </p:grpSpPr>
          <p:sp>
            <p:nvSpPr>
              <p:cNvPr id="86" name="Freeform 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7" name="Group 87"/>
            <p:cNvGrpSpPr/>
            <p:nvPr/>
          </p:nvGrpSpPr>
          <p:grpSpPr>
            <a:xfrm>
              <a:off x="7039293" y="9568185"/>
              <a:ext cx="82785" cy="82785"/>
              <a:chOff x="0" y="0"/>
              <a:chExt cx="1913890" cy="1913890"/>
            </a:xfrm>
          </p:grpSpPr>
          <p:sp>
            <p:nvSpPr>
              <p:cNvPr id="88" name="Freeform 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9" name="Group 89"/>
            <p:cNvGrpSpPr/>
            <p:nvPr/>
          </p:nvGrpSpPr>
          <p:grpSpPr>
            <a:xfrm>
              <a:off x="7039293" y="1618080"/>
              <a:ext cx="82785" cy="82785"/>
              <a:chOff x="0" y="0"/>
              <a:chExt cx="1913890" cy="1913890"/>
            </a:xfrm>
          </p:grpSpPr>
          <p:sp>
            <p:nvSpPr>
              <p:cNvPr id="90" name="Freeform 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1" name="Group 91"/>
            <p:cNvGrpSpPr/>
            <p:nvPr/>
          </p:nvGrpSpPr>
          <p:grpSpPr>
            <a:xfrm>
              <a:off x="7039293" y="7998564"/>
              <a:ext cx="82785" cy="82785"/>
              <a:chOff x="0" y="0"/>
              <a:chExt cx="1913890" cy="1913890"/>
            </a:xfrm>
          </p:grpSpPr>
          <p:sp>
            <p:nvSpPr>
              <p:cNvPr id="92" name="Freeform 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3" name="Group 93"/>
            <p:cNvGrpSpPr/>
            <p:nvPr/>
          </p:nvGrpSpPr>
          <p:grpSpPr>
            <a:xfrm>
              <a:off x="7039293" y="4805780"/>
              <a:ext cx="82785" cy="82785"/>
              <a:chOff x="0" y="0"/>
              <a:chExt cx="1913890" cy="1913890"/>
            </a:xfrm>
          </p:grpSpPr>
          <p:sp>
            <p:nvSpPr>
              <p:cNvPr id="94" name="Freeform 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5" name="Group 95"/>
            <p:cNvGrpSpPr/>
            <p:nvPr/>
          </p:nvGrpSpPr>
          <p:grpSpPr>
            <a:xfrm>
              <a:off x="3793009" y="9568185"/>
              <a:ext cx="82785" cy="82785"/>
              <a:chOff x="0" y="0"/>
              <a:chExt cx="1913890" cy="1913890"/>
            </a:xfrm>
          </p:grpSpPr>
          <p:sp>
            <p:nvSpPr>
              <p:cNvPr id="96" name="Freeform 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7" name="Group 97"/>
            <p:cNvGrpSpPr/>
            <p:nvPr/>
          </p:nvGrpSpPr>
          <p:grpSpPr>
            <a:xfrm>
              <a:off x="3793009" y="7998564"/>
              <a:ext cx="82785" cy="82785"/>
              <a:chOff x="0" y="0"/>
              <a:chExt cx="1913890" cy="1913890"/>
            </a:xfrm>
          </p:grpSpPr>
          <p:sp>
            <p:nvSpPr>
              <p:cNvPr id="98" name="Freeform 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9" name="Group 99"/>
            <p:cNvGrpSpPr/>
            <p:nvPr/>
          </p:nvGrpSpPr>
          <p:grpSpPr>
            <a:xfrm>
              <a:off x="1083805" y="10105340"/>
              <a:ext cx="82785" cy="82785"/>
              <a:chOff x="0" y="0"/>
              <a:chExt cx="1913890" cy="1913890"/>
            </a:xfrm>
          </p:grpSpPr>
          <p:sp>
            <p:nvSpPr>
              <p:cNvPr id="100" name="Freeform 1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1" name="Group 101"/>
            <p:cNvGrpSpPr/>
            <p:nvPr/>
          </p:nvGrpSpPr>
          <p:grpSpPr>
            <a:xfrm>
              <a:off x="1083805" y="8535719"/>
              <a:ext cx="82785" cy="82785"/>
              <a:chOff x="0" y="0"/>
              <a:chExt cx="1913890" cy="1913890"/>
            </a:xfrm>
          </p:grpSpPr>
          <p:sp>
            <p:nvSpPr>
              <p:cNvPr id="102" name="Freeform 1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3" name="Group 103"/>
            <p:cNvGrpSpPr/>
            <p:nvPr/>
          </p:nvGrpSpPr>
          <p:grpSpPr>
            <a:xfrm>
              <a:off x="4331670" y="10105340"/>
              <a:ext cx="82785" cy="82785"/>
              <a:chOff x="0" y="0"/>
              <a:chExt cx="1913890" cy="1913890"/>
            </a:xfrm>
          </p:grpSpPr>
          <p:sp>
            <p:nvSpPr>
              <p:cNvPr id="104" name="Freeform 1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5" name="Group 105"/>
            <p:cNvGrpSpPr/>
            <p:nvPr/>
          </p:nvGrpSpPr>
          <p:grpSpPr>
            <a:xfrm>
              <a:off x="4331670" y="8535719"/>
              <a:ext cx="82785" cy="82785"/>
              <a:chOff x="0" y="0"/>
              <a:chExt cx="1913890" cy="1913890"/>
            </a:xfrm>
          </p:grpSpPr>
          <p:sp>
            <p:nvSpPr>
              <p:cNvPr id="106" name="Freeform 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7" name="Group 107"/>
            <p:cNvGrpSpPr/>
            <p:nvPr/>
          </p:nvGrpSpPr>
          <p:grpSpPr>
            <a:xfrm>
              <a:off x="1623665" y="7455836"/>
              <a:ext cx="82785" cy="82785"/>
              <a:chOff x="0" y="0"/>
              <a:chExt cx="1913890" cy="1913890"/>
            </a:xfrm>
          </p:grpSpPr>
          <p:sp>
            <p:nvSpPr>
              <p:cNvPr id="108" name="Freeform 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9" name="Group 109"/>
            <p:cNvGrpSpPr/>
            <p:nvPr/>
          </p:nvGrpSpPr>
          <p:grpSpPr>
            <a:xfrm>
              <a:off x="1623665" y="10643536"/>
              <a:ext cx="82785" cy="82785"/>
              <a:chOff x="0" y="0"/>
              <a:chExt cx="1913890" cy="1913890"/>
            </a:xfrm>
          </p:grpSpPr>
          <p:sp>
            <p:nvSpPr>
              <p:cNvPr id="110" name="Freeform 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1" name="Group 111"/>
            <p:cNvGrpSpPr/>
            <p:nvPr/>
          </p:nvGrpSpPr>
          <p:grpSpPr>
            <a:xfrm>
              <a:off x="1623665" y="9073915"/>
              <a:ext cx="82785" cy="82785"/>
              <a:chOff x="0" y="0"/>
              <a:chExt cx="1913890" cy="1913890"/>
            </a:xfrm>
          </p:grpSpPr>
          <p:sp>
            <p:nvSpPr>
              <p:cNvPr id="112" name="Freeform 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3" name="Group 113"/>
            <p:cNvGrpSpPr/>
            <p:nvPr/>
          </p:nvGrpSpPr>
          <p:grpSpPr>
            <a:xfrm>
              <a:off x="4871530" y="7455836"/>
              <a:ext cx="82785" cy="82785"/>
              <a:chOff x="0" y="0"/>
              <a:chExt cx="1913890" cy="1913890"/>
            </a:xfrm>
          </p:grpSpPr>
          <p:sp>
            <p:nvSpPr>
              <p:cNvPr id="114" name="Freeform 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5" name="Group 115"/>
            <p:cNvGrpSpPr/>
            <p:nvPr/>
          </p:nvGrpSpPr>
          <p:grpSpPr>
            <a:xfrm>
              <a:off x="4871530" y="10643536"/>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7" name="Group 117"/>
            <p:cNvGrpSpPr/>
            <p:nvPr/>
          </p:nvGrpSpPr>
          <p:grpSpPr>
            <a:xfrm>
              <a:off x="4871530" y="907391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9" name="Group 119"/>
            <p:cNvGrpSpPr/>
            <p:nvPr/>
          </p:nvGrpSpPr>
          <p:grpSpPr>
            <a:xfrm>
              <a:off x="6405" y="7455836"/>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21" name="Group 121"/>
            <p:cNvGrpSpPr/>
            <p:nvPr/>
          </p:nvGrpSpPr>
          <p:grpSpPr>
            <a:xfrm>
              <a:off x="6405" y="10643536"/>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23" name="Group 123"/>
            <p:cNvGrpSpPr/>
            <p:nvPr/>
          </p:nvGrpSpPr>
          <p:grpSpPr>
            <a:xfrm>
              <a:off x="6405" y="9073915"/>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25" name="Group 125"/>
            <p:cNvGrpSpPr/>
            <p:nvPr/>
          </p:nvGrpSpPr>
          <p:grpSpPr>
            <a:xfrm>
              <a:off x="6500554" y="7455836"/>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27" name="Group 127"/>
            <p:cNvGrpSpPr/>
            <p:nvPr/>
          </p:nvGrpSpPr>
          <p:grpSpPr>
            <a:xfrm>
              <a:off x="6500554" y="10643536"/>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29" name="Group 129"/>
            <p:cNvGrpSpPr/>
            <p:nvPr/>
          </p:nvGrpSpPr>
          <p:grpSpPr>
            <a:xfrm>
              <a:off x="6500554" y="9073915"/>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31" name="Group 131"/>
            <p:cNvGrpSpPr/>
            <p:nvPr/>
          </p:nvGrpSpPr>
          <p:grpSpPr>
            <a:xfrm>
              <a:off x="3254270" y="7455836"/>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33" name="Group 133"/>
            <p:cNvGrpSpPr/>
            <p:nvPr/>
          </p:nvGrpSpPr>
          <p:grpSpPr>
            <a:xfrm>
              <a:off x="3254270" y="10643536"/>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35" name="Group 135"/>
            <p:cNvGrpSpPr/>
            <p:nvPr/>
          </p:nvGrpSpPr>
          <p:grpSpPr>
            <a:xfrm>
              <a:off x="3254270" y="907391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37" name="Group 137"/>
            <p:cNvGrpSpPr/>
            <p:nvPr/>
          </p:nvGrpSpPr>
          <p:grpSpPr>
            <a:xfrm>
              <a:off x="2172630" y="9568185"/>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39" name="Group 139"/>
            <p:cNvGrpSpPr/>
            <p:nvPr/>
          </p:nvGrpSpPr>
          <p:grpSpPr>
            <a:xfrm>
              <a:off x="2172630"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41" name="Group 141"/>
            <p:cNvGrpSpPr/>
            <p:nvPr/>
          </p:nvGrpSpPr>
          <p:grpSpPr>
            <a:xfrm>
              <a:off x="5420495" y="9568185"/>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43" name="Group 143"/>
            <p:cNvGrpSpPr/>
            <p:nvPr/>
          </p:nvGrpSpPr>
          <p:grpSpPr>
            <a:xfrm>
              <a:off x="5420495" y="7998564"/>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45" name="Group 145"/>
            <p:cNvGrpSpPr/>
            <p:nvPr/>
          </p:nvGrpSpPr>
          <p:grpSpPr>
            <a:xfrm>
              <a:off x="2711291" y="101053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47" name="Group 147"/>
            <p:cNvGrpSpPr/>
            <p:nvPr/>
          </p:nvGrpSpPr>
          <p:grpSpPr>
            <a:xfrm>
              <a:off x="2711291" y="8535719"/>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49" name="Group 149"/>
            <p:cNvGrpSpPr/>
            <p:nvPr/>
          </p:nvGrpSpPr>
          <p:grpSpPr>
            <a:xfrm>
              <a:off x="5959156"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51" name="Group 151"/>
            <p:cNvGrpSpPr/>
            <p:nvPr/>
          </p:nvGrpSpPr>
          <p:grpSpPr>
            <a:xfrm>
              <a:off x="5959156" y="8535719"/>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53" name="Group 153"/>
            <p:cNvGrpSpPr>
              <a:grpSpLocks noChangeAspect="1"/>
            </p:cNvGrpSpPr>
            <p:nvPr/>
          </p:nvGrpSpPr>
          <p:grpSpPr>
            <a:xfrm>
              <a:off x="1083883" y="9568185"/>
              <a:ext cx="95594" cy="82785"/>
              <a:chOff x="0" y="0"/>
              <a:chExt cx="6350000" cy="5499100"/>
            </a:xfrm>
          </p:grpSpPr>
          <p:sp>
            <p:nvSpPr>
              <p:cNvPr id="154" name="Freeform 1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5" name="Group 155"/>
            <p:cNvGrpSpPr>
              <a:grpSpLocks noChangeAspect="1"/>
            </p:cNvGrpSpPr>
            <p:nvPr/>
          </p:nvGrpSpPr>
          <p:grpSpPr>
            <a:xfrm>
              <a:off x="1083883" y="7998564"/>
              <a:ext cx="95594" cy="82785"/>
              <a:chOff x="0" y="0"/>
              <a:chExt cx="6350000" cy="5499100"/>
            </a:xfrm>
          </p:grpSpPr>
          <p:sp>
            <p:nvSpPr>
              <p:cNvPr id="156" name="Freeform 1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7" name="Group 157"/>
            <p:cNvGrpSpPr>
              <a:grpSpLocks noChangeAspect="1"/>
            </p:cNvGrpSpPr>
            <p:nvPr/>
          </p:nvGrpSpPr>
          <p:grpSpPr>
            <a:xfrm>
              <a:off x="4331748" y="9568185"/>
              <a:ext cx="95594" cy="82785"/>
              <a:chOff x="0" y="0"/>
              <a:chExt cx="6350000" cy="5499100"/>
            </a:xfrm>
          </p:grpSpPr>
          <p:sp>
            <p:nvSpPr>
              <p:cNvPr id="158" name="Freeform 1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9" name="Group 159"/>
            <p:cNvGrpSpPr>
              <a:grpSpLocks noChangeAspect="1"/>
            </p:cNvGrpSpPr>
            <p:nvPr/>
          </p:nvGrpSpPr>
          <p:grpSpPr>
            <a:xfrm>
              <a:off x="4331748" y="7998564"/>
              <a:ext cx="95594" cy="82785"/>
              <a:chOff x="0" y="0"/>
              <a:chExt cx="6350000" cy="5499100"/>
            </a:xfrm>
          </p:grpSpPr>
          <p:sp>
            <p:nvSpPr>
              <p:cNvPr id="160" name="Freeform 1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1" name="Group 161"/>
            <p:cNvGrpSpPr>
              <a:grpSpLocks noChangeAspect="1"/>
            </p:cNvGrpSpPr>
            <p:nvPr/>
          </p:nvGrpSpPr>
          <p:grpSpPr>
            <a:xfrm>
              <a:off x="1622544" y="10105340"/>
              <a:ext cx="95594" cy="82785"/>
              <a:chOff x="0" y="0"/>
              <a:chExt cx="6350000" cy="5499100"/>
            </a:xfrm>
          </p:grpSpPr>
          <p:sp>
            <p:nvSpPr>
              <p:cNvPr id="162" name="Freeform 1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3" name="Group 163"/>
            <p:cNvGrpSpPr>
              <a:grpSpLocks noChangeAspect="1"/>
            </p:cNvGrpSpPr>
            <p:nvPr/>
          </p:nvGrpSpPr>
          <p:grpSpPr>
            <a:xfrm>
              <a:off x="1622544" y="8535719"/>
              <a:ext cx="95594" cy="82785"/>
              <a:chOff x="0" y="0"/>
              <a:chExt cx="6350000" cy="5499100"/>
            </a:xfrm>
          </p:grpSpPr>
          <p:sp>
            <p:nvSpPr>
              <p:cNvPr id="164" name="Freeform 1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5" name="Group 165"/>
            <p:cNvGrpSpPr>
              <a:grpSpLocks noChangeAspect="1"/>
            </p:cNvGrpSpPr>
            <p:nvPr/>
          </p:nvGrpSpPr>
          <p:grpSpPr>
            <a:xfrm>
              <a:off x="4870409" y="10105340"/>
              <a:ext cx="95594" cy="82785"/>
              <a:chOff x="0" y="0"/>
              <a:chExt cx="6350000" cy="5499100"/>
            </a:xfrm>
          </p:grpSpPr>
          <p:sp>
            <p:nvSpPr>
              <p:cNvPr id="166" name="Freeform 1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7" name="Group 167"/>
            <p:cNvGrpSpPr>
              <a:grpSpLocks noChangeAspect="1"/>
            </p:cNvGrpSpPr>
            <p:nvPr/>
          </p:nvGrpSpPr>
          <p:grpSpPr>
            <a:xfrm>
              <a:off x="4870409" y="8535719"/>
              <a:ext cx="95594" cy="82785"/>
              <a:chOff x="0" y="0"/>
              <a:chExt cx="6350000" cy="5499100"/>
            </a:xfrm>
          </p:grpSpPr>
          <p:sp>
            <p:nvSpPr>
              <p:cNvPr id="168" name="Freeform 1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9" name="Group 169"/>
            <p:cNvGrpSpPr>
              <a:grpSpLocks noChangeAspect="1"/>
            </p:cNvGrpSpPr>
            <p:nvPr/>
          </p:nvGrpSpPr>
          <p:grpSpPr>
            <a:xfrm>
              <a:off x="2162405" y="7455836"/>
              <a:ext cx="95594" cy="82785"/>
              <a:chOff x="0" y="0"/>
              <a:chExt cx="6350000" cy="5499100"/>
            </a:xfrm>
          </p:grpSpPr>
          <p:sp>
            <p:nvSpPr>
              <p:cNvPr id="170" name="Freeform 1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1" name="Group 171"/>
            <p:cNvGrpSpPr>
              <a:grpSpLocks noChangeAspect="1"/>
            </p:cNvGrpSpPr>
            <p:nvPr/>
          </p:nvGrpSpPr>
          <p:grpSpPr>
            <a:xfrm>
              <a:off x="2162405" y="10643536"/>
              <a:ext cx="95594" cy="82785"/>
              <a:chOff x="0" y="0"/>
              <a:chExt cx="6350000" cy="5499100"/>
            </a:xfrm>
          </p:grpSpPr>
          <p:sp>
            <p:nvSpPr>
              <p:cNvPr id="172" name="Freeform 1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3" name="Group 173"/>
            <p:cNvGrpSpPr>
              <a:grpSpLocks noChangeAspect="1"/>
            </p:cNvGrpSpPr>
            <p:nvPr/>
          </p:nvGrpSpPr>
          <p:grpSpPr>
            <a:xfrm>
              <a:off x="2162405" y="9073915"/>
              <a:ext cx="95594" cy="82785"/>
              <a:chOff x="0" y="0"/>
              <a:chExt cx="6350000" cy="5499100"/>
            </a:xfrm>
          </p:grpSpPr>
          <p:sp>
            <p:nvSpPr>
              <p:cNvPr id="174" name="Freeform 1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5" name="Group 175"/>
            <p:cNvGrpSpPr>
              <a:grpSpLocks noChangeAspect="1"/>
            </p:cNvGrpSpPr>
            <p:nvPr/>
          </p:nvGrpSpPr>
          <p:grpSpPr>
            <a:xfrm>
              <a:off x="5410269" y="7455836"/>
              <a:ext cx="95594" cy="82785"/>
              <a:chOff x="0" y="0"/>
              <a:chExt cx="6350000" cy="5499100"/>
            </a:xfrm>
          </p:grpSpPr>
          <p:sp>
            <p:nvSpPr>
              <p:cNvPr id="176" name="Freeform 1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7" name="Group 177"/>
            <p:cNvGrpSpPr>
              <a:grpSpLocks noChangeAspect="1"/>
            </p:cNvGrpSpPr>
            <p:nvPr/>
          </p:nvGrpSpPr>
          <p:grpSpPr>
            <a:xfrm>
              <a:off x="5410269" y="10643536"/>
              <a:ext cx="95594" cy="82785"/>
              <a:chOff x="0" y="0"/>
              <a:chExt cx="6350000" cy="5499100"/>
            </a:xfrm>
          </p:grpSpPr>
          <p:sp>
            <p:nvSpPr>
              <p:cNvPr id="178" name="Freeform 1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9" name="Group 179"/>
            <p:cNvGrpSpPr>
              <a:grpSpLocks noChangeAspect="1"/>
            </p:cNvGrpSpPr>
            <p:nvPr/>
          </p:nvGrpSpPr>
          <p:grpSpPr>
            <a:xfrm>
              <a:off x="5410269" y="9073915"/>
              <a:ext cx="95594" cy="82785"/>
              <a:chOff x="0" y="0"/>
              <a:chExt cx="6350000" cy="5499100"/>
            </a:xfrm>
          </p:grpSpPr>
          <p:sp>
            <p:nvSpPr>
              <p:cNvPr id="180" name="Freeform 1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81" name="Group 181"/>
            <p:cNvGrpSpPr>
              <a:grpSpLocks noChangeAspect="1"/>
            </p:cNvGrpSpPr>
            <p:nvPr/>
          </p:nvGrpSpPr>
          <p:grpSpPr>
            <a:xfrm>
              <a:off x="545144" y="7455836"/>
              <a:ext cx="95594" cy="82785"/>
              <a:chOff x="0" y="0"/>
              <a:chExt cx="6350000" cy="5499100"/>
            </a:xfrm>
          </p:grpSpPr>
          <p:sp>
            <p:nvSpPr>
              <p:cNvPr id="182" name="Freeform 1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83" name="Group 183"/>
            <p:cNvGrpSpPr>
              <a:grpSpLocks noChangeAspect="1"/>
            </p:cNvGrpSpPr>
            <p:nvPr/>
          </p:nvGrpSpPr>
          <p:grpSpPr>
            <a:xfrm>
              <a:off x="545144" y="10643536"/>
              <a:ext cx="95594" cy="82785"/>
              <a:chOff x="0" y="0"/>
              <a:chExt cx="6350000" cy="5499100"/>
            </a:xfrm>
          </p:grpSpPr>
          <p:sp>
            <p:nvSpPr>
              <p:cNvPr id="184" name="Freeform 1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85" name="Group 185"/>
            <p:cNvGrpSpPr>
              <a:grpSpLocks noChangeAspect="1"/>
            </p:cNvGrpSpPr>
            <p:nvPr/>
          </p:nvGrpSpPr>
          <p:grpSpPr>
            <a:xfrm>
              <a:off x="545144" y="9073915"/>
              <a:ext cx="95594" cy="82785"/>
              <a:chOff x="0" y="0"/>
              <a:chExt cx="6350000" cy="5499100"/>
            </a:xfrm>
          </p:grpSpPr>
          <p:sp>
            <p:nvSpPr>
              <p:cNvPr id="186" name="Freeform 1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87" name="Group 187"/>
            <p:cNvGrpSpPr>
              <a:grpSpLocks noChangeAspect="1"/>
            </p:cNvGrpSpPr>
            <p:nvPr/>
          </p:nvGrpSpPr>
          <p:grpSpPr>
            <a:xfrm>
              <a:off x="7039293" y="1075351"/>
              <a:ext cx="95594" cy="82785"/>
              <a:chOff x="0" y="0"/>
              <a:chExt cx="6350000" cy="5499100"/>
            </a:xfrm>
          </p:grpSpPr>
          <p:sp>
            <p:nvSpPr>
              <p:cNvPr id="188" name="Freeform 1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89" name="Group 189"/>
            <p:cNvGrpSpPr>
              <a:grpSpLocks noChangeAspect="1"/>
            </p:cNvGrpSpPr>
            <p:nvPr/>
          </p:nvGrpSpPr>
          <p:grpSpPr>
            <a:xfrm>
              <a:off x="7039293" y="7455836"/>
              <a:ext cx="95594" cy="82785"/>
              <a:chOff x="0" y="0"/>
              <a:chExt cx="6350000" cy="5499100"/>
            </a:xfrm>
          </p:grpSpPr>
          <p:sp>
            <p:nvSpPr>
              <p:cNvPr id="190" name="Freeform 1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91" name="Group 191"/>
            <p:cNvGrpSpPr>
              <a:grpSpLocks noChangeAspect="1"/>
            </p:cNvGrpSpPr>
            <p:nvPr/>
          </p:nvGrpSpPr>
          <p:grpSpPr>
            <a:xfrm>
              <a:off x="7039293" y="4263051"/>
              <a:ext cx="95594" cy="82785"/>
              <a:chOff x="0" y="0"/>
              <a:chExt cx="6350000" cy="5499100"/>
            </a:xfrm>
          </p:grpSpPr>
          <p:sp>
            <p:nvSpPr>
              <p:cNvPr id="192" name="Freeform 1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93" name="Group 193"/>
            <p:cNvGrpSpPr>
              <a:grpSpLocks noChangeAspect="1"/>
            </p:cNvGrpSpPr>
            <p:nvPr/>
          </p:nvGrpSpPr>
          <p:grpSpPr>
            <a:xfrm>
              <a:off x="7039293" y="10643536"/>
              <a:ext cx="95594" cy="82785"/>
              <a:chOff x="0" y="0"/>
              <a:chExt cx="6350000" cy="5499100"/>
            </a:xfrm>
          </p:grpSpPr>
          <p:sp>
            <p:nvSpPr>
              <p:cNvPr id="194" name="Freeform 1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95" name="Group 195"/>
            <p:cNvGrpSpPr>
              <a:grpSpLocks noChangeAspect="1"/>
            </p:cNvGrpSpPr>
            <p:nvPr/>
          </p:nvGrpSpPr>
          <p:grpSpPr>
            <a:xfrm>
              <a:off x="7039293" y="2693431"/>
              <a:ext cx="95594" cy="82785"/>
              <a:chOff x="0" y="0"/>
              <a:chExt cx="6350000" cy="5499100"/>
            </a:xfrm>
          </p:grpSpPr>
          <p:sp>
            <p:nvSpPr>
              <p:cNvPr id="196" name="Freeform 1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97" name="Group 197"/>
            <p:cNvGrpSpPr>
              <a:grpSpLocks noChangeAspect="1"/>
            </p:cNvGrpSpPr>
            <p:nvPr/>
          </p:nvGrpSpPr>
          <p:grpSpPr>
            <a:xfrm>
              <a:off x="7039293" y="9073915"/>
              <a:ext cx="95594" cy="82785"/>
              <a:chOff x="0" y="0"/>
              <a:chExt cx="6350000" cy="5499100"/>
            </a:xfrm>
          </p:grpSpPr>
          <p:sp>
            <p:nvSpPr>
              <p:cNvPr id="198" name="Freeform 1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99" name="Group 199"/>
            <p:cNvGrpSpPr>
              <a:grpSpLocks noChangeAspect="1"/>
            </p:cNvGrpSpPr>
            <p:nvPr/>
          </p:nvGrpSpPr>
          <p:grpSpPr>
            <a:xfrm>
              <a:off x="7039293" y="5881131"/>
              <a:ext cx="95594" cy="82785"/>
              <a:chOff x="0" y="0"/>
              <a:chExt cx="6350000" cy="5499100"/>
            </a:xfrm>
          </p:grpSpPr>
          <p:sp>
            <p:nvSpPr>
              <p:cNvPr id="200" name="Freeform 2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01" name="Group 201"/>
            <p:cNvGrpSpPr>
              <a:grpSpLocks noChangeAspect="1"/>
            </p:cNvGrpSpPr>
            <p:nvPr/>
          </p:nvGrpSpPr>
          <p:grpSpPr>
            <a:xfrm>
              <a:off x="3793009" y="7455836"/>
              <a:ext cx="95594" cy="82785"/>
              <a:chOff x="0" y="0"/>
              <a:chExt cx="6350000" cy="5499100"/>
            </a:xfrm>
          </p:grpSpPr>
          <p:sp>
            <p:nvSpPr>
              <p:cNvPr id="202" name="Freeform 2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03" name="Group 203"/>
            <p:cNvGrpSpPr>
              <a:grpSpLocks noChangeAspect="1"/>
            </p:cNvGrpSpPr>
            <p:nvPr/>
          </p:nvGrpSpPr>
          <p:grpSpPr>
            <a:xfrm>
              <a:off x="3793009" y="10643536"/>
              <a:ext cx="95594" cy="82785"/>
              <a:chOff x="0" y="0"/>
              <a:chExt cx="6350000" cy="5499100"/>
            </a:xfrm>
          </p:grpSpPr>
          <p:sp>
            <p:nvSpPr>
              <p:cNvPr id="204" name="Freeform 2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05" name="Group 205"/>
            <p:cNvGrpSpPr>
              <a:grpSpLocks noChangeAspect="1"/>
            </p:cNvGrpSpPr>
            <p:nvPr/>
          </p:nvGrpSpPr>
          <p:grpSpPr>
            <a:xfrm>
              <a:off x="3793009" y="9073915"/>
              <a:ext cx="95594" cy="82785"/>
              <a:chOff x="0" y="0"/>
              <a:chExt cx="6350000" cy="5499100"/>
            </a:xfrm>
          </p:grpSpPr>
          <p:sp>
            <p:nvSpPr>
              <p:cNvPr id="206" name="Freeform 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07" name="Group 207"/>
            <p:cNvGrpSpPr>
              <a:grpSpLocks noChangeAspect="1"/>
            </p:cNvGrpSpPr>
            <p:nvPr/>
          </p:nvGrpSpPr>
          <p:grpSpPr>
            <a:xfrm>
              <a:off x="2711370" y="9568185"/>
              <a:ext cx="95594" cy="82785"/>
              <a:chOff x="0" y="0"/>
              <a:chExt cx="6350000" cy="5499100"/>
            </a:xfrm>
          </p:grpSpPr>
          <p:sp>
            <p:nvSpPr>
              <p:cNvPr id="208" name="Freeform 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09" name="Group 209"/>
            <p:cNvGrpSpPr>
              <a:grpSpLocks noChangeAspect="1"/>
            </p:cNvGrpSpPr>
            <p:nvPr/>
          </p:nvGrpSpPr>
          <p:grpSpPr>
            <a:xfrm>
              <a:off x="2711370" y="7998564"/>
              <a:ext cx="95594" cy="82785"/>
              <a:chOff x="0" y="0"/>
              <a:chExt cx="6350000" cy="5499100"/>
            </a:xfrm>
          </p:grpSpPr>
          <p:sp>
            <p:nvSpPr>
              <p:cNvPr id="210" name="Freeform 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11" name="Group 211"/>
            <p:cNvGrpSpPr>
              <a:grpSpLocks noChangeAspect="1"/>
            </p:cNvGrpSpPr>
            <p:nvPr/>
          </p:nvGrpSpPr>
          <p:grpSpPr>
            <a:xfrm>
              <a:off x="5959235" y="9568185"/>
              <a:ext cx="95594" cy="82785"/>
              <a:chOff x="0" y="0"/>
              <a:chExt cx="6350000" cy="5499100"/>
            </a:xfrm>
          </p:grpSpPr>
          <p:sp>
            <p:nvSpPr>
              <p:cNvPr id="212" name="Freeform 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13" name="Group 213"/>
            <p:cNvGrpSpPr>
              <a:grpSpLocks noChangeAspect="1"/>
            </p:cNvGrpSpPr>
            <p:nvPr/>
          </p:nvGrpSpPr>
          <p:grpSpPr>
            <a:xfrm>
              <a:off x="5959235" y="7998564"/>
              <a:ext cx="95594" cy="82785"/>
              <a:chOff x="0" y="0"/>
              <a:chExt cx="6350000" cy="5499100"/>
            </a:xfrm>
          </p:grpSpPr>
          <p:sp>
            <p:nvSpPr>
              <p:cNvPr id="214" name="Freeform 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15" name="Group 215"/>
            <p:cNvGrpSpPr>
              <a:grpSpLocks noChangeAspect="1"/>
            </p:cNvGrpSpPr>
            <p:nvPr/>
          </p:nvGrpSpPr>
          <p:grpSpPr>
            <a:xfrm>
              <a:off x="0" y="10105340"/>
              <a:ext cx="95594" cy="82785"/>
              <a:chOff x="0" y="0"/>
              <a:chExt cx="6350000" cy="5499100"/>
            </a:xfrm>
          </p:grpSpPr>
          <p:sp>
            <p:nvSpPr>
              <p:cNvPr id="216" name="Freeform 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17" name="Group 217"/>
            <p:cNvGrpSpPr>
              <a:grpSpLocks noChangeAspect="1"/>
            </p:cNvGrpSpPr>
            <p:nvPr/>
          </p:nvGrpSpPr>
          <p:grpSpPr>
            <a:xfrm>
              <a:off x="0" y="8535719"/>
              <a:ext cx="95594" cy="82785"/>
              <a:chOff x="0" y="0"/>
              <a:chExt cx="6350000" cy="5499100"/>
            </a:xfrm>
          </p:grpSpPr>
          <p:sp>
            <p:nvSpPr>
              <p:cNvPr id="218" name="Freeform 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19" name="Group 219"/>
            <p:cNvGrpSpPr>
              <a:grpSpLocks noChangeAspect="1"/>
            </p:cNvGrpSpPr>
            <p:nvPr/>
          </p:nvGrpSpPr>
          <p:grpSpPr>
            <a:xfrm>
              <a:off x="6494149" y="10105340"/>
              <a:ext cx="95594" cy="82785"/>
              <a:chOff x="0" y="0"/>
              <a:chExt cx="6350000" cy="5499100"/>
            </a:xfrm>
          </p:grpSpPr>
          <p:sp>
            <p:nvSpPr>
              <p:cNvPr id="220" name="Freeform 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21" name="Group 221"/>
            <p:cNvGrpSpPr>
              <a:grpSpLocks noChangeAspect="1"/>
            </p:cNvGrpSpPr>
            <p:nvPr/>
          </p:nvGrpSpPr>
          <p:grpSpPr>
            <a:xfrm>
              <a:off x="6494149" y="8535719"/>
              <a:ext cx="95594" cy="82785"/>
              <a:chOff x="0" y="0"/>
              <a:chExt cx="6350000" cy="5499100"/>
            </a:xfrm>
          </p:grpSpPr>
          <p:sp>
            <p:nvSpPr>
              <p:cNvPr id="222" name="Freeform 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23" name="Group 223"/>
            <p:cNvGrpSpPr>
              <a:grpSpLocks noChangeAspect="1"/>
            </p:cNvGrpSpPr>
            <p:nvPr/>
          </p:nvGrpSpPr>
          <p:grpSpPr>
            <a:xfrm>
              <a:off x="3247865" y="10105340"/>
              <a:ext cx="95594" cy="82785"/>
              <a:chOff x="0" y="0"/>
              <a:chExt cx="6350000" cy="5499100"/>
            </a:xfrm>
          </p:grpSpPr>
          <p:sp>
            <p:nvSpPr>
              <p:cNvPr id="224" name="Freeform 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25" name="Group 225"/>
            <p:cNvGrpSpPr>
              <a:grpSpLocks noChangeAspect="1"/>
            </p:cNvGrpSpPr>
            <p:nvPr/>
          </p:nvGrpSpPr>
          <p:grpSpPr>
            <a:xfrm>
              <a:off x="3247865" y="8535719"/>
              <a:ext cx="95594" cy="82785"/>
              <a:chOff x="0" y="0"/>
              <a:chExt cx="6350000" cy="5499100"/>
            </a:xfrm>
          </p:grpSpPr>
          <p:sp>
            <p:nvSpPr>
              <p:cNvPr id="226" name="Freeform 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227" name="Group 227"/>
            <p:cNvGrpSpPr/>
            <p:nvPr/>
          </p:nvGrpSpPr>
          <p:grpSpPr>
            <a:xfrm>
              <a:off x="6405" y="0"/>
              <a:ext cx="82785" cy="82785"/>
              <a:chOff x="0" y="0"/>
              <a:chExt cx="6350000" cy="6350000"/>
            </a:xfrm>
          </p:grpSpPr>
          <p:sp>
            <p:nvSpPr>
              <p:cNvPr id="228" name="Freeform 2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29" name="Group 229"/>
            <p:cNvGrpSpPr/>
            <p:nvPr/>
          </p:nvGrpSpPr>
          <p:grpSpPr>
            <a:xfrm>
              <a:off x="6405" y="6380485"/>
              <a:ext cx="82785" cy="82785"/>
              <a:chOff x="0" y="0"/>
              <a:chExt cx="6350000" cy="6350000"/>
            </a:xfrm>
          </p:grpSpPr>
          <p:sp>
            <p:nvSpPr>
              <p:cNvPr id="230" name="Freeform 2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31" name="Group 231"/>
            <p:cNvGrpSpPr/>
            <p:nvPr/>
          </p:nvGrpSpPr>
          <p:grpSpPr>
            <a:xfrm>
              <a:off x="6405" y="3187700"/>
              <a:ext cx="82785" cy="82785"/>
              <a:chOff x="0" y="0"/>
              <a:chExt cx="6350000" cy="6350000"/>
            </a:xfrm>
          </p:grpSpPr>
          <p:sp>
            <p:nvSpPr>
              <p:cNvPr id="232" name="Freeform 2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33" name="Group 233"/>
            <p:cNvGrpSpPr/>
            <p:nvPr/>
          </p:nvGrpSpPr>
          <p:grpSpPr>
            <a:xfrm>
              <a:off x="6405" y="1618080"/>
              <a:ext cx="82785" cy="82785"/>
              <a:chOff x="0" y="0"/>
              <a:chExt cx="6350000" cy="6350000"/>
            </a:xfrm>
          </p:grpSpPr>
          <p:sp>
            <p:nvSpPr>
              <p:cNvPr id="234" name="Freeform 2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35" name="Group 235"/>
            <p:cNvGrpSpPr/>
            <p:nvPr/>
          </p:nvGrpSpPr>
          <p:grpSpPr>
            <a:xfrm>
              <a:off x="6405" y="4805780"/>
              <a:ext cx="82785" cy="82785"/>
              <a:chOff x="0" y="0"/>
              <a:chExt cx="6350000" cy="6350000"/>
            </a:xfrm>
          </p:grpSpPr>
          <p:sp>
            <p:nvSpPr>
              <p:cNvPr id="236" name="Freeform 2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37" name="Group 237"/>
            <p:cNvGrpSpPr/>
            <p:nvPr/>
          </p:nvGrpSpPr>
          <p:grpSpPr>
            <a:xfrm>
              <a:off x="6500554" y="0"/>
              <a:ext cx="82785" cy="82785"/>
              <a:chOff x="0" y="0"/>
              <a:chExt cx="6350000" cy="6350000"/>
            </a:xfrm>
          </p:grpSpPr>
          <p:sp>
            <p:nvSpPr>
              <p:cNvPr id="238" name="Freeform 2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39" name="Group 239"/>
            <p:cNvGrpSpPr/>
            <p:nvPr/>
          </p:nvGrpSpPr>
          <p:grpSpPr>
            <a:xfrm>
              <a:off x="6500554" y="6380485"/>
              <a:ext cx="82785" cy="82785"/>
              <a:chOff x="0" y="0"/>
              <a:chExt cx="6350000" cy="6350000"/>
            </a:xfrm>
          </p:grpSpPr>
          <p:sp>
            <p:nvSpPr>
              <p:cNvPr id="240" name="Freeform 2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41" name="Group 241"/>
            <p:cNvGrpSpPr/>
            <p:nvPr/>
          </p:nvGrpSpPr>
          <p:grpSpPr>
            <a:xfrm>
              <a:off x="6500554" y="3187700"/>
              <a:ext cx="82785" cy="82785"/>
              <a:chOff x="0" y="0"/>
              <a:chExt cx="6350000" cy="6350000"/>
            </a:xfrm>
          </p:grpSpPr>
          <p:sp>
            <p:nvSpPr>
              <p:cNvPr id="242" name="Freeform 2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43" name="Group 243"/>
            <p:cNvGrpSpPr/>
            <p:nvPr/>
          </p:nvGrpSpPr>
          <p:grpSpPr>
            <a:xfrm>
              <a:off x="6500554" y="1618080"/>
              <a:ext cx="82785" cy="82785"/>
              <a:chOff x="0" y="0"/>
              <a:chExt cx="6350000" cy="6350000"/>
            </a:xfrm>
          </p:grpSpPr>
          <p:sp>
            <p:nvSpPr>
              <p:cNvPr id="244" name="Freeform 2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45" name="Group 245"/>
            <p:cNvGrpSpPr/>
            <p:nvPr/>
          </p:nvGrpSpPr>
          <p:grpSpPr>
            <a:xfrm>
              <a:off x="6500554" y="4805780"/>
              <a:ext cx="82785" cy="82785"/>
              <a:chOff x="0" y="0"/>
              <a:chExt cx="6350000" cy="6350000"/>
            </a:xfrm>
          </p:grpSpPr>
          <p:sp>
            <p:nvSpPr>
              <p:cNvPr id="246" name="Freeform 2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47" name="Group 247"/>
            <p:cNvGrpSpPr/>
            <p:nvPr/>
          </p:nvGrpSpPr>
          <p:grpSpPr>
            <a:xfrm>
              <a:off x="3254270" y="0"/>
              <a:ext cx="82785" cy="82785"/>
              <a:chOff x="0" y="0"/>
              <a:chExt cx="6350000" cy="6350000"/>
            </a:xfrm>
          </p:grpSpPr>
          <p:sp>
            <p:nvSpPr>
              <p:cNvPr id="248" name="Freeform 2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49" name="Group 249"/>
            <p:cNvGrpSpPr/>
            <p:nvPr/>
          </p:nvGrpSpPr>
          <p:grpSpPr>
            <a:xfrm>
              <a:off x="3254270" y="6380485"/>
              <a:ext cx="82785" cy="82785"/>
              <a:chOff x="0" y="0"/>
              <a:chExt cx="6350000" cy="6350000"/>
            </a:xfrm>
          </p:grpSpPr>
          <p:sp>
            <p:nvSpPr>
              <p:cNvPr id="250" name="Freeform 2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51" name="Group 251"/>
            <p:cNvGrpSpPr/>
            <p:nvPr/>
          </p:nvGrpSpPr>
          <p:grpSpPr>
            <a:xfrm>
              <a:off x="3254270" y="3187700"/>
              <a:ext cx="82785" cy="82785"/>
              <a:chOff x="0" y="0"/>
              <a:chExt cx="6350000" cy="6350000"/>
            </a:xfrm>
          </p:grpSpPr>
          <p:sp>
            <p:nvSpPr>
              <p:cNvPr id="252" name="Freeform 2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53" name="Group 253"/>
            <p:cNvGrpSpPr/>
            <p:nvPr/>
          </p:nvGrpSpPr>
          <p:grpSpPr>
            <a:xfrm>
              <a:off x="3254270" y="1618080"/>
              <a:ext cx="82785" cy="82785"/>
              <a:chOff x="0" y="0"/>
              <a:chExt cx="6350000" cy="6350000"/>
            </a:xfrm>
          </p:grpSpPr>
          <p:sp>
            <p:nvSpPr>
              <p:cNvPr id="254" name="Freeform 2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55" name="Group 255"/>
            <p:cNvGrpSpPr/>
            <p:nvPr/>
          </p:nvGrpSpPr>
          <p:grpSpPr>
            <a:xfrm>
              <a:off x="3254270" y="4805780"/>
              <a:ext cx="82785" cy="82785"/>
              <a:chOff x="0" y="0"/>
              <a:chExt cx="6350000" cy="6350000"/>
            </a:xfrm>
          </p:grpSpPr>
          <p:sp>
            <p:nvSpPr>
              <p:cNvPr id="256" name="Freeform 2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57" name="Group 257"/>
            <p:cNvGrpSpPr/>
            <p:nvPr/>
          </p:nvGrpSpPr>
          <p:grpSpPr>
            <a:xfrm>
              <a:off x="545066" y="537155"/>
              <a:ext cx="82785" cy="82785"/>
              <a:chOff x="0" y="0"/>
              <a:chExt cx="6350000" cy="6350000"/>
            </a:xfrm>
          </p:grpSpPr>
          <p:sp>
            <p:nvSpPr>
              <p:cNvPr id="258" name="Freeform 2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59" name="Group 259"/>
            <p:cNvGrpSpPr/>
            <p:nvPr/>
          </p:nvGrpSpPr>
          <p:grpSpPr>
            <a:xfrm>
              <a:off x="545066" y="6917640"/>
              <a:ext cx="82785" cy="82785"/>
              <a:chOff x="0" y="0"/>
              <a:chExt cx="6350000" cy="6350000"/>
            </a:xfrm>
          </p:grpSpPr>
          <p:sp>
            <p:nvSpPr>
              <p:cNvPr id="260" name="Freeform 2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61" name="Group 261"/>
            <p:cNvGrpSpPr/>
            <p:nvPr/>
          </p:nvGrpSpPr>
          <p:grpSpPr>
            <a:xfrm>
              <a:off x="545066" y="3724855"/>
              <a:ext cx="82785" cy="82785"/>
              <a:chOff x="0" y="0"/>
              <a:chExt cx="6350000" cy="6350000"/>
            </a:xfrm>
          </p:grpSpPr>
          <p:sp>
            <p:nvSpPr>
              <p:cNvPr id="262" name="Freeform 2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63" name="Group 263"/>
            <p:cNvGrpSpPr/>
            <p:nvPr/>
          </p:nvGrpSpPr>
          <p:grpSpPr>
            <a:xfrm>
              <a:off x="545066" y="2155235"/>
              <a:ext cx="82785" cy="82785"/>
              <a:chOff x="0" y="0"/>
              <a:chExt cx="6350000" cy="6350000"/>
            </a:xfrm>
          </p:grpSpPr>
          <p:sp>
            <p:nvSpPr>
              <p:cNvPr id="264" name="Freeform 2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65" name="Group 265"/>
            <p:cNvGrpSpPr/>
            <p:nvPr/>
          </p:nvGrpSpPr>
          <p:grpSpPr>
            <a:xfrm>
              <a:off x="545066" y="5342935"/>
              <a:ext cx="82785" cy="82785"/>
              <a:chOff x="0" y="0"/>
              <a:chExt cx="6350000" cy="6350000"/>
            </a:xfrm>
          </p:grpSpPr>
          <p:sp>
            <p:nvSpPr>
              <p:cNvPr id="266" name="Freeform 2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67" name="Group 267"/>
            <p:cNvGrpSpPr/>
            <p:nvPr/>
          </p:nvGrpSpPr>
          <p:grpSpPr>
            <a:xfrm>
              <a:off x="3792930" y="537155"/>
              <a:ext cx="82785" cy="82785"/>
              <a:chOff x="0" y="0"/>
              <a:chExt cx="6350000" cy="6350000"/>
            </a:xfrm>
          </p:grpSpPr>
          <p:sp>
            <p:nvSpPr>
              <p:cNvPr id="268" name="Freeform 2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69" name="Group 269"/>
            <p:cNvGrpSpPr/>
            <p:nvPr/>
          </p:nvGrpSpPr>
          <p:grpSpPr>
            <a:xfrm>
              <a:off x="3792930" y="6917640"/>
              <a:ext cx="82785" cy="82785"/>
              <a:chOff x="0" y="0"/>
              <a:chExt cx="6350000" cy="6350000"/>
            </a:xfrm>
          </p:grpSpPr>
          <p:sp>
            <p:nvSpPr>
              <p:cNvPr id="270" name="Freeform 2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71" name="Group 271"/>
            <p:cNvGrpSpPr/>
            <p:nvPr/>
          </p:nvGrpSpPr>
          <p:grpSpPr>
            <a:xfrm>
              <a:off x="3792930" y="3724855"/>
              <a:ext cx="82785" cy="82785"/>
              <a:chOff x="0" y="0"/>
              <a:chExt cx="6350000" cy="6350000"/>
            </a:xfrm>
          </p:grpSpPr>
          <p:sp>
            <p:nvSpPr>
              <p:cNvPr id="272" name="Freeform 2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73" name="Group 273"/>
            <p:cNvGrpSpPr/>
            <p:nvPr/>
          </p:nvGrpSpPr>
          <p:grpSpPr>
            <a:xfrm>
              <a:off x="3792930" y="2155235"/>
              <a:ext cx="82785" cy="82785"/>
              <a:chOff x="0" y="0"/>
              <a:chExt cx="6350000" cy="6350000"/>
            </a:xfrm>
          </p:grpSpPr>
          <p:sp>
            <p:nvSpPr>
              <p:cNvPr id="274" name="Freeform 2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75" name="Group 275"/>
            <p:cNvGrpSpPr/>
            <p:nvPr/>
          </p:nvGrpSpPr>
          <p:grpSpPr>
            <a:xfrm>
              <a:off x="3792930" y="5342935"/>
              <a:ext cx="82785" cy="82785"/>
              <a:chOff x="0" y="0"/>
              <a:chExt cx="6350000" cy="6350000"/>
            </a:xfrm>
          </p:grpSpPr>
          <p:sp>
            <p:nvSpPr>
              <p:cNvPr id="276" name="Freeform 2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77" name="Group 277"/>
            <p:cNvGrpSpPr/>
            <p:nvPr/>
          </p:nvGrpSpPr>
          <p:grpSpPr>
            <a:xfrm>
              <a:off x="1084926" y="1075351"/>
              <a:ext cx="82785" cy="82785"/>
              <a:chOff x="0" y="0"/>
              <a:chExt cx="6350000" cy="6350000"/>
            </a:xfrm>
          </p:grpSpPr>
          <p:sp>
            <p:nvSpPr>
              <p:cNvPr id="278" name="Freeform 2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79" name="Group 279"/>
            <p:cNvGrpSpPr/>
            <p:nvPr/>
          </p:nvGrpSpPr>
          <p:grpSpPr>
            <a:xfrm>
              <a:off x="1084926" y="4263051"/>
              <a:ext cx="82785" cy="82785"/>
              <a:chOff x="0" y="0"/>
              <a:chExt cx="6350000" cy="6350000"/>
            </a:xfrm>
          </p:grpSpPr>
          <p:sp>
            <p:nvSpPr>
              <p:cNvPr id="280" name="Freeform 2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81" name="Group 281"/>
            <p:cNvGrpSpPr/>
            <p:nvPr/>
          </p:nvGrpSpPr>
          <p:grpSpPr>
            <a:xfrm>
              <a:off x="1084926" y="2693431"/>
              <a:ext cx="82785" cy="82785"/>
              <a:chOff x="0" y="0"/>
              <a:chExt cx="6350000" cy="6350000"/>
            </a:xfrm>
          </p:grpSpPr>
          <p:sp>
            <p:nvSpPr>
              <p:cNvPr id="282" name="Freeform 2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83" name="Group 283"/>
            <p:cNvGrpSpPr/>
            <p:nvPr/>
          </p:nvGrpSpPr>
          <p:grpSpPr>
            <a:xfrm>
              <a:off x="1084926" y="5881131"/>
              <a:ext cx="82785" cy="82785"/>
              <a:chOff x="0" y="0"/>
              <a:chExt cx="6350000" cy="6350000"/>
            </a:xfrm>
          </p:grpSpPr>
          <p:sp>
            <p:nvSpPr>
              <p:cNvPr id="284" name="Freeform 2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85" name="Group 285"/>
            <p:cNvGrpSpPr/>
            <p:nvPr/>
          </p:nvGrpSpPr>
          <p:grpSpPr>
            <a:xfrm>
              <a:off x="4332791" y="1075351"/>
              <a:ext cx="82785" cy="82785"/>
              <a:chOff x="0" y="0"/>
              <a:chExt cx="6350000" cy="6350000"/>
            </a:xfrm>
          </p:grpSpPr>
          <p:sp>
            <p:nvSpPr>
              <p:cNvPr id="286" name="Freeform 2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87" name="Group 287"/>
            <p:cNvGrpSpPr/>
            <p:nvPr/>
          </p:nvGrpSpPr>
          <p:grpSpPr>
            <a:xfrm>
              <a:off x="4332791" y="4263051"/>
              <a:ext cx="82785" cy="82785"/>
              <a:chOff x="0" y="0"/>
              <a:chExt cx="6350000" cy="6350000"/>
            </a:xfrm>
          </p:grpSpPr>
          <p:sp>
            <p:nvSpPr>
              <p:cNvPr id="288" name="Freeform 2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89" name="Group 289"/>
            <p:cNvGrpSpPr/>
            <p:nvPr/>
          </p:nvGrpSpPr>
          <p:grpSpPr>
            <a:xfrm>
              <a:off x="4332791" y="2693431"/>
              <a:ext cx="82785" cy="82785"/>
              <a:chOff x="0" y="0"/>
              <a:chExt cx="6350000" cy="6350000"/>
            </a:xfrm>
          </p:grpSpPr>
          <p:sp>
            <p:nvSpPr>
              <p:cNvPr id="290" name="Freeform 2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91" name="Group 291"/>
            <p:cNvGrpSpPr/>
            <p:nvPr/>
          </p:nvGrpSpPr>
          <p:grpSpPr>
            <a:xfrm>
              <a:off x="4332791" y="5881131"/>
              <a:ext cx="82785" cy="82785"/>
              <a:chOff x="0" y="0"/>
              <a:chExt cx="6350000" cy="6350000"/>
            </a:xfrm>
          </p:grpSpPr>
          <p:sp>
            <p:nvSpPr>
              <p:cNvPr id="292" name="Freeform 2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93" name="Group 293"/>
            <p:cNvGrpSpPr/>
            <p:nvPr/>
          </p:nvGrpSpPr>
          <p:grpSpPr>
            <a:xfrm>
              <a:off x="1633891" y="0"/>
              <a:ext cx="82785" cy="82785"/>
              <a:chOff x="0" y="0"/>
              <a:chExt cx="6350000" cy="6350000"/>
            </a:xfrm>
          </p:grpSpPr>
          <p:sp>
            <p:nvSpPr>
              <p:cNvPr id="294" name="Freeform 2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95" name="Group 295"/>
            <p:cNvGrpSpPr/>
            <p:nvPr/>
          </p:nvGrpSpPr>
          <p:grpSpPr>
            <a:xfrm>
              <a:off x="1633891" y="6380485"/>
              <a:ext cx="82785" cy="82785"/>
              <a:chOff x="0" y="0"/>
              <a:chExt cx="6350000" cy="6350000"/>
            </a:xfrm>
          </p:grpSpPr>
          <p:sp>
            <p:nvSpPr>
              <p:cNvPr id="296" name="Freeform 2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97" name="Group 297"/>
            <p:cNvGrpSpPr/>
            <p:nvPr/>
          </p:nvGrpSpPr>
          <p:grpSpPr>
            <a:xfrm>
              <a:off x="1633891" y="3187700"/>
              <a:ext cx="82785" cy="82785"/>
              <a:chOff x="0" y="0"/>
              <a:chExt cx="6350000" cy="6350000"/>
            </a:xfrm>
          </p:grpSpPr>
          <p:sp>
            <p:nvSpPr>
              <p:cNvPr id="298" name="Freeform 2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99" name="Group 299"/>
            <p:cNvGrpSpPr/>
            <p:nvPr/>
          </p:nvGrpSpPr>
          <p:grpSpPr>
            <a:xfrm>
              <a:off x="1633891" y="1618080"/>
              <a:ext cx="82785" cy="82785"/>
              <a:chOff x="0" y="0"/>
              <a:chExt cx="6350000" cy="6350000"/>
            </a:xfrm>
          </p:grpSpPr>
          <p:sp>
            <p:nvSpPr>
              <p:cNvPr id="300" name="Freeform 3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01" name="Group 301"/>
            <p:cNvGrpSpPr/>
            <p:nvPr/>
          </p:nvGrpSpPr>
          <p:grpSpPr>
            <a:xfrm>
              <a:off x="1633891" y="4805780"/>
              <a:ext cx="82785" cy="82785"/>
              <a:chOff x="0" y="0"/>
              <a:chExt cx="6350000" cy="6350000"/>
            </a:xfrm>
          </p:grpSpPr>
          <p:sp>
            <p:nvSpPr>
              <p:cNvPr id="302" name="Freeform 3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03" name="Group 303"/>
            <p:cNvGrpSpPr/>
            <p:nvPr/>
          </p:nvGrpSpPr>
          <p:grpSpPr>
            <a:xfrm>
              <a:off x="4881756" y="0"/>
              <a:ext cx="82785" cy="82785"/>
              <a:chOff x="0" y="0"/>
              <a:chExt cx="6350000" cy="6350000"/>
            </a:xfrm>
          </p:grpSpPr>
          <p:sp>
            <p:nvSpPr>
              <p:cNvPr id="304" name="Freeform 3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05" name="Group 305"/>
            <p:cNvGrpSpPr/>
            <p:nvPr/>
          </p:nvGrpSpPr>
          <p:grpSpPr>
            <a:xfrm>
              <a:off x="4881756" y="6380485"/>
              <a:ext cx="82785" cy="82785"/>
              <a:chOff x="0" y="0"/>
              <a:chExt cx="6350000" cy="6350000"/>
            </a:xfrm>
          </p:grpSpPr>
          <p:sp>
            <p:nvSpPr>
              <p:cNvPr id="306" name="Freeform 3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07" name="Group 307"/>
            <p:cNvGrpSpPr/>
            <p:nvPr/>
          </p:nvGrpSpPr>
          <p:grpSpPr>
            <a:xfrm>
              <a:off x="4881756" y="3187700"/>
              <a:ext cx="82785" cy="82785"/>
              <a:chOff x="0" y="0"/>
              <a:chExt cx="6350000" cy="6350000"/>
            </a:xfrm>
          </p:grpSpPr>
          <p:sp>
            <p:nvSpPr>
              <p:cNvPr id="308" name="Freeform 3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09" name="Group 309"/>
            <p:cNvGrpSpPr/>
            <p:nvPr/>
          </p:nvGrpSpPr>
          <p:grpSpPr>
            <a:xfrm>
              <a:off x="4881756" y="1618080"/>
              <a:ext cx="82785" cy="82785"/>
              <a:chOff x="0" y="0"/>
              <a:chExt cx="6350000" cy="6350000"/>
            </a:xfrm>
          </p:grpSpPr>
          <p:sp>
            <p:nvSpPr>
              <p:cNvPr id="310" name="Freeform 3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11" name="Group 311"/>
            <p:cNvGrpSpPr/>
            <p:nvPr/>
          </p:nvGrpSpPr>
          <p:grpSpPr>
            <a:xfrm>
              <a:off x="4881756" y="4805780"/>
              <a:ext cx="82785" cy="82785"/>
              <a:chOff x="0" y="0"/>
              <a:chExt cx="6350000" cy="6350000"/>
            </a:xfrm>
          </p:grpSpPr>
          <p:sp>
            <p:nvSpPr>
              <p:cNvPr id="312" name="Freeform 3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13" name="Group 313"/>
            <p:cNvGrpSpPr/>
            <p:nvPr/>
          </p:nvGrpSpPr>
          <p:grpSpPr>
            <a:xfrm>
              <a:off x="2172552" y="537155"/>
              <a:ext cx="82785" cy="82785"/>
              <a:chOff x="0" y="0"/>
              <a:chExt cx="6350000" cy="6350000"/>
            </a:xfrm>
          </p:grpSpPr>
          <p:sp>
            <p:nvSpPr>
              <p:cNvPr id="314" name="Freeform 3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15" name="Group 315"/>
            <p:cNvGrpSpPr/>
            <p:nvPr/>
          </p:nvGrpSpPr>
          <p:grpSpPr>
            <a:xfrm>
              <a:off x="2172552" y="6917640"/>
              <a:ext cx="82785" cy="82785"/>
              <a:chOff x="0" y="0"/>
              <a:chExt cx="6350000" cy="6350000"/>
            </a:xfrm>
          </p:grpSpPr>
          <p:sp>
            <p:nvSpPr>
              <p:cNvPr id="316" name="Freeform 3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17" name="Group 317"/>
            <p:cNvGrpSpPr/>
            <p:nvPr/>
          </p:nvGrpSpPr>
          <p:grpSpPr>
            <a:xfrm>
              <a:off x="2172552" y="3724855"/>
              <a:ext cx="82785" cy="82785"/>
              <a:chOff x="0" y="0"/>
              <a:chExt cx="6350000" cy="6350000"/>
            </a:xfrm>
          </p:grpSpPr>
          <p:sp>
            <p:nvSpPr>
              <p:cNvPr id="318" name="Freeform 3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19" name="Group 319"/>
            <p:cNvGrpSpPr/>
            <p:nvPr/>
          </p:nvGrpSpPr>
          <p:grpSpPr>
            <a:xfrm>
              <a:off x="2172552" y="2155235"/>
              <a:ext cx="82785" cy="82785"/>
              <a:chOff x="0" y="0"/>
              <a:chExt cx="6350000" cy="6350000"/>
            </a:xfrm>
          </p:grpSpPr>
          <p:sp>
            <p:nvSpPr>
              <p:cNvPr id="320" name="Freeform 3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21" name="Group 321"/>
            <p:cNvGrpSpPr/>
            <p:nvPr/>
          </p:nvGrpSpPr>
          <p:grpSpPr>
            <a:xfrm>
              <a:off x="2172552" y="5342935"/>
              <a:ext cx="82785" cy="82785"/>
              <a:chOff x="0" y="0"/>
              <a:chExt cx="6350000" cy="6350000"/>
            </a:xfrm>
          </p:grpSpPr>
          <p:sp>
            <p:nvSpPr>
              <p:cNvPr id="322" name="Freeform 3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23" name="Group 323"/>
            <p:cNvGrpSpPr/>
            <p:nvPr/>
          </p:nvGrpSpPr>
          <p:grpSpPr>
            <a:xfrm>
              <a:off x="5420417" y="537155"/>
              <a:ext cx="82785" cy="82785"/>
              <a:chOff x="0" y="0"/>
              <a:chExt cx="6350000" cy="6350000"/>
            </a:xfrm>
          </p:grpSpPr>
          <p:sp>
            <p:nvSpPr>
              <p:cNvPr id="324" name="Freeform 3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25" name="Group 325"/>
            <p:cNvGrpSpPr/>
            <p:nvPr/>
          </p:nvGrpSpPr>
          <p:grpSpPr>
            <a:xfrm>
              <a:off x="5420417" y="6917640"/>
              <a:ext cx="82785" cy="82785"/>
              <a:chOff x="0" y="0"/>
              <a:chExt cx="6350000" cy="6350000"/>
            </a:xfrm>
          </p:grpSpPr>
          <p:sp>
            <p:nvSpPr>
              <p:cNvPr id="326" name="Freeform 3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27" name="Group 327"/>
            <p:cNvGrpSpPr/>
            <p:nvPr/>
          </p:nvGrpSpPr>
          <p:grpSpPr>
            <a:xfrm>
              <a:off x="5420417" y="3724855"/>
              <a:ext cx="82785" cy="82785"/>
              <a:chOff x="0" y="0"/>
              <a:chExt cx="6350000" cy="6350000"/>
            </a:xfrm>
          </p:grpSpPr>
          <p:sp>
            <p:nvSpPr>
              <p:cNvPr id="328" name="Freeform 3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29" name="Group 329"/>
            <p:cNvGrpSpPr/>
            <p:nvPr/>
          </p:nvGrpSpPr>
          <p:grpSpPr>
            <a:xfrm>
              <a:off x="5420417" y="2155235"/>
              <a:ext cx="82785" cy="82785"/>
              <a:chOff x="0" y="0"/>
              <a:chExt cx="6350000" cy="6350000"/>
            </a:xfrm>
          </p:grpSpPr>
          <p:sp>
            <p:nvSpPr>
              <p:cNvPr id="330" name="Freeform 3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31" name="Group 331"/>
            <p:cNvGrpSpPr/>
            <p:nvPr/>
          </p:nvGrpSpPr>
          <p:grpSpPr>
            <a:xfrm>
              <a:off x="5420417" y="5342935"/>
              <a:ext cx="82785" cy="82785"/>
              <a:chOff x="0" y="0"/>
              <a:chExt cx="6350000" cy="6350000"/>
            </a:xfrm>
          </p:grpSpPr>
          <p:sp>
            <p:nvSpPr>
              <p:cNvPr id="332" name="Freeform 3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33" name="Group 333"/>
            <p:cNvGrpSpPr/>
            <p:nvPr/>
          </p:nvGrpSpPr>
          <p:grpSpPr>
            <a:xfrm>
              <a:off x="2712413" y="1075351"/>
              <a:ext cx="82785" cy="82785"/>
              <a:chOff x="0" y="0"/>
              <a:chExt cx="6350000" cy="6350000"/>
            </a:xfrm>
          </p:grpSpPr>
          <p:sp>
            <p:nvSpPr>
              <p:cNvPr id="334" name="Freeform 3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35" name="Group 335"/>
            <p:cNvGrpSpPr/>
            <p:nvPr/>
          </p:nvGrpSpPr>
          <p:grpSpPr>
            <a:xfrm>
              <a:off x="2712413" y="4263051"/>
              <a:ext cx="82785" cy="82785"/>
              <a:chOff x="0" y="0"/>
              <a:chExt cx="6350000" cy="6350000"/>
            </a:xfrm>
          </p:grpSpPr>
          <p:sp>
            <p:nvSpPr>
              <p:cNvPr id="336" name="Freeform 3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37" name="Group 337"/>
            <p:cNvGrpSpPr/>
            <p:nvPr/>
          </p:nvGrpSpPr>
          <p:grpSpPr>
            <a:xfrm>
              <a:off x="2712413" y="2693431"/>
              <a:ext cx="82785" cy="82785"/>
              <a:chOff x="0" y="0"/>
              <a:chExt cx="6350000" cy="6350000"/>
            </a:xfrm>
          </p:grpSpPr>
          <p:sp>
            <p:nvSpPr>
              <p:cNvPr id="338" name="Freeform 3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39" name="Group 339"/>
            <p:cNvGrpSpPr/>
            <p:nvPr/>
          </p:nvGrpSpPr>
          <p:grpSpPr>
            <a:xfrm>
              <a:off x="2712413" y="5881131"/>
              <a:ext cx="82785" cy="82785"/>
              <a:chOff x="0" y="0"/>
              <a:chExt cx="6350000" cy="6350000"/>
            </a:xfrm>
          </p:grpSpPr>
          <p:sp>
            <p:nvSpPr>
              <p:cNvPr id="340" name="Freeform 3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41" name="Group 341"/>
            <p:cNvGrpSpPr/>
            <p:nvPr/>
          </p:nvGrpSpPr>
          <p:grpSpPr>
            <a:xfrm>
              <a:off x="5960278" y="1075351"/>
              <a:ext cx="82785" cy="82785"/>
              <a:chOff x="0" y="0"/>
              <a:chExt cx="6350000" cy="6350000"/>
            </a:xfrm>
          </p:grpSpPr>
          <p:sp>
            <p:nvSpPr>
              <p:cNvPr id="342" name="Freeform 3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43" name="Group 343"/>
            <p:cNvGrpSpPr/>
            <p:nvPr/>
          </p:nvGrpSpPr>
          <p:grpSpPr>
            <a:xfrm>
              <a:off x="5960278" y="4263051"/>
              <a:ext cx="82785" cy="82785"/>
              <a:chOff x="0" y="0"/>
              <a:chExt cx="6350000" cy="6350000"/>
            </a:xfrm>
          </p:grpSpPr>
          <p:sp>
            <p:nvSpPr>
              <p:cNvPr id="344" name="Freeform 3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45" name="Group 345"/>
            <p:cNvGrpSpPr/>
            <p:nvPr/>
          </p:nvGrpSpPr>
          <p:grpSpPr>
            <a:xfrm>
              <a:off x="5960278" y="2693431"/>
              <a:ext cx="82785" cy="82785"/>
              <a:chOff x="0" y="0"/>
              <a:chExt cx="6350000" cy="6350000"/>
            </a:xfrm>
          </p:grpSpPr>
          <p:sp>
            <p:nvSpPr>
              <p:cNvPr id="346" name="Freeform 3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47" name="Group 347"/>
            <p:cNvGrpSpPr/>
            <p:nvPr/>
          </p:nvGrpSpPr>
          <p:grpSpPr>
            <a:xfrm>
              <a:off x="5960278" y="5881131"/>
              <a:ext cx="82785" cy="82785"/>
              <a:chOff x="0" y="0"/>
              <a:chExt cx="6350000" cy="6350000"/>
            </a:xfrm>
          </p:grpSpPr>
          <p:sp>
            <p:nvSpPr>
              <p:cNvPr id="348" name="Freeform 3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49" name="Group 349"/>
            <p:cNvGrpSpPr/>
            <p:nvPr/>
          </p:nvGrpSpPr>
          <p:grpSpPr>
            <a:xfrm>
              <a:off x="545144" y="0"/>
              <a:ext cx="82785" cy="82785"/>
              <a:chOff x="0" y="0"/>
              <a:chExt cx="1913890" cy="1913890"/>
            </a:xfrm>
          </p:grpSpPr>
          <p:sp>
            <p:nvSpPr>
              <p:cNvPr id="350" name="Freeform 3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51" name="Group 351"/>
            <p:cNvGrpSpPr/>
            <p:nvPr/>
          </p:nvGrpSpPr>
          <p:grpSpPr>
            <a:xfrm>
              <a:off x="545144" y="6380485"/>
              <a:ext cx="82785" cy="82785"/>
              <a:chOff x="0" y="0"/>
              <a:chExt cx="1913890" cy="1913890"/>
            </a:xfrm>
          </p:grpSpPr>
          <p:sp>
            <p:nvSpPr>
              <p:cNvPr id="352" name="Freeform 3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53" name="Group 353"/>
            <p:cNvGrpSpPr/>
            <p:nvPr/>
          </p:nvGrpSpPr>
          <p:grpSpPr>
            <a:xfrm>
              <a:off x="545144" y="3187700"/>
              <a:ext cx="82785" cy="82785"/>
              <a:chOff x="0" y="0"/>
              <a:chExt cx="1913890" cy="1913890"/>
            </a:xfrm>
          </p:grpSpPr>
          <p:sp>
            <p:nvSpPr>
              <p:cNvPr id="354" name="Freeform 3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55" name="Group 355"/>
            <p:cNvGrpSpPr/>
            <p:nvPr/>
          </p:nvGrpSpPr>
          <p:grpSpPr>
            <a:xfrm>
              <a:off x="545144" y="1618080"/>
              <a:ext cx="82785" cy="82785"/>
              <a:chOff x="0" y="0"/>
              <a:chExt cx="1913890" cy="1913890"/>
            </a:xfrm>
          </p:grpSpPr>
          <p:sp>
            <p:nvSpPr>
              <p:cNvPr id="356" name="Freeform 3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57" name="Group 357"/>
            <p:cNvGrpSpPr/>
            <p:nvPr/>
          </p:nvGrpSpPr>
          <p:grpSpPr>
            <a:xfrm>
              <a:off x="545144" y="4805780"/>
              <a:ext cx="82785" cy="82785"/>
              <a:chOff x="0" y="0"/>
              <a:chExt cx="1913890" cy="1913890"/>
            </a:xfrm>
          </p:grpSpPr>
          <p:sp>
            <p:nvSpPr>
              <p:cNvPr id="358" name="Freeform 3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59" name="Group 359"/>
            <p:cNvGrpSpPr/>
            <p:nvPr/>
          </p:nvGrpSpPr>
          <p:grpSpPr>
            <a:xfrm>
              <a:off x="3793009" y="0"/>
              <a:ext cx="82785" cy="82785"/>
              <a:chOff x="0" y="0"/>
              <a:chExt cx="1913890" cy="1913890"/>
            </a:xfrm>
          </p:grpSpPr>
          <p:sp>
            <p:nvSpPr>
              <p:cNvPr id="360" name="Freeform 3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61" name="Group 361"/>
            <p:cNvGrpSpPr/>
            <p:nvPr/>
          </p:nvGrpSpPr>
          <p:grpSpPr>
            <a:xfrm>
              <a:off x="3793009" y="6380485"/>
              <a:ext cx="82785" cy="82785"/>
              <a:chOff x="0" y="0"/>
              <a:chExt cx="1913890" cy="1913890"/>
            </a:xfrm>
          </p:grpSpPr>
          <p:sp>
            <p:nvSpPr>
              <p:cNvPr id="362" name="Freeform 3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63" name="Group 363"/>
            <p:cNvGrpSpPr/>
            <p:nvPr/>
          </p:nvGrpSpPr>
          <p:grpSpPr>
            <a:xfrm>
              <a:off x="3793009" y="3187700"/>
              <a:ext cx="82785" cy="82785"/>
              <a:chOff x="0" y="0"/>
              <a:chExt cx="1913890" cy="1913890"/>
            </a:xfrm>
          </p:grpSpPr>
          <p:sp>
            <p:nvSpPr>
              <p:cNvPr id="364" name="Freeform 3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65" name="Group 365"/>
            <p:cNvGrpSpPr/>
            <p:nvPr/>
          </p:nvGrpSpPr>
          <p:grpSpPr>
            <a:xfrm>
              <a:off x="3793009" y="1618080"/>
              <a:ext cx="82785" cy="82785"/>
              <a:chOff x="0" y="0"/>
              <a:chExt cx="1913890" cy="1913890"/>
            </a:xfrm>
          </p:grpSpPr>
          <p:sp>
            <p:nvSpPr>
              <p:cNvPr id="366" name="Freeform 3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67" name="Group 367"/>
            <p:cNvGrpSpPr/>
            <p:nvPr/>
          </p:nvGrpSpPr>
          <p:grpSpPr>
            <a:xfrm>
              <a:off x="3793009" y="4805780"/>
              <a:ext cx="82785" cy="82785"/>
              <a:chOff x="0" y="0"/>
              <a:chExt cx="1913890" cy="1913890"/>
            </a:xfrm>
          </p:grpSpPr>
          <p:sp>
            <p:nvSpPr>
              <p:cNvPr id="368" name="Freeform 3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69" name="Group 369"/>
            <p:cNvGrpSpPr/>
            <p:nvPr/>
          </p:nvGrpSpPr>
          <p:grpSpPr>
            <a:xfrm>
              <a:off x="1083805" y="537155"/>
              <a:ext cx="82785" cy="82785"/>
              <a:chOff x="0" y="0"/>
              <a:chExt cx="1913890" cy="1913890"/>
            </a:xfrm>
          </p:grpSpPr>
          <p:sp>
            <p:nvSpPr>
              <p:cNvPr id="370" name="Freeform 3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71" name="Group 371"/>
            <p:cNvGrpSpPr/>
            <p:nvPr/>
          </p:nvGrpSpPr>
          <p:grpSpPr>
            <a:xfrm>
              <a:off x="1083805" y="6917640"/>
              <a:ext cx="82785" cy="82785"/>
              <a:chOff x="0" y="0"/>
              <a:chExt cx="1913890" cy="1913890"/>
            </a:xfrm>
          </p:grpSpPr>
          <p:sp>
            <p:nvSpPr>
              <p:cNvPr id="372" name="Freeform 3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73" name="Group 373"/>
            <p:cNvGrpSpPr/>
            <p:nvPr/>
          </p:nvGrpSpPr>
          <p:grpSpPr>
            <a:xfrm>
              <a:off x="1083805" y="3724855"/>
              <a:ext cx="82785" cy="82785"/>
              <a:chOff x="0" y="0"/>
              <a:chExt cx="1913890" cy="1913890"/>
            </a:xfrm>
          </p:grpSpPr>
          <p:sp>
            <p:nvSpPr>
              <p:cNvPr id="374" name="Freeform 3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75" name="Group 375"/>
            <p:cNvGrpSpPr/>
            <p:nvPr/>
          </p:nvGrpSpPr>
          <p:grpSpPr>
            <a:xfrm>
              <a:off x="1083805" y="2155235"/>
              <a:ext cx="82785" cy="82785"/>
              <a:chOff x="0" y="0"/>
              <a:chExt cx="1913890" cy="1913890"/>
            </a:xfrm>
          </p:grpSpPr>
          <p:sp>
            <p:nvSpPr>
              <p:cNvPr id="376" name="Freeform 3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77" name="Group 377"/>
            <p:cNvGrpSpPr/>
            <p:nvPr/>
          </p:nvGrpSpPr>
          <p:grpSpPr>
            <a:xfrm>
              <a:off x="1083805" y="5342935"/>
              <a:ext cx="82785" cy="82785"/>
              <a:chOff x="0" y="0"/>
              <a:chExt cx="1913890" cy="1913890"/>
            </a:xfrm>
          </p:grpSpPr>
          <p:sp>
            <p:nvSpPr>
              <p:cNvPr id="378" name="Freeform 3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79" name="Group 379"/>
            <p:cNvGrpSpPr/>
            <p:nvPr/>
          </p:nvGrpSpPr>
          <p:grpSpPr>
            <a:xfrm>
              <a:off x="4331670" y="537155"/>
              <a:ext cx="82785" cy="82785"/>
              <a:chOff x="0" y="0"/>
              <a:chExt cx="1913890" cy="1913890"/>
            </a:xfrm>
          </p:grpSpPr>
          <p:sp>
            <p:nvSpPr>
              <p:cNvPr id="380" name="Freeform 3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81" name="Group 381"/>
            <p:cNvGrpSpPr/>
            <p:nvPr/>
          </p:nvGrpSpPr>
          <p:grpSpPr>
            <a:xfrm>
              <a:off x="4331670" y="6917640"/>
              <a:ext cx="82785" cy="82785"/>
              <a:chOff x="0" y="0"/>
              <a:chExt cx="1913890" cy="1913890"/>
            </a:xfrm>
          </p:grpSpPr>
          <p:sp>
            <p:nvSpPr>
              <p:cNvPr id="382" name="Freeform 3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83" name="Group 383"/>
            <p:cNvGrpSpPr/>
            <p:nvPr/>
          </p:nvGrpSpPr>
          <p:grpSpPr>
            <a:xfrm>
              <a:off x="4331670" y="3724855"/>
              <a:ext cx="82785" cy="82785"/>
              <a:chOff x="0" y="0"/>
              <a:chExt cx="1913890" cy="1913890"/>
            </a:xfrm>
          </p:grpSpPr>
          <p:sp>
            <p:nvSpPr>
              <p:cNvPr id="384" name="Freeform 3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85" name="Group 385"/>
            <p:cNvGrpSpPr/>
            <p:nvPr/>
          </p:nvGrpSpPr>
          <p:grpSpPr>
            <a:xfrm>
              <a:off x="4331670" y="2155235"/>
              <a:ext cx="82785" cy="82785"/>
              <a:chOff x="0" y="0"/>
              <a:chExt cx="1913890" cy="1913890"/>
            </a:xfrm>
          </p:grpSpPr>
          <p:sp>
            <p:nvSpPr>
              <p:cNvPr id="386" name="Freeform 3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87" name="Group 387"/>
            <p:cNvGrpSpPr/>
            <p:nvPr/>
          </p:nvGrpSpPr>
          <p:grpSpPr>
            <a:xfrm>
              <a:off x="4331670" y="5342935"/>
              <a:ext cx="82785" cy="82785"/>
              <a:chOff x="0" y="0"/>
              <a:chExt cx="1913890" cy="1913890"/>
            </a:xfrm>
          </p:grpSpPr>
          <p:sp>
            <p:nvSpPr>
              <p:cNvPr id="388" name="Freeform 3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89" name="Group 389"/>
            <p:cNvGrpSpPr/>
            <p:nvPr/>
          </p:nvGrpSpPr>
          <p:grpSpPr>
            <a:xfrm>
              <a:off x="1623665" y="1075351"/>
              <a:ext cx="82785" cy="82785"/>
              <a:chOff x="0" y="0"/>
              <a:chExt cx="1913890" cy="1913890"/>
            </a:xfrm>
          </p:grpSpPr>
          <p:sp>
            <p:nvSpPr>
              <p:cNvPr id="390" name="Freeform 3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91" name="Group 391"/>
            <p:cNvGrpSpPr/>
            <p:nvPr/>
          </p:nvGrpSpPr>
          <p:grpSpPr>
            <a:xfrm>
              <a:off x="1623665" y="4263051"/>
              <a:ext cx="82785" cy="82785"/>
              <a:chOff x="0" y="0"/>
              <a:chExt cx="1913890" cy="1913890"/>
            </a:xfrm>
          </p:grpSpPr>
          <p:sp>
            <p:nvSpPr>
              <p:cNvPr id="392" name="Freeform 3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93" name="Group 393"/>
            <p:cNvGrpSpPr/>
            <p:nvPr/>
          </p:nvGrpSpPr>
          <p:grpSpPr>
            <a:xfrm>
              <a:off x="1623665" y="2693431"/>
              <a:ext cx="82785" cy="82785"/>
              <a:chOff x="0" y="0"/>
              <a:chExt cx="1913890" cy="1913890"/>
            </a:xfrm>
          </p:grpSpPr>
          <p:sp>
            <p:nvSpPr>
              <p:cNvPr id="394" name="Freeform 3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95" name="Group 395"/>
            <p:cNvGrpSpPr/>
            <p:nvPr/>
          </p:nvGrpSpPr>
          <p:grpSpPr>
            <a:xfrm>
              <a:off x="1623665" y="5881131"/>
              <a:ext cx="82785" cy="82785"/>
              <a:chOff x="0" y="0"/>
              <a:chExt cx="1913890" cy="1913890"/>
            </a:xfrm>
          </p:grpSpPr>
          <p:sp>
            <p:nvSpPr>
              <p:cNvPr id="396" name="Freeform 3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97" name="Group 397"/>
            <p:cNvGrpSpPr/>
            <p:nvPr/>
          </p:nvGrpSpPr>
          <p:grpSpPr>
            <a:xfrm>
              <a:off x="4871530" y="1075351"/>
              <a:ext cx="82785" cy="82785"/>
              <a:chOff x="0" y="0"/>
              <a:chExt cx="1913890" cy="1913890"/>
            </a:xfrm>
          </p:grpSpPr>
          <p:sp>
            <p:nvSpPr>
              <p:cNvPr id="398" name="Freeform 3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399" name="Group 399"/>
            <p:cNvGrpSpPr/>
            <p:nvPr/>
          </p:nvGrpSpPr>
          <p:grpSpPr>
            <a:xfrm>
              <a:off x="4871530" y="4263051"/>
              <a:ext cx="82785" cy="82785"/>
              <a:chOff x="0" y="0"/>
              <a:chExt cx="1913890" cy="1913890"/>
            </a:xfrm>
          </p:grpSpPr>
          <p:sp>
            <p:nvSpPr>
              <p:cNvPr id="400" name="Freeform 4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01" name="Group 401"/>
            <p:cNvGrpSpPr/>
            <p:nvPr/>
          </p:nvGrpSpPr>
          <p:grpSpPr>
            <a:xfrm>
              <a:off x="4871530" y="2693431"/>
              <a:ext cx="82785" cy="82785"/>
              <a:chOff x="0" y="0"/>
              <a:chExt cx="1913890" cy="1913890"/>
            </a:xfrm>
          </p:grpSpPr>
          <p:sp>
            <p:nvSpPr>
              <p:cNvPr id="402" name="Freeform 4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03" name="Group 403"/>
            <p:cNvGrpSpPr/>
            <p:nvPr/>
          </p:nvGrpSpPr>
          <p:grpSpPr>
            <a:xfrm>
              <a:off x="4871530" y="5881131"/>
              <a:ext cx="82785" cy="82785"/>
              <a:chOff x="0" y="0"/>
              <a:chExt cx="1913890" cy="1913890"/>
            </a:xfrm>
          </p:grpSpPr>
          <p:sp>
            <p:nvSpPr>
              <p:cNvPr id="404" name="Freeform 4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05" name="Group 405"/>
            <p:cNvGrpSpPr/>
            <p:nvPr/>
          </p:nvGrpSpPr>
          <p:grpSpPr>
            <a:xfrm>
              <a:off x="6405" y="1075351"/>
              <a:ext cx="82785" cy="82785"/>
              <a:chOff x="0" y="0"/>
              <a:chExt cx="1913890" cy="1913890"/>
            </a:xfrm>
          </p:grpSpPr>
          <p:sp>
            <p:nvSpPr>
              <p:cNvPr id="406" name="Freeform 4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07" name="Group 407"/>
            <p:cNvGrpSpPr/>
            <p:nvPr/>
          </p:nvGrpSpPr>
          <p:grpSpPr>
            <a:xfrm>
              <a:off x="6405" y="4263051"/>
              <a:ext cx="82785" cy="82785"/>
              <a:chOff x="0" y="0"/>
              <a:chExt cx="1913890" cy="1913890"/>
            </a:xfrm>
          </p:grpSpPr>
          <p:sp>
            <p:nvSpPr>
              <p:cNvPr id="408" name="Freeform 4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09" name="Group 409"/>
            <p:cNvGrpSpPr/>
            <p:nvPr/>
          </p:nvGrpSpPr>
          <p:grpSpPr>
            <a:xfrm>
              <a:off x="6405" y="2693431"/>
              <a:ext cx="82785" cy="82785"/>
              <a:chOff x="0" y="0"/>
              <a:chExt cx="1913890" cy="1913890"/>
            </a:xfrm>
          </p:grpSpPr>
          <p:sp>
            <p:nvSpPr>
              <p:cNvPr id="410" name="Freeform 4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11" name="Group 411"/>
            <p:cNvGrpSpPr/>
            <p:nvPr/>
          </p:nvGrpSpPr>
          <p:grpSpPr>
            <a:xfrm>
              <a:off x="6405" y="5881131"/>
              <a:ext cx="82785" cy="82785"/>
              <a:chOff x="0" y="0"/>
              <a:chExt cx="1913890" cy="1913890"/>
            </a:xfrm>
          </p:grpSpPr>
          <p:sp>
            <p:nvSpPr>
              <p:cNvPr id="412" name="Freeform 4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13" name="Group 413"/>
            <p:cNvGrpSpPr/>
            <p:nvPr/>
          </p:nvGrpSpPr>
          <p:grpSpPr>
            <a:xfrm>
              <a:off x="6500554" y="1075351"/>
              <a:ext cx="82785" cy="82785"/>
              <a:chOff x="0" y="0"/>
              <a:chExt cx="1913890" cy="1913890"/>
            </a:xfrm>
          </p:grpSpPr>
          <p:sp>
            <p:nvSpPr>
              <p:cNvPr id="414" name="Freeform 4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15" name="Group 415"/>
            <p:cNvGrpSpPr/>
            <p:nvPr/>
          </p:nvGrpSpPr>
          <p:grpSpPr>
            <a:xfrm>
              <a:off x="6500554" y="4263051"/>
              <a:ext cx="82785" cy="82785"/>
              <a:chOff x="0" y="0"/>
              <a:chExt cx="1913890" cy="1913890"/>
            </a:xfrm>
          </p:grpSpPr>
          <p:sp>
            <p:nvSpPr>
              <p:cNvPr id="416" name="Freeform 4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17" name="Group 417"/>
            <p:cNvGrpSpPr/>
            <p:nvPr/>
          </p:nvGrpSpPr>
          <p:grpSpPr>
            <a:xfrm>
              <a:off x="6500554" y="2693431"/>
              <a:ext cx="82785" cy="82785"/>
              <a:chOff x="0" y="0"/>
              <a:chExt cx="1913890" cy="1913890"/>
            </a:xfrm>
          </p:grpSpPr>
          <p:sp>
            <p:nvSpPr>
              <p:cNvPr id="418" name="Freeform 4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19" name="Group 419"/>
            <p:cNvGrpSpPr/>
            <p:nvPr/>
          </p:nvGrpSpPr>
          <p:grpSpPr>
            <a:xfrm>
              <a:off x="6500554" y="5881131"/>
              <a:ext cx="82785" cy="82785"/>
              <a:chOff x="0" y="0"/>
              <a:chExt cx="1913890" cy="1913890"/>
            </a:xfrm>
          </p:grpSpPr>
          <p:sp>
            <p:nvSpPr>
              <p:cNvPr id="420" name="Freeform 4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21" name="Group 421"/>
            <p:cNvGrpSpPr/>
            <p:nvPr/>
          </p:nvGrpSpPr>
          <p:grpSpPr>
            <a:xfrm>
              <a:off x="3254270" y="1075351"/>
              <a:ext cx="82785" cy="82785"/>
              <a:chOff x="0" y="0"/>
              <a:chExt cx="1913890" cy="1913890"/>
            </a:xfrm>
          </p:grpSpPr>
          <p:sp>
            <p:nvSpPr>
              <p:cNvPr id="422" name="Freeform 4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23" name="Group 423"/>
            <p:cNvGrpSpPr/>
            <p:nvPr/>
          </p:nvGrpSpPr>
          <p:grpSpPr>
            <a:xfrm>
              <a:off x="3254270" y="4263051"/>
              <a:ext cx="82785" cy="82785"/>
              <a:chOff x="0" y="0"/>
              <a:chExt cx="1913890" cy="1913890"/>
            </a:xfrm>
          </p:grpSpPr>
          <p:sp>
            <p:nvSpPr>
              <p:cNvPr id="424" name="Freeform 4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25" name="Group 425"/>
            <p:cNvGrpSpPr/>
            <p:nvPr/>
          </p:nvGrpSpPr>
          <p:grpSpPr>
            <a:xfrm>
              <a:off x="3254270" y="2693431"/>
              <a:ext cx="82785" cy="82785"/>
              <a:chOff x="0" y="0"/>
              <a:chExt cx="1913890" cy="1913890"/>
            </a:xfrm>
          </p:grpSpPr>
          <p:sp>
            <p:nvSpPr>
              <p:cNvPr id="426" name="Freeform 4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27" name="Group 427"/>
            <p:cNvGrpSpPr/>
            <p:nvPr/>
          </p:nvGrpSpPr>
          <p:grpSpPr>
            <a:xfrm>
              <a:off x="3254270" y="5881131"/>
              <a:ext cx="82785" cy="82785"/>
              <a:chOff x="0" y="0"/>
              <a:chExt cx="1913890" cy="1913890"/>
            </a:xfrm>
          </p:grpSpPr>
          <p:sp>
            <p:nvSpPr>
              <p:cNvPr id="428" name="Freeform 4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29" name="Group 429"/>
            <p:cNvGrpSpPr/>
            <p:nvPr/>
          </p:nvGrpSpPr>
          <p:grpSpPr>
            <a:xfrm>
              <a:off x="2172630" y="0"/>
              <a:ext cx="82785" cy="82785"/>
              <a:chOff x="0" y="0"/>
              <a:chExt cx="1913890" cy="1913890"/>
            </a:xfrm>
          </p:grpSpPr>
          <p:sp>
            <p:nvSpPr>
              <p:cNvPr id="430" name="Freeform 4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31" name="Group 431"/>
            <p:cNvGrpSpPr/>
            <p:nvPr/>
          </p:nvGrpSpPr>
          <p:grpSpPr>
            <a:xfrm>
              <a:off x="2172630" y="6380485"/>
              <a:ext cx="82785" cy="82785"/>
              <a:chOff x="0" y="0"/>
              <a:chExt cx="1913890" cy="1913890"/>
            </a:xfrm>
          </p:grpSpPr>
          <p:sp>
            <p:nvSpPr>
              <p:cNvPr id="432" name="Freeform 4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33" name="Group 433"/>
            <p:cNvGrpSpPr/>
            <p:nvPr/>
          </p:nvGrpSpPr>
          <p:grpSpPr>
            <a:xfrm>
              <a:off x="2172630" y="3187700"/>
              <a:ext cx="82785" cy="82785"/>
              <a:chOff x="0" y="0"/>
              <a:chExt cx="1913890" cy="1913890"/>
            </a:xfrm>
          </p:grpSpPr>
          <p:sp>
            <p:nvSpPr>
              <p:cNvPr id="434" name="Freeform 4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35" name="Group 435"/>
            <p:cNvGrpSpPr/>
            <p:nvPr/>
          </p:nvGrpSpPr>
          <p:grpSpPr>
            <a:xfrm>
              <a:off x="2172630" y="1618080"/>
              <a:ext cx="82785" cy="82785"/>
              <a:chOff x="0" y="0"/>
              <a:chExt cx="1913890" cy="1913890"/>
            </a:xfrm>
          </p:grpSpPr>
          <p:sp>
            <p:nvSpPr>
              <p:cNvPr id="436" name="Freeform 4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37" name="Group 437"/>
            <p:cNvGrpSpPr/>
            <p:nvPr/>
          </p:nvGrpSpPr>
          <p:grpSpPr>
            <a:xfrm>
              <a:off x="2172630" y="4805780"/>
              <a:ext cx="82785" cy="82785"/>
              <a:chOff x="0" y="0"/>
              <a:chExt cx="1913890" cy="1913890"/>
            </a:xfrm>
          </p:grpSpPr>
          <p:sp>
            <p:nvSpPr>
              <p:cNvPr id="438" name="Freeform 4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39" name="Group 439"/>
            <p:cNvGrpSpPr/>
            <p:nvPr/>
          </p:nvGrpSpPr>
          <p:grpSpPr>
            <a:xfrm>
              <a:off x="5420495" y="0"/>
              <a:ext cx="82785" cy="82785"/>
              <a:chOff x="0" y="0"/>
              <a:chExt cx="1913890" cy="1913890"/>
            </a:xfrm>
          </p:grpSpPr>
          <p:sp>
            <p:nvSpPr>
              <p:cNvPr id="440" name="Freeform 4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41" name="Group 441"/>
            <p:cNvGrpSpPr/>
            <p:nvPr/>
          </p:nvGrpSpPr>
          <p:grpSpPr>
            <a:xfrm>
              <a:off x="5420495" y="6380485"/>
              <a:ext cx="82785" cy="82785"/>
              <a:chOff x="0" y="0"/>
              <a:chExt cx="1913890" cy="1913890"/>
            </a:xfrm>
          </p:grpSpPr>
          <p:sp>
            <p:nvSpPr>
              <p:cNvPr id="442" name="Freeform 4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43" name="Group 443"/>
            <p:cNvGrpSpPr/>
            <p:nvPr/>
          </p:nvGrpSpPr>
          <p:grpSpPr>
            <a:xfrm>
              <a:off x="5420495" y="3187700"/>
              <a:ext cx="82785" cy="82785"/>
              <a:chOff x="0" y="0"/>
              <a:chExt cx="1913890" cy="1913890"/>
            </a:xfrm>
          </p:grpSpPr>
          <p:sp>
            <p:nvSpPr>
              <p:cNvPr id="444" name="Freeform 4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45" name="Group 445"/>
            <p:cNvGrpSpPr/>
            <p:nvPr/>
          </p:nvGrpSpPr>
          <p:grpSpPr>
            <a:xfrm>
              <a:off x="5420495" y="1618080"/>
              <a:ext cx="82785" cy="82785"/>
              <a:chOff x="0" y="0"/>
              <a:chExt cx="1913890" cy="1913890"/>
            </a:xfrm>
          </p:grpSpPr>
          <p:sp>
            <p:nvSpPr>
              <p:cNvPr id="446" name="Freeform 4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47" name="Group 447"/>
            <p:cNvGrpSpPr/>
            <p:nvPr/>
          </p:nvGrpSpPr>
          <p:grpSpPr>
            <a:xfrm>
              <a:off x="5420495" y="4805780"/>
              <a:ext cx="82785" cy="82785"/>
              <a:chOff x="0" y="0"/>
              <a:chExt cx="1913890" cy="1913890"/>
            </a:xfrm>
          </p:grpSpPr>
          <p:sp>
            <p:nvSpPr>
              <p:cNvPr id="448" name="Freeform 4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49" name="Group 449"/>
            <p:cNvGrpSpPr/>
            <p:nvPr/>
          </p:nvGrpSpPr>
          <p:grpSpPr>
            <a:xfrm>
              <a:off x="2711291" y="537155"/>
              <a:ext cx="82785" cy="82785"/>
              <a:chOff x="0" y="0"/>
              <a:chExt cx="1913890" cy="1913890"/>
            </a:xfrm>
          </p:grpSpPr>
          <p:sp>
            <p:nvSpPr>
              <p:cNvPr id="450" name="Freeform 4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51" name="Group 451"/>
            <p:cNvGrpSpPr/>
            <p:nvPr/>
          </p:nvGrpSpPr>
          <p:grpSpPr>
            <a:xfrm>
              <a:off x="2711291" y="6917640"/>
              <a:ext cx="82785" cy="82785"/>
              <a:chOff x="0" y="0"/>
              <a:chExt cx="1913890" cy="1913890"/>
            </a:xfrm>
          </p:grpSpPr>
          <p:sp>
            <p:nvSpPr>
              <p:cNvPr id="452" name="Freeform 4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53" name="Group 453"/>
            <p:cNvGrpSpPr/>
            <p:nvPr/>
          </p:nvGrpSpPr>
          <p:grpSpPr>
            <a:xfrm>
              <a:off x="2711291" y="3724855"/>
              <a:ext cx="82785" cy="82785"/>
              <a:chOff x="0" y="0"/>
              <a:chExt cx="1913890" cy="1913890"/>
            </a:xfrm>
          </p:grpSpPr>
          <p:sp>
            <p:nvSpPr>
              <p:cNvPr id="454" name="Freeform 4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55" name="Group 455"/>
            <p:cNvGrpSpPr/>
            <p:nvPr/>
          </p:nvGrpSpPr>
          <p:grpSpPr>
            <a:xfrm>
              <a:off x="2711291" y="2155235"/>
              <a:ext cx="82785" cy="82785"/>
              <a:chOff x="0" y="0"/>
              <a:chExt cx="1913890" cy="1913890"/>
            </a:xfrm>
          </p:grpSpPr>
          <p:sp>
            <p:nvSpPr>
              <p:cNvPr id="456" name="Freeform 4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57" name="Group 457"/>
            <p:cNvGrpSpPr/>
            <p:nvPr/>
          </p:nvGrpSpPr>
          <p:grpSpPr>
            <a:xfrm>
              <a:off x="2711291" y="5342935"/>
              <a:ext cx="82785" cy="82785"/>
              <a:chOff x="0" y="0"/>
              <a:chExt cx="1913890" cy="1913890"/>
            </a:xfrm>
          </p:grpSpPr>
          <p:sp>
            <p:nvSpPr>
              <p:cNvPr id="458" name="Freeform 4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59" name="Group 459"/>
            <p:cNvGrpSpPr/>
            <p:nvPr/>
          </p:nvGrpSpPr>
          <p:grpSpPr>
            <a:xfrm>
              <a:off x="5959156" y="537155"/>
              <a:ext cx="82785" cy="82785"/>
              <a:chOff x="0" y="0"/>
              <a:chExt cx="1913890" cy="1913890"/>
            </a:xfrm>
          </p:grpSpPr>
          <p:sp>
            <p:nvSpPr>
              <p:cNvPr id="460" name="Freeform 4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61" name="Group 461"/>
            <p:cNvGrpSpPr/>
            <p:nvPr/>
          </p:nvGrpSpPr>
          <p:grpSpPr>
            <a:xfrm>
              <a:off x="5959156" y="6917640"/>
              <a:ext cx="82785" cy="82785"/>
              <a:chOff x="0" y="0"/>
              <a:chExt cx="1913890" cy="1913890"/>
            </a:xfrm>
          </p:grpSpPr>
          <p:sp>
            <p:nvSpPr>
              <p:cNvPr id="462" name="Freeform 4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63" name="Group 463"/>
            <p:cNvGrpSpPr/>
            <p:nvPr/>
          </p:nvGrpSpPr>
          <p:grpSpPr>
            <a:xfrm>
              <a:off x="5959156" y="3724855"/>
              <a:ext cx="82785" cy="82785"/>
              <a:chOff x="0" y="0"/>
              <a:chExt cx="1913890" cy="1913890"/>
            </a:xfrm>
          </p:grpSpPr>
          <p:sp>
            <p:nvSpPr>
              <p:cNvPr id="464" name="Freeform 4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65" name="Group 465"/>
            <p:cNvGrpSpPr/>
            <p:nvPr/>
          </p:nvGrpSpPr>
          <p:grpSpPr>
            <a:xfrm>
              <a:off x="5959156" y="2155235"/>
              <a:ext cx="82785" cy="82785"/>
              <a:chOff x="0" y="0"/>
              <a:chExt cx="1913890" cy="1913890"/>
            </a:xfrm>
          </p:grpSpPr>
          <p:sp>
            <p:nvSpPr>
              <p:cNvPr id="466" name="Freeform 4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67" name="Group 467"/>
            <p:cNvGrpSpPr/>
            <p:nvPr/>
          </p:nvGrpSpPr>
          <p:grpSpPr>
            <a:xfrm>
              <a:off x="5959156" y="5342935"/>
              <a:ext cx="82785" cy="82785"/>
              <a:chOff x="0" y="0"/>
              <a:chExt cx="1913890" cy="1913890"/>
            </a:xfrm>
          </p:grpSpPr>
          <p:sp>
            <p:nvSpPr>
              <p:cNvPr id="468" name="Freeform 4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469" name="Group 469"/>
            <p:cNvGrpSpPr>
              <a:grpSpLocks noChangeAspect="1"/>
            </p:cNvGrpSpPr>
            <p:nvPr/>
          </p:nvGrpSpPr>
          <p:grpSpPr>
            <a:xfrm>
              <a:off x="1083883" y="0"/>
              <a:ext cx="95594" cy="82785"/>
              <a:chOff x="0" y="0"/>
              <a:chExt cx="6350000" cy="5499100"/>
            </a:xfrm>
          </p:grpSpPr>
          <p:sp>
            <p:nvSpPr>
              <p:cNvPr id="470" name="Freeform 4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71" name="Group 471"/>
            <p:cNvGrpSpPr>
              <a:grpSpLocks noChangeAspect="1"/>
            </p:cNvGrpSpPr>
            <p:nvPr/>
          </p:nvGrpSpPr>
          <p:grpSpPr>
            <a:xfrm>
              <a:off x="1083883" y="6380485"/>
              <a:ext cx="95594" cy="82785"/>
              <a:chOff x="0" y="0"/>
              <a:chExt cx="6350000" cy="5499100"/>
            </a:xfrm>
          </p:grpSpPr>
          <p:sp>
            <p:nvSpPr>
              <p:cNvPr id="472" name="Freeform 4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73" name="Group 473"/>
            <p:cNvGrpSpPr>
              <a:grpSpLocks noChangeAspect="1"/>
            </p:cNvGrpSpPr>
            <p:nvPr/>
          </p:nvGrpSpPr>
          <p:grpSpPr>
            <a:xfrm>
              <a:off x="1083883" y="3187700"/>
              <a:ext cx="95594" cy="82785"/>
              <a:chOff x="0" y="0"/>
              <a:chExt cx="6350000" cy="5499100"/>
            </a:xfrm>
          </p:grpSpPr>
          <p:sp>
            <p:nvSpPr>
              <p:cNvPr id="474" name="Freeform 4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75" name="Group 475"/>
            <p:cNvGrpSpPr>
              <a:grpSpLocks noChangeAspect="1"/>
            </p:cNvGrpSpPr>
            <p:nvPr/>
          </p:nvGrpSpPr>
          <p:grpSpPr>
            <a:xfrm>
              <a:off x="1083883" y="1618080"/>
              <a:ext cx="95594" cy="82785"/>
              <a:chOff x="0" y="0"/>
              <a:chExt cx="6350000" cy="5499100"/>
            </a:xfrm>
          </p:grpSpPr>
          <p:sp>
            <p:nvSpPr>
              <p:cNvPr id="476" name="Freeform 4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77" name="Group 477"/>
            <p:cNvGrpSpPr>
              <a:grpSpLocks noChangeAspect="1"/>
            </p:cNvGrpSpPr>
            <p:nvPr/>
          </p:nvGrpSpPr>
          <p:grpSpPr>
            <a:xfrm>
              <a:off x="1083883" y="4805780"/>
              <a:ext cx="95594" cy="82785"/>
              <a:chOff x="0" y="0"/>
              <a:chExt cx="6350000" cy="5499100"/>
            </a:xfrm>
          </p:grpSpPr>
          <p:sp>
            <p:nvSpPr>
              <p:cNvPr id="478" name="Freeform 4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79" name="Group 479"/>
            <p:cNvGrpSpPr>
              <a:grpSpLocks noChangeAspect="1"/>
            </p:cNvGrpSpPr>
            <p:nvPr/>
          </p:nvGrpSpPr>
          <p:grpSpPr>
            <a:xfrm>
              <a:off x="4331748" y="0"/>
              <a:ext cx="95594" cy="82785"/>
              <a:chOff x="0" y="0"/>
              <a:chExt cx="6350000" cy="5499100"/>
            </a:xfrm>
          </p:grpSpPr>
          <p:sp>
            <p:nvSpPr>
              <p:cNvPr id="480" name="Freeform 4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81" name="Group 481"/>
            <p:cNvGrpSpPr>
              <a:grpSpLocks noChangeAspect="1"/>
            </p:cNvGrpSpPr>
            <p:nvPr/>
          </p:nvGrpSpPr>
          <p:grpSpPr>
            <a:xfrm>
              <a:off x="4331748" y="6380485"/>
              <a:ext cx="95594" cy="82785"/>
              <a:chOff x="0" y="0"/>
              <a:chExt cx="6350000" cy="5499100"/>
            </a:xfrm>
          </p:grpSpPr>
          <p:sp>
            <p:nvSpPr>
              <p:cNvPr id="482" name="Freeform 4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83" name="Group 483"/>
            <p:cNvGrpSpPr>
              <a:grpSpLocks noChangeAspect="1"/>
            </p:cNvGrpSpPr>
            <p:nvPr/>
          </p:nvGrpSpPr>
          <p:grpSpPr>
            <a:xfrm>
              <a:off x="4331748" y="3187700"/>
              <a:ext cx="95594" cy="82785"/>
              <a:chOff x="0" y="0"/>
              <a:chExt cx="6350000" cy="5499100"/>
            </a:xfrm>
          </p:grpSpPr>
          <p:sp>
            <p:nvSpPr>
              <p:cNvPr id="484" name="Freeform 4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85" name="Group 485"/>
            <p:cNvGrpSpPr>
              <a:grpSpLocks noChangeAspect="1"/>
            </p:cNvGrpSpPr>
            <p:nvPr/>
          </p:nvGrpSpPr>
          <p:grpSpPr>
            <a:xfrm>
              <a:off x="4331748" y="1618080"/>
              <a:ext cx="95594" cy="82785"/>
              <a:chOff x="0" y="0"/>
              <a:chExt cx="6350000" cy="5499100"/>
            </a:xfrm>
          </p:grpSpPr>
          <p:sp>
            <p:nvSpPr>
              <p:cNvPr id="486" name="Freeform 4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87" name="Group 487"/>
            <p:cNvGrpSpPr>
              <a:grpSpLocks noChangeAspect="1"/>
            </p:cNvGrpSpPr>
            <p:nvPr/>
          </p:nvGrpSpPr>
          <p:grpSpPr>
            <a:xfrm>
              <a:off x="4331748" y="4805780"/>
              <a:ext cx="95594" cy="82785"/>
              <a:chOff x="0" y="0"/>
              <a:chExt cx="6350000" cy="5499100"/>
            </a:xfrm>
          </p:grpSpPr>
          <p:sp>
            <p:nvSpPr>
              <p:cNvPr id="488" name="Freeform 4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89" name="Group 489"/>
            <p:cNvGrpSpPr>
              <a:grpSpLocks noChangeAspect="1"/>
            </p:cNvGrpSpPr>
            <p:nvPr/>
          </p:nvGrpSpPr>
          <p:grpSpPr>
            <a:xfrm>
              <a:off x="1622544" y="537155"/>
              <a:ext cx="95594" cy="82785"/>
              <a:chOff x="0" y="0"/>
              <a:chExt cx="6350000" cy="5499100"/>
            </a:xfrm>
          </p:grpSpPr>
          <p:sp>
            <p:nvSpPr>
              <p:cNvPr id="490" name="Freeform 4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91" name="Group 491"/>
            <p:cNvGrpSpPr>
              <a:grpSpLocks noChangeAspect="1"/>
            </p:cNvGrpSpPr>
            <p:nvPr/>
          </p:nvGrpSpPr>
          <p:grpSpPr>
            <a:xfrm>
              <a:off x="1622544" y="6917640"/>
              <a:ext cx="95594" cy="82785"/>
              <a:chOff x="0" y="0"/>
              <a:chExt cx="6350000" cy="5499100"/>
            </a:xfrm>
          </p:grpSpPr>
          <p:sp>
            <p:nvSpPr>
              <p:cNvPr id="492" name="Freeform 4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93" name="Group 493"/>
            <p:cNvGrpSpPr>
              <a:grpSpLocks noChangeAspect="1"/>
            </p:cNvGrpSpPr>
            <p:nvPr/>
          </p:nvGrpSpPr>
          <p:grpSpPr>
            <a:xfrm>
              <a:off x="1622544" y="3724855"/>
              <a:ext cx="95594" cy="82785"/>
              <a:chOff x="0" y="0"/>
              <a:chExt cx="6350000" cy="5499100"/>
            </a:xfrm>
          </p:grpSpPr>
          <p:sp>
            <p:nvSpPr>
              <p:cNvPr id="494" name="Freeform 4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95" name="Group 495"/>
            <p:cNvGrpSpPr>
              <a:grpSpLocks noChangeAspect="1"/>
            </p:cNvGrpSpPr>
            <p:nvPr/>
          </p:nvGrpSpPr>
          <p:grpSpPr>
            <a:xfrm>
              <a:off x="1622544" y="2155235"/>
              <a:ext cx="95594" cy="82785"/>
              <a:chOff x="0" y="0"/>
              <a:chExt cx="6350000" cy="5499100"/>
            </a:xfrm>
          </p:grpSpPr>
          <p:sp>
            <p:nvSpPr>
              <p:cNvPr id="496" name="Freeform 4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97" name="Group 497"/>
            <p:cNvGrpSpPr>
              <a:grpSpLocks noChangeAspect="1"/>
            </p:cNvGrpSpPr>
            <p:nvPr/>
          </p:nvGrpSpPr>
          <p:grpSpPr>
            <a:xfrm>
              <a:off x="1622544" y="5342935"/>
              <a:ext cx="95594" cy="82785"/>
              <a:chOff x="0" y="0"/>
              <a:chExt cx="6350000" cy="5499100"/>
            </a:xfrm>
          </p:grpSpPr>
          <p:sp>
            <p:nvSpPr>
              <p:cNvPr id="498" name="Freeform 4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499" name="Group 499"/>
            <p:cNvGrpSpPr>
              <a:grpSpLocks noChangeAspect="1"/>
            </p:cNvGrpSpPr>
            <p:nvPr/>
          </p:nvGrpSpPr>
          <p:grpSpPr>
            <a:xfrm>
              <a:off x="4870409" y="537155"/>
              <a:ext cx="95594" cy="82785"/>
              <a:chOff x="0" y="0"/>
              <a:chExt cx="6350000" cy="5499100"/>
            </a:xfrm>
          </p:grpSpPr>
          <p:sp>
            <p:nvSpPr>
              <p:cNvPr id="500" name="Freeform 5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01" name="Group 501"/>
            <p:cNvGrpSpPr>
              <a:grpSpLocks noChangeAspect="1"/>
            </p:cNvGrpSpPr>
            <p:nvPr/>
          </p:nvGrpSpPr>
          <p:grpSpPr>
            <a:xfrm>
              <a:off x="4870409" y="6917640"/>
              <a:ext cx="95594" cy="82785"/>
              <a:chOff x="0" y="0"/>
              <a:chExt cx="6350000" cy="5499100"/>
            </a:xfrm>
          </p:grpSpPr>
          <p:sp>
            <p:nvSpPr>
              <p:cNvPr id="502" name="Freeform 5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03" name="Group 503"/>
            <p:cNvGrpSpPr>
              <a:grpSpLocks noChangeAspect="1"/>
            </p:cNvGrpSpPr>
            <p:nvPr/>
          </p:nvGrpSpPr>
          <p:grpSpPr>
            <a:xfrm>
              <a:off x="4870409" y="3724855"/>
              <a:ext cx="95594" cy="82785"/>
              <a:chOff x="0" y="0"/>
              <a:chExt cx="6350000" cy="5499100"/>
            </a:xfrm>
          </p:grpSpPr>
          <p:sp>
            <p:nvSpPr>
              <p:cNvPr id="504" name="Freeform 5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05" name="Group 505"/>
            <p:cNvGrpSpPr>
              <a:grpSpLocks noChangeAspect="1"/>
            </p:cNvGrpSpPr>
            <p:nvPr/>
          </p:nvGrpSpPr>
          <p:grpSpPr>
            <a:xfrm>
              <a:off x="4870409" y="2155235"/>
              <a:ext cx="95594" cy="82785"/>
              <a:chOff x="0" y="0"/>
              <a:chExt cx="6350000" cy="5499100"/>
            </a:xfrm>
          </p:grpSpPr>
          <p:sp>
            <p:nvSpPr>
              <p:cNvPr id="506" name="Freeform 5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07" name="Group 507"/>
            <p:cNvGrpSpPr>
              <a:grpSpLocks noChangeAspect="1"/>
            </p:cNvGrpSpPr>
            <p:nvPr/>
          </p:nvGrpSpPr>
          <p:grpSpPr>
            <a:xfrm>
              <a:off x="4870409" y="5342935"/>
              <a:ext cx="95594" cy="82785"/>
              <a:chOff x="0" y="0"/>
              <a:chExt cx="6350000" cy="5499100"/>
            </a:xfrm>
          </p:grpSpPr>
          <p:sp>
            <p:nvSpPr>
              <p:cNvPr id="508" name="Freeform 5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09" name="Group 509"/>
            <p:cNvGrpSpPr>
              <a:grpSpLocks noChangeAspect="1"/>
            </p:cNvGrpSpPr>
            <p:nvPr/>
          </p:nvGrpSpPr>
          <p:grpSpPr>
            <a:xfrm>
              <a:off x="2162405" y="1075351"/>
              <a:ext cx="95594" cy="82785"/>
              <a:chOff x="0" y="0"/>
              <a:chExt cx="6350000" cy="5499100"/>
            </a:xfrm>
          </p:grpSpPr>
          <p:sp>
            <p:nvSpPr>
              <p:cNvPr id="510" name="Freeform 5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11" name="Group 511"/>
            <p:cNvGrpSpPr>
              <a:grpSpLocks noChangeAspect="1"/>
            </p:cNvGrpSpPr>
            <p:nvPr/>
          </p:nvGrpSpPr>
          <p:grpSpPr>
            <a:xfrm>
              <a:off x="2162405" y="4263051"/>
              <a:ext cx="95594" cy="82785"/>
              <a:chOff x="0" y="0"/>
              <a:chExt cx="6350000" cy="5499100"/>
            </a:xfrm>
          </p:grpSpPr>
          <p:sp>
            <p:nvSpPr>
              <p:cNvPr id="512" name="Freeform 5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13" name="Group 513"/>
            <p:cNvGrpSpPr>
              <a:grpSpLocks noChangeAspect="1"/>
            </p:cNvGrpSpPr>
            <p:nvPr/>
          </p:nvGrpSpPr>
          <p:grpSpPr>
            <a:xfrm>
              <a:off x="2162405" y="2693431"/>
              <a:ext cx="95594" cy="82785"/>
              <a:chOff x="0" y="0"/>
              <a:chExt cx="6350000" cy="5499100"/>
            </a:xfrm>
          </p:grpSpPr>
          <p:sp>
            <p:nvSpPr>
              <p:cNvPr id="514" name="Freeform 5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15" name="Group 515"/>
            <p:cNvGrpSpPr>
              <a:grpSpLocks noChangeAspect="1"/>
            </p:cNvGrpSpPr>
            <p:nvPr/>
          </p:nvGrpSpPr>
          <p:grpSpPr>
            <a:xfrm>
              <a:off x="2162405" y="5881131"/>
              <a:ext cx="95594" cy="82785"/>
              <a:chOff x="0" y="0"/>
              <a:chExt cx="6350000" cy="5499100"/>
            </a:xfrm>
          </p:grpSpPr>
          <p:sp>
            <p:nvSpPr>
              <p:cNvPr id="516" name="Freeform 5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17" name="Group 517"/>
            <p:cNvGrpSpPr>
              <a:grpSpLocks noChangeAspect="1"/>
            </p:cNvGrpSpPr>
            <p:nvPr/>
          </p:nvGrpSpPr>
          <p:grpSpPr>
            <a:xfrm>
              <a:off x="5410269" y="1075351"/>
              <a:ext cx="95594" cy="82785"/>
              <a:chOff x="0" y="0"/>
              <a:chExt cx="6350000" cy="5499100"/>
            </a:xfrm>
          </p:grpSpPr>
          <p:sp>
            <p:nvSpPr>
              <p:cNvPr id="518" name="Freeform 5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19" name="Group 519"/>
            <p:cNvGrpSpPr>
              <a:grpSpLocks noChangeAspect="1"/>
            </p:cNvGrpSpPr>
            <p:nvPr/>
          </p:nvGrpSpPr>
          <p:grpSpPr>
            <a:xfrm>
              <a:off x="5410269" y="4263051"/>
              <a:ext cx="95594" cy="82785"/>
              <a:chOff x="0" y="0"/>
              <a:chExt cx="6350000" cy="5499100"/>
            </a:xfrm>
          </p:grpSpPr>
          <p:sp>
            <p:nvSpPr>
              <p:cNvPr id="520" name="Freeform 5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21" name="Group 521"/>
            <p:cNvGrpSpPr>
              <a:grpSpLocks noChangeAspect="1"/>
            </p:cNvGrpSpPr>
            <p:nvPr/>
          </p:nvGrpSpPr>
          <p:grpSpPr>
            <a:xfrm>
              <a:off x="5410269" y="2693431"/>
              <a:ext cx="95594" cy="82785"/>
              <a:chOff x="0" y="0"/>
              <a:chExt cx="6350000" cy="5499100"/>
            </a:xfrm>
          </p:grpSpPr>
          <p:sp>
            <p:nvSpPr>
              <p:cNvPr id="522" name="Freeform 5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23" name="Group 523"/>
            <p:cNvGrpSpPr>
              <a:grpSpLocks noChangeAspect="1"/>
            </p:cNvGrpSpPr>
            <p:nvPr/>
          </p:nvGrpSpPr>
          <p:grpSpPr>
            <a:xfrm>
              <a:off x="5410269" y="5881131"/>
              <a:ext cx="95594" cy="82785"/>
              <a:chOff x="0" y="0"/>
              <a:chExt cx="6350000" cy="5499100"/>
            </a:xfrm>
          </p:grpSpPr>
          <p:sp>
            <p:nvSpPr>
              <p:cNvPr id="524" name="Freeform 5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25" name="Group 525"/>
            <p:cNvGrpSpPr>
              <a:grpSpLocks noChangeAspect="1"/>
            </p:cNvGrpSpPr>
            <p:nvPr/>
          </p:nvGrpSpPr>
          <p:grpSpPr>
            <a:xfrm>
              <a:off x="545144" y="1075351"/>
              <a:ext cx="95594" cy="82785"/>
              <a:chOff x="0" y="0"/>
              <a:chExt cx="6350000" cy="5499100"/>
            </a:xfrm>
          </p:grpSpPr>
          <p:sp>
            <p:nvSpPr>
              <p:cNvPr id="526" name="Freeform 5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27" name="Group 527"/>
            <p:cNvGrpSpPr>
              <a:grpSpLocks noChangeAspect="1"/>
            </p:cNvGrpSpPr>
            <p:nvPr/>
          </p:nvGrpSpPr>
          <p:grpSpPr>
            <a:xfrm>
              <a:off x="545144" y="4263051"/>
              <a:ext cx="95594" cy="82785"/>
              <a:chOff x="0" y="0"/>
              <a:chExt cx="6350000" cy="5499100"/>
            </a:xfrm>
          </p:grpSpPr>
          <p:sp>
            <p:nvSpPr>
              <p:cNvPr id="528" name="Freeform 5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29" name="Group 529"/>
            <p:cNvGrpSpPr>
              <a:grpSpLocks noChangeAspect="1"/>
            </p:cNvGrpSpPr>
            <p:nvPr/>
          </p:nvGrpSpPr>
          <p:grpSpPr>
            <a:xfrm>
              <a:off x="545144" y="2693431"/>
              <a:ext cx="95594" cy="82785"/>
              <a:chOff x="0" y="0"/>
              <a:chExt cx="6350000" cy="5499100"/>
            </a:xfrm>
          </p:grpSpPr>
          <p:sp>
            <p:nvSpPr>
              <p:cNvPr id="530" name="Freeform 5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31" name="Group 531"/>
            <p:cNvGrpSpPr>
              <a:grpSpLocks noChangeAspect="1"/>
            </p:cNvGrpSpPr>
            <p:nvPr/>
          </p:nvGrpSpPr>
          <p:grpSpPr>
            <a:xfrm>
              <a:off x="545144" y="5881131"/>
              <a:ext cx="95594" cy="82785"/>
              <a:chOff x="0" y="0"/>
              <a:chExt cx="6350000" cy="5499100"/>
            </a:xfrm>
          </p:grpSpPr>
          <p:sp>
            <p:nvSpPr>
              <p:cNvPr id="532" name="Freeform 5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33" name="Group 533"/>
            <p:cNvGrpSpPr>
              <a:grpSpLocks noChangeAspect="1"/>
            </p:cNvGrpSpPr>
            <p:nvPr/>
          </p:nvGrpSpPr>
          <p:grpSpPr>
            <a:xfrm>
              <a:off x="3793009" y="1075351"/>
              <a:ext cx="95594" cy="82785"/>
              <a:chOff x="0" y="0"/>
              <a:chExt cx="6350000" cy="5499100"/>
            </a:xfrm>
          </p:grpSpPr>
          <p:sp>
            <p:nvSpPr>
              <p:cNvPr id="534" name="Freeform 5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35" name="Group 535"/>
            <p:cNvGrpSpPr>
              <a:grpSpLocks noChangeAspect="1"/>
            </p:cNvGrpSpPr>
            <p:nvPr/>
          </p:nvGrpSpPr>
          <p:grpSpPr>
            <a:xfrm>
              <a:off x="3793009" y="4263051"/>
              <a:ext cx="95594" cy="82785"/>
              <a:chOff x="0" y="0"/>
              <a:chExt cx="6350000" cy="5499100"/>
            </a:xfrm>
          </p:grpSpPr>
          <p:sp>
            <p:nvSpPr>
              <p:cNvPr id="536" name="Freeform 5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37" name="Group 537"/>
            <p:cNvGrpSpPr>
              <a:grpSpLocks noChangeAspect="1"/>
            </p:cNvGrpSpPr>
            <p:nvPr/>
          </p:nvGrpSpPr>
          <p:grpSpPr>
            <a:xfrm>
              <a:off x="3793009" y="2693431"/>
              <a:ext cx="95594" cy="82785"/>
              <a:chOff x="0" y="0"/>
              <a:chExt cx="6350000" cy="5499100"/>
            </a:xfrm>
          </p:grpSpPr>
          <p:sp>
            <p:nvSpPr>
              <p:cNvPr id="538" name="Freeform 5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39" name="Group 539"/>
            <p:cNvGrpSpPr>
              <a:grpSpLocks noChangeAspect="1"/>
            </p:cNvGrpSpPr>
            <p:nvPr/>
          </p:nvGrpSpPr>
          <p:grpSpPr>
            <a:xfrm>
              <a:off x="3793009" y="5881131"/>
              <a:ext cx="95594" cy="82785"/>
              <a:chOff x="0" y="0"/>
              <a:chExt cx="6350000" cy="5499100"/>
            </a:xfrm>
          </p:grpSpPr>
          <p:sp>
            <p:nvSpPr>
              <p:cNvPr id="540" name="Freeform 5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41" name="Group 541"/>
            <p:cNvGrpSpPr>
              <a:grpSpLocks noChangeAspect="1"/>
            </p:cNvGrpSpPr>
            <p:nvPr/>
          </p:nvGrpSpPr>
          <p:grpSpPr>
            <a:xfrm>
              <a:off x="2711370" y="0"/>
              <a:ext cx="95594" cy="82785"/>
              <a:chOff x="0" y="0"/>
              <a:chExt cx="6350000" cy="5499100"/>
            </a:xfrm>
          </p:grpSpPr>
          <p:sp>
            <p:nvSpPr>
              <p:cNvPr id="542" name="Freeform 5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43" name="Group 543"/>
            <p:cNvGrpSpPr>
              <a:grpSpLocks noChangeAspect="1"/>
            </p:cNvGrpSpPr>
            <p:nvPr/>
          </p:nvGrpSpPr>
          <p:grpSpPr>
            <a:xfrm>
              <a:off x="2711370" y="6380485"/>
              <a:ext cx="95594" cy="82785"/>
              <a:chOff x="0" y="0"/>
              <a:chExt cx="6350000" cy="5499100"/>
            </a:xfrm>
          </p:grpSpPr>
          <p:sp>
            <p:nvSpPr>
              <p:cNvPr id="544" name="Freeform 5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45" name="Group 545"/>
            <p:cNvGrpSpPr>
              <a:grpSpLocks noChangeAspect="1"/>
            </p:cNvGrpSpPr>
            <p:nvPr/>
          </p:nvGrpSpPr>
          <p:grpSpPr>
            <a:xfrm>
              <a:off x="2711370" y="3187700"/>
              <a:ext cx="95594" cy="82785"/>
              <a:chOff x="0" y="0"/>
              <a:chExt cx="6350000" cy="5499100"/>
            </a:xfrm>
          </p:grpSpPr>
          <p:sp>
            <p:nvSpPr>
              <p:cNvPr id="546" name="Freeform 5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47" name="Group 547"/>
            <p:cNvGrpSpPr>
              <a:grpSpLocks noChangeAspect="1"/>
            </p:cNvGrpSpPr>
            <p:nvPr/>
          </p:nvGrpSpPr>
          <p:grpSpPr>
            <a:xfrm>
              <a:off x="2711370" y="1618080"/>
              <a:ext cx="95594" cy="82785"/>
              <a:chOff x="0" y="0"/>
              <a:chExt cx="6350000" cy="5499100"/>
            </a:xfrm>
          </p:grpSpPr>
          <p:sp>
            <p:nvSpPr>
              <p:cNvPr id="548" name="Freeform 5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49" name="Group 549"/>
            <p:cNvGrpSpPr>
              <a:grpSpLocks noChangeAspect="1"/>
            </p:cNvGrpSpPr>
            <p:nvPr/>
          </p:nvGrpSpPr>
          <p:grpSpPr>
            <a:xfrm>
              <a:off x="2711370" y="4805780"/>
              <a:ext cx="95594" cy="82785"/>
              <a:chOff x="0" y="0"/>
              <a:chExt cx="6350000" cy="5499100"/>
            </a:xfrm>
          </p:grpSpPr>
          <p:sp>
            <p:nvSpPr>
              <p:cNvPr id="550" name="Freeform 5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51" name="Group 551"/>
            <p:cNvGrpSpPr>
              <a:grpSpLocks noChangeAspect="1"/>
            </p:cNvGrpSpPr>
            <p:nvPr/>
          </p:nvGrpSpPr>
          <p:grpSpPr>
            <a:xfrm>
              <a:off x="5959235" y="0"/>
              <a:ext cx="95594" cy="82785"/>
              <a:chOff x="0" y="0"/>
              <a:chExt cx="6350000" cy="5499100"/>
            </a:xfrm>
          </p:grpSpPr>
          <p:sp>
            <p:nvSpPr>
              <p:cNvPr id="552" name="Freeform 5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53" name="Group 553"/>
            <p:cNvGrpSpPr>
              <a:grpSpLocks noChangeAspect="1"/>
            </p:cNvGrpSpPr>
            <p:nvPr/>
          </p:nvGrpSpPr>
          <p:grpSpPr>
            <a:xfrm>
              <a:off x="5959235" y="6380485"/>
              <a:ext cx="95594" cy="82785"/>
              <a:chOff x="0" y="0"/>
              <a:chExt cx="6350000" cy="5499100"/>
            </a:xfrm>
          </p:grpSpPr>
          <p:sp>
            <p:nvSpPr>
              <p:cNvPr id="554" name="Freeform 5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55" name="Group 555"/>
            <p:cNvGrpSpPr>
              <a:grpSpLocks noChangeAspect="1"/>
            </p:cNvGrpSpPr>
            <p:nvPr/>
          </p:nvGrpSpPr>
          <p:grpSpPr>
            <a:xfrm>
              <a:off x="5959235" y="3187700"/>
              <a:ext cx="95594" cy="82785"/>
              <a:chOff x="0" y="0"/>
              <a:chExt cx="6350000" cy="5499100"/>
            </a:xfrm>
          </p:grpSpPr>
          <p:sp>
            <p:nvSpPr>
              <p:cNvPr id="556" name="Freeform 5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57" name="Group 557"/>
            <p:cNvGrpSpPr>
              <a:grpSpLocks noChangeAspect="1"/>
            </p:cNvGrpSpPr>
            <p:nvPr/>
          </p:nvGrpSpPr>
          <p:grpSpPr>
            <a:xfrm>
              <a:off x="5959235" y="1618080"/>
              <a:ext cx="95594" cy="82785"/>
              <a:chOff x="0" y="0"/>
              <a:chExt cx="6350000" cy="5499100"/>
            </a:xfrm>
          </p:grpSpPr>
          <p:sp>
            <p:nvSpPr>
              <p:cNvPr id="558" name="Freeform 5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59" name="Group 559"/>
            <p:cNvGrpSpPr>
              <a:grpSpLocks noChangeAspect="1"/>
            </p:cNvGrpSpPr>
            <p:nvPr/>
          </p:nvGrpSpPr>
          <p:grpSpPr>
            <a:xfrm>
              <a:off x="5959235" y="4805780"/>
              <a:ext cx="95594" cy="82785"/>
              <a:chOff x="0" y="0"/>
              <a:chExt cx="6350000" cy="5499100"/>
            </a:xfrm>
          </p:grpSpPr>
          <p:sp>
            <p:nvSpPr>
              <p:cNvPr id="560" name="Freeform 5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61" name="Group 561"/>
            <p:cNvGrpSpPr>
              <a:grpSpLocks noChangeAspect="1"/>
            </p:cNvGrpSpPr>
            <p:nvPr/>
          </p:nvGrpSpPr>
          <p:grpSpPr>
            <a:xfrm>
              <a:off x="0" y="537155"/>
              <a:ext cx="95594" cy="82785"/>
              <a:chOff x="0" y="0"/>
              <a:chExt cx="6350000" cy="5499100"/>
            </a:xfrm>
          </p:grpSpPr>
          <p:sp>
            <p:nvSpPr>
              <p:cNvPr id="562" name="Freeform 5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63" name="Group 563"/>
            <p:cNvGrpSpPr>
              <a:grpSpLocks noChangeAspect="1"/>
            </p:cNvGrpSpPr>
            <p:nvPr/>
          </p:nvGrpSpPr>
          <p:grpSpPr>
            <a:xfrm>
              <a:off x="0" y="6917640"/>
              <a:ext cx="95594" cy="82785"/>
              <a:chOff x="0" y="0"/>
              <a:chExt cx="6350000" cy="5499100"/>
            </a:xfrm>
          </p:grpSpPr>
          <p:sp>
            <p:nvSpPr>
              <p:cNvPr id="564" name="Freeform 5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65" name="Group 565"/>
            <p:cNvGrpSpPr>
              <a:grpSpLocks noChangeAspect="1"/>
            </p:cNvGrpSpPr>
            <p:nvPr/>
          </p:nvGrpSpPr>
          <p:grpSpPr>
            <a:xfrm>
              <a:off x="0" y="3724855"/>
              <a:ext cx="95594" cy="82785"/>
              <a:chOff x="0" y="0"/>
              <a:chExt cx="6350000" cy="5499100"/>
            </a:xfrm>
          </p:grpSpPr>
          <p:sp>
            <p:nvSpPr>
              <p:cNvPr id="566" name="Freeform 5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67" name="Group 567"/>
            <p:cNvGrpSpPr>
              <a:grpSpLocks noChangeAspect="1"/>
            </p:cNvGrpSpPr>
            <p:nvPr/>
          </p:nvGrpSpPr>
          <p:grpSpPr>
            <a:xfrm>
              <a:off x="0" y="2155235"/>
              <a:ext cx="95594" cy="82785"/>
              <a:chOff x="0" y="0"/>
              <a:chExt cx="6350000" cy="5499100"/>
            </a:xfrm>
          </p:grpSpPr>
          <p:sp>
            <p:nvSpPr>
              <p:cNvPr id="568" name="Freeform 5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69" name="Group 569"/>
            <p:cNvGrpSpPr>
              <a:grpSpLocks noChangeAspect="1"/>
            </p:cNvGrpSpPr>
            <p:nvPr/>
          </p:nvGrpSpPr>
          <p:grpSpPr>
            <a:xfrm>
              <a:off x="0" y="5342935"/>
              <a:ext cx="95594" cy="82785"/>
              <a:chOff x="0" y="0"/>
              <a:chExt cx="6350000" cy="5499100"/>
            </a:xfrm>
          </p:grpSpPr>
          <p:sp>
            <p:nvSpPr>
              <p:cNvPr id="570" name="Freeform 5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71" name="Group 571"/>
            <p:cNvGrpSpPr>
              <a:grpSpLocks noChangeAspect="1"/>
            </p:cNvGrpSpPr>
            <p:nvPr/>
          </p:nvGrpSpPr>
          <p:grpSpPr>
            <a:xfrm>
              <a:off x="6494149" y="537155"/>
              <a:ext cx="95594" cy="82785"/>
              <a:chOff x="0" y="0"/>
              <a:chExt cx="6350000" cy="5499100"/>
            </a:xfrm>
          </p:grpSpPr>
          <p:sp>
            <p:nvSpPr>
              <p:cNvPr id="572" name="Freeform 5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73" name="Group 573"/>
            <p:cNvGrpSpPr>
              <a:grpSpLocks noChangeAspect="1"/>
            </p:cNvGrpSpPr>
            <p:nvPr/>
          </p:nvGrpSpPr>
          <p:grpSpPr>
            <a:xfrm>
              <a:off x="6494149" y="6917640"/>
              <a:ext cx="95594" cy="82785"/>
              <a:chOff x="0" y="0"/>
              <a:chExt cx="6350000" cy="5499100"/>
            </a:xfrm>
          </p:grpSpPr>
          <p:sp>
            <p:nvSpPr>
              <p:cNvPr id="574" name="Freeform 5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75" name="Group 575"/>
            <p:cNvGrpSpPr>
              <a:grpSpLocks noChangeAspect="1"/>
            </p:cNvGrpSpPr>
            <p:nvPr/>
          </p:nvGrpSpPr>
          <p:grpSpPr>
            <a:xfrm>
              <a:off x="6494149" y="3724855"/>
              <a:ext cx="95594" cy="82785"/>
              <a:chOff x="0" y="0"/>
              <a:chExt cx="6350000" cy="5499100"/>
            </a:xfrm>
          </p:grpSpPr>
          <p:sp>
            <p:nvSpPr>
              <p:cNvPr id="576" name="Freeform 5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77" name="Group 577"/>
            <p:cNvGrpSpPr>
              <a:grpSpLocks noChangeAspect="1"/>
            </p:cNvGrpSpPr>
            <p:nvPr/>
          </p:nvGrpSpPr>
          <p:grpSpPr>
            <a:xfrm>
              <a:off x="6494149" y="2155235"/>
              <a:ext cx="95594" cy="82785"/>
              <a:chOff x="0" y="0"/>
              <a:chExt cx="6350000" cy="5499100"/>
            </a:xfrm>
          </p:grpSpPr>
          <p:sp>
            <p:nvSpPr>
              <p:cNvPr id="578" name="Freeform 5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79" name="Group 579"/>
            <p:cNvGrpSpPr>
              <a:grpSpLocks noChangeAspect="1"/>
            </p:cNvGrpSpPr>
            <p:nvPr/>
          </p:nvGrpSpPr>
          <p:grpSpPr>
            <a:xfrm>
              <a:off x="6494149" y="5342935"/>
              <a:ext cx="95594" cy="82785"/>
              <a:chOff x="0" y="0"/>
              <a:chExt cx="6350000" cy="5499100"/>
            </a:xfrm>
          </p:grpSpPr>
          <p:sp>
            <p:nvSpPr>
              <p:cNvPr id="580" name="Freeform 5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81" name="Group 581"/>
            <p:cNvGrpSpPr>
              <a:grpSpLocks noChangeAspect="1"/>
            </p:cNvGrpSpPr>
            <p:nvPr/>
          </p:nvGrpSpPr>
          <p:grpSpPr>
            <a:xfrm>
              <a:off x="3247865" y="537155"/>
              <a:ext cx="95594" cy="82785"/>
              <a:chOff x="0" y="0"/>
              <a:chExt cx="6350000" cy="5499100"/>
            </a:xfrm>
          </p:grpSpPr>
          <p:sp>
            <p:nvSpPr>
              <p:cNvPr id="582" name="Freeform 5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83" name="Group 583"/>
            <p:cNvGrpSpPr>
              <a:grpSpLocks noChangeAspect="1"/>
            </p:cNvGrpSpPr>
            <p:nvPr/>
          </p:nvGrpSpPr>
          <p:grpSpPr>
            <a:xfrm>
              <a:off x="3247865" y="6917640"/>
              <a:ext cx="95594" cy="82785"/>
              <a:chOff x="0" y="0"/>
              <a:chExt cx="6350000" cy="5499100"/>
            </a:xfrm>
          </p:grpSpPr>
          <p:sp>
            <p:nvSpPr>
              <p:cNvPr id="584" name="Freeform 5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85" name="Group 585"/>
            <p:cNvGrpSpPr>
              <a:grpSpLocks noChangeAspect="1"/>
            </p:cNvGrpSpPr>
            <p:nvPr/>
          </p:nvGrpSpPr>
          <p:grpSpPr>
            <a:xfrm>
              <a:off x="3247865" y="3724855"/>
              <a:ext cx="95594" cy="82785"/>
              <a:chOff x="0" y="0"/>
              <a:chExt cx="6350000" cy="5499100"/>
            </a:xfrm>
          </p:grpSpPr>
          <p:sp>
            <p:nvSpPr>
              <p:cNvPr id="586" name="Freeform 5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87" name="Group 587"/>
            <p:cNvGrpSpPr>
              <a:grpSpLocks noChangeAspect="1"/>
            </p:cNvGrpSpPr>
            <p:nvPr/>
          </p:nvGrpSpPr>
          <p:grpSpPr>
            <a:xfrm>
              <a:off x="3247865" y="2155235"/>
              <a:ext cx="95594" cy="82785"/>
              <a:chOff x="0" y="0"/>
              <a:chExt cx="6350000" cy="5499100"/>
            </a:xfrm>
          </p:grpSpPr>
          <p:sp>
            <p:nvSpPr>
              <p:cNvPr id="588" name="Freeform 5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589" name="Group 589"/>
            <p:cNvGrpSpPr>
              <a:grpSpLocks noChangeAspect="1"/>
            </p:cNvGrpSpPr>
            <p:nvPr/>
          </p:nvGrpSpPr>
          <p:grpSpPr>
            <a:xfrm>
              <a:off x="3247865" y="5342935"/>
              <a:ext cx="95594" cy="82785"/>
              <a:chOff x="0" y="0"/>
              <a:chExt cx="6350000" cy="5499100"/>
            </a:xfrm>
          </p:grpSpPr>
          <p:sp>
            <p:nvSpPr>
              <p:cNvPr id="590" name="Freeform 5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pic>
        <p:nvPicPr>
          <p:cNvPr id="591" name="Picture 591"/>
          <p:cNvPicPr>
            <a:picLocks noChangeAspect="1"/>
          </p:cNvPicPr>
          <p:nvPr/>
        </p:nvPicPr>
        <p:blipFill>
          <a:blip r:embed="rId5"/>
          <a:srcRect/>
          <a:stretch>
            <a:fillRect/>
          </a:stretch>
        </p:blipFill>
        <p:spPr>
          <a:xfrm>
            <a:off x="1266825" y="1121130"/>
            <a:ext cx="4643505" cy="3095670"/>
          </a:xfrm>
          <a:prstGeom prst="rect">
            <a:avLst/>
          </a:prstGeom>
        </p:spPr>
      </p:pic>
      <p:grpSp>
        <p:nvGrpSpPr>
          <p:cNvPr id="592" name="Group 592"/>
          <p:cNvGrpSpPr/>
          <p:nvPr/>
        </p:nvGrpSpPr>
        <p:grpSpPr>
          <a:xfrm>
            <a:off x="9144000" y="6725749"/>
            <a:ext cx="8115300" cy="2532551"/>
            <a:chOff x="0" y="0"/>
            <a:chExt cx="10820400" cy="3376735"/>
          </a:xfrm>
        </p:grpSpPr>
        <p:sp>
          <p:nvSpPr>
            <p:cNvPr id="593" name="TextBox 593"/>
            <p:cNvSpPr txBox="1"/>
            <p:nvPr/>
          </p:nvSpPr>
          <p:spPr>
            <a:xfrm>
              <a:off x="0" y="-28575"/>
              <a:ext cx="10820400" cy="1552347"/>
            </a:xfrm>
            <a:prstGeom prst="rect">
              <a:avLst/>
            </a:prstGeom>
          </p:spPr>
          <p:txBody>
            <a:bodyPr lIns="0" tIns="0" rIns="0" bIns="0" rtlCol="0" anchor="t">
              <a:spAutoFit/>
            </a:bodyPr>
            <a:lstStyle/>
            <a:p>
              <a:pPr algn="r">
                <a:lnSpc>
                  <a:spcPts val="9375"/>
                </a:lnSpc>
              </a:pPr>
              <a:r>
                <a:rPr lang="en-US" sz="7500" dirty="0">
                  <a:solidFill>
                    <a:srgbClr val="FEBA3D"/>
                  </a:solidFill>
                  <a:latin typeface="League Spartan Bold"/>
                </a:rPr>
                <a:t>Use the results.</a:t>
              </a:r>
            </a:p>
          </p:txBody>
        </p:sp>
        <p:sp>
          <p:nvSpPr>
            <p:cNvPr id="594" name="TextBox 594"/>
            <p:cNvSpPr txBox="1"/>
            <p:nvPr/>
          </p:nvSpPr>
          <p:spPr>
            <a:xfrm>
              <a:off x="0" y="2856458"/>
              <a:ext cx="10820400" cy="520277"/>
            </a:xfrm>
            <a:prstGeom prst="rect">
              <a:avLst/>
            </a:prstGeom>
          </p:spPr>
          <p:txBody>
            <a:bodyPr lIns="0" tIns="0" rIns="0" bIns="0" rtlCol="0" anchor="t">
              <a:spAutoFit/>
            </a:bodyPr>
            <a:lstStyle/>
            <a:p>
              <a:pPr algn="r">
                <a:lnSpc>
                  <a:spcPts val="3125"/>
                </a:lnSpc>
              </a:pPr>
              <a:endParaRPr dirty="0"/>
            </a:p>
          </p:txBody>
        </p:sp>
      </p:grpSp>
      <p:pic>
        <p:nvPicPr>
          <p:cNvPr id="595" name="How to Use GBV Case Management Outcome Scales_FINAL">
            <a:hlinkClick r:id="" action="ppaction://media"/>
            <a:extLst>
              <a:ext uri="{FF2B5EF4-FFF2-40B4-BE49-F238E27FC236}">
                <a16:creationId xmlns:a16="http://schemas.microsoft.com/office/drawing/2014/main" id="{5F89006D-0A2D-45D3-814E-1FBDE295ED8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0"/>
            <a:ext cx="18288000" cy="10287000"/>
          </a:xfrm>
          <a:prstGeom prst="rect">
            <a:avLst/>
          </a:prstGeom>
        </p:spPr>
      </p:pic>
    </p:spTree>
    <p:extLst>
      <p:ext uri="{BB962C8B-B14F-4D97-AF65-F5344CB8AC3E}">
        <p14:creationId xmlns:p14="http://schemas.microsoft.com/office/powerpoint/2010/main" val="225665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2728" fill="hold"/>
                                        <p:tgtEl>
                                          <p:spTgt spid="59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95"/>
                </p:tgtEl>
              </p:cMediaNode>
            </p:video>
            <p:seq concurrent="1" nextAc="seek">
              <p:cTn id="8" restart="whenNotActive" fill="hold" evtFilter="cancelBubble" nodeType="interactiveSeq">
                <p:stCondLst>
                  <p:cond evt="onClick" delay="0">
                    <p:tgtEl>
                      <p:spTgt spid="59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95"/>
                                        </p:tgtEl>
                                      </p:cBhvr>
                                    </p:cmd>
                                  </p:childTnLst>
                                </p:cTn>
                              </p:par>
                            </p:childTnLst>
                          </p:cTn>
                        </p:par>
                      </p:childTnLst>
                    </p:cTn>
                  </p:par>
                </p:childTnLst>
              </p:cTn>
              <p:nextCondLst>
                <p:cond evt="onClick" delay="0">
                  <p:tgtEl>
                    <p:spTgt spid="595"/>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sp>
        <p:nvSpPr>
          <p:cNvPr id="2" name="TextBox 2"/>
          <p:cNvSpPr txBox="1"/>
          <p:nvPr/>
        </p:nvSpPr>
        <p:spPr>
          <a:xfrm>
            <a:off x="1028700" y="1000125"/>
            <a:ext cx="9159364" cy="3616375"/>
          </a:xfrm>
          <a:prstGeom prst="rect">
            <a:avLst/>
          </a:prstGeom>
        </p:spPr>
        <p:txBody>
          <a:bodyPr lIns="0" tIns="0" rIns="0" bIns="0" rtlCol="0" anchor="t">
            <a:spAutoFit/>
          </a:bodyPr>
          <a:lstStyle/>
          <a:p>
            <a:pPr>
              <a:lnSpc>
                <a:spcPts val="9375"/>
              </a:lnSpc>
            </a:pPr>
            <a:r>
              <a:rPr lang="es-ES_tradnl" sz="7500" dirty="0">
                <a:solidFill>
                  <a:srgbClr val="1B1B1B"/>
                </a:solidFill>
                <a:latin typeface="League Spartan Bold"/>
              </a:rPr>
              <a:t>Cómo adaptar y contextualizar las herramientas</a:t>
            </a:r>
          </a:p>
        </p:txBody>
      </p:sp>
      <p:sp>
        <p:nvSpPr>
          <p:cNvPr id="3" name="TextBox 3"/>
          <p:cNvSpPr txBox="1"/>
          <p:nvPr/>
        </p:nvSpPr>
        <p:spPr>
          <a:xfrm>
            <a:off x="1058000" y="5094420"/>
            <a:ext cx="12079783" cy="467116"/>
          </a:xfrm>
          <a:prstGeom prst="rect">
            <a:avLst/>
          </a:prstGeom>
        </p:spPr>
        <p:txBody>
          <a:bodyPr wrap="square" lIns="0" tIns="0" rIns="0" bIns="0" rtlCol="0" anchor="t">
            <a:spAutoFit/>
          </a:bodyPr>
          <a:lstStyle/>
          <a:p>
            <a:pPr>
              <a:lnSpc>
                <a:spcPts val="3125"/>
              </a:lnSpc>
            </a:pPr>
            <a:r>
              <a:rPr lang="es-ES_tradnl" sz="5400" dirty="0">
                <a:solidFill>
                  <a:srgbClr val="1B1B1B"/>
                </a:solidFill>
                <a:latin typeface="Clear Sans Regular"/>
              </a:rPr>
              <a:t>En contextos y poblaciones nuevas</a:t>
            </a:r>
          </a:p>
        </p:txBody>
      </p:sp>
      <p:grpSp>
        <p:nvGrpSpPr>
          <p:cNvPr id="4" name="Group 4"/>
          <p:cNvGrpSpPr/>
          <p:nvPr/>
        </p:nvGrpSpPr>
        <p:grpSpPr>
          <a:xfrm>
            <a:off x="11015815" y="6795912"/>
            <a:ext cx="6109948" cy="2452863"/>
            <a:chOff x="0" y="0"/>
            <a:chExt cx="8146597" cy="3270485"/>
          </a:xfrm>
        </p:grpSpPr>
        <p:grpSp>
          <p:nvGrpSpPr>
            <p:cNvPr id="5" name="Group 5"/>
            <p:cNvGrpSpPr/>
            <p:nvPr/>
          </p:nvGrpSpPr>
          <p:grpSpPr>
            <a:xfrm>
              <a:off x="2707623" y="2112349"/>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 name="Group 7"/>
            <p:cNvGrpSpPr/>
            <p:nvPr/>
          </p:nvGrpSpPr>
          <p:grpSpPr>
            <a:xfrm>
              <a:off x="5895003" y="2112349"/>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9" name="Group 9"/>
            <p:cNvGrpSpPr/>
            <p:nvPr/>
          </p:nvGrpSpPr>
          <p:grpSpPr>
            <a:xfrm>
              <a:off x="2707623" y="542729"/>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1" name="Group 11"/>
            <p:cNvGrpSpPr/>
            <p:nvPr/>
          </p:nvGrpSpPr>
          <p:grpSpPr>
            <a:xfrm>
              <a:off x="5895003" y="542729"/>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3" name="Group 13"/>
            <p:cNvGrpSpPr/>
            <p:nvPr/>
          </p:nvGrpSpPr>
          <p:grpSpPr>
            <a:xfrm>
              <a:off x="3246284" y="264950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5" name="Group 15"/>
            <p:cNvGrpSpPr/>
            <p:nvPr/>
          </p:nvGrpSpPr>
          <p:grpSpPr>
            <a:xfrm>
              <a:off x="6433664" y="2649504"/>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7" name="Group 17"/>
            <p:cNvGrpSpPr/>
            <p:nvPr/>
          </p:nvGrpSpPr>
          <p:grpSpPr>
            <a:xfrm>
              <a:off x="3246284" y="1079884"/>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9" name="Group 19"/>
            <p:cNvGrpSpPr/>
            <p:nvPr/>
          </p:nvGrpSpPr>
          <p:grpSpPr>
            <a:xfrm>
              <a:off x="6433664" y="1079884"/>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1" name="Group 21"/>
            <p:cNvGrpSpPr/>
            <p:nvPr/>
          </p:nvGrpSpPr>
          <p:grpSpPr>
            <a:xfrm>
              <a:off x="0" y="2649504"/>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3" name="Group 23"/>
            <p:cNvGrpSpPr/>
            <p:nvPr/>
          </p:nvGrpSpPr>
          <p:grpSpPr>
            <a:xfrm>
              <a:off x="0" y="1079884"/>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5" name="Group 25"/>
            <p:cNvGrpSpPr/>
            <p:nvPr/>
          </p:nvGrpSpPr>
          <p:grpSpPr>
            <a:xfrm>
              <a:off x="3786145" y="0"/>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7" name="Group 27"/>
            <p:cNvGrpSpPr/>
            <p:nvPr/>
          </p:nvGrpSpPr>
          <p:grpSpPr>
            <a:xfrm>
              <a:off x="3786145" y="3187700"/>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9" name="Group 29"/>
            <p:cNvGrpSpPr/>
            <p:nvPr/>
          </p:nvGrpSpPr>
          <p:grpSpPr>
            <a:xfrm>
              <a:off x="6973525" y="0"/>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1" name="Group 31"/>
            <p:cNvGrpSpPr/>
            <p:nvPr/>
          </p:nvGrpSpPr>
          <p:grpSpPr>
            <a:xfrm>
              <a:off x="6973525" y="3187700"/>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3" name="Group 33"/>
            <p:cNvGrpSpPr/>
            <p:nvPr/>
          </p:nvGrpSpPr>
          <p:grpSpPr>
            <a:xfrm>
              <a:off x="3786145" y="161808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5" name="Group 35"/>
            <p:cNvGrpSpPr/>
            <p:nvPr/>
          </p:nvGrpSpPr>
          <p:grpSpPr>
            <a:xfrm>
              <a:off x="6973525" y="1618080"/>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7" name="Group 37"/>
            <p:cNvGrpSpPr/>
            <p:nvPr/>
          </p:nvGrpSpPr>
          <p:grpSpPr>
            <a:xfrm>
              <a:off x="539861" y="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9" name="Group 39"/>
            <p:cNvGrpSpPr/>
            <p:nvPr/>
          </p:nvGrpSpPr>
          <p:grpSpPr>
            <a:xfrm>
              <a:off x="539861" y="3187700"/>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1" name="Group 41"/>
            <p:cNvGrpSpPr/>
            <p:nvPr/>
          </p:nvGrpSpPr>
          <p:grpSpPr>
            <a:xfrm>
              <a:off x="539861" y="1618080"/>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3" name="Group 43"/>
            <p:cNvGrpSpPr/>
            <p:nvPr/>
          </p:nvGrpSpPr>
          <p:grpSpPr>
            <a:xfrm>
              <a:off x="4335110" y="2112349"/>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5" name="Group 45"/>
            <p:cNvGrpSpPr/>
            <p:nvPr/>
          </p:nvGrpSpPr>
          <p:grpSpPr>
            <a:xfrm>
              <a:off x="7522490" y="2112349"/>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7" name="Group 47"/>
            <p:cNvGrpSpPr/>
            <p:nvPr/>
          </p:nvGrpSpPr>
          <p:grpSpPr>
            <a:xfrm>
              <a:off x="4335110" y="542729"/>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9" name="Group 49"/>
            <p:cNvGrpSpPr/>
            <p:nvPr/>
          </p:nvGrpSpPr>
          <p:grpSpPr>
            <a:xfrm>
              <a:off x="7522490" y="542729"/>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1" name="Group 51"/>
            <p:cNvGrpSpPr/>
            <p:nvPr/>
          </p:nvGrpSpPr>
          <p:grpSpPr>
            <a:xfrm>
              <a:off x="1088826" y="2112349"/>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3" name="Group 53"/>
            <p:cNvGrpSpPr/>
            <p:nvPr/>
          </p:nvGrpSpPr>
          <p:grpSpPr>
            <a:xfrm>
              <a:off x="1088826" y="542729"/>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5" name="Group 55"/>
            <p:cNvGrpSpPr/>
            <p:nvPr/>
          </p:nvGrpSpPr>
          <p:grpSpPr>
            <a:xfrm>
              <a:off x="4873770" y="2649504"/>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7" name="Group 57"/>
            <p:cNvGrpSpPr/>
            <p:nvPr/>
          </p:nvGrpSpPr>
          <p:grpSpPr>
            <a:xfrm>
              <a:off x="8061151" y="2649504"/>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9" name="Group 59"/>
            <p:cNvGrpSpPr/>
            <p:nvPr/>
          </p:nvGrpSpPr>
          <p:grpSpPr>
            <a:xfrm>
              <a:off x="4873770" y="1079884"/>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1" name="Group 61"/>
            <p:cNvGrpSpPr/>
            <p:nvPr/>
          </p:nvGrpSpPr>
          <p:grpSpPr>
            <a:xfrm>
              <a:off x="8061151" y="1079884"/>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3" name="Group 63"/>
            <p:cNvGrpSpPr/>
            <p:nvPr/>
          </p:nvGrpSpPr>
          <p:grpSpPr>
            <a:xfrm>
              <a:off x="1627486" y="2649504"/>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5" name="Group 65"/>
            <p:cNvGrpSpPr/>
            <p:nvPr/>
          </p:nvGrpSpPr>
          <p:grpSpPr>
            <a:xfrm>
              <a:off x="1627486" y="1079884"/>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7" name="Group 67"/>
            <p:cNvGrpSpPr/>
            <p:nvPr/>
          </p:nvGrpSpPr>
          <p:grpSpPr>
            <a:xfrm>
              <a:off x="5413631"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9" name="Group 69"/>
            <p:cNvGrpSpPr/>
            <p:nvPr/>
          </p:nvGrpSpPr>
          <p:grpSpPr>
            <a:xfrm>
              <a:off x="5413631" y="3187700"/>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1" name="Group 71"/>
            <p:cNvGrpSpPr/>
            <p:nvPr/>
          </p:nvGrpSpPr>
          <p:grpSpPr>
            <a:xfrm>
              <a:off x="5413631" y="161808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3" name="Group 73"/>
            <p:cNvGrpSpPr/>
            <p:nvPr/>
          </p:nvGrpSpPr>
          <p:grpSpPr>
            <a:xfrm>
              <a:off x="2167347"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5" name="Group 75"/>
            <p:cNvGrpSpPr/>
            <p:nvPr/>
          </p:nvGrpSpPr>
          <p:grpSpPr>
            <a:xfrm>
              <a:off x="2167347" y="318770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7" name="Group 77"/>
            <p:cNvGrpSpPr/>
            <p:nvPr/>
          </p:nvGrpSpPr>
          <p:grpSpPr>
            <a:xfrm>
              <a:off x="2167347" y="161808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9" name="Group 79"/>
            <p:cNvGrpSpPr/>
            <p:nvPr/>
          </p:nvGrpSpPr>
          <p:grpSpPr>
            <a:xfrm>
              <a:off x="3246362" y="2112349"/>
              <a:ext cx="82785" cy="82785"/>
              <a:chOff x="0" y="0"/>
              <a:chExt cx="1913890" cy="1913890"/>
            </a:xfrm>
          </p:grpSpPr>
          <p:sp>
            <p:nvSpPr>
              <p:cNvPr id="80" name="Freeform 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81" name="Group 81"/>
            <p:cNvGrpSpPr/>
            <p:nvPr/>
          </p:nvGrpSpPr>
          <p:grpSpPr>
            <a:xfrm>
              <a:off x="6433743" y="2112349"/>
              <a:ext cx="82785" cy="82785"/>
              <a:chOff x="0" y="0"/>
              <a:chExt cx="1913890" cy="1913890"/>
            </a:xfrm>
          </p:grpSpPr>
          <p:sp>
            <p:nvSpPr>
              <p:cNvPr id="82" name="Freeform 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83" name="Group 83"/>
            <p:cNvGrpSpPr/>
            <p:nvPr/>
          </p:nvGrpSpPr>
          <p:grpSpPr>
            <a:xfrm>
              <a:off x="3246362" y="542729"/>
              <a:ext cx="82785" cy="82785"/>
              <a:chOff x="0" y="0"/>
              <a:chExt cx="1913890" cy="1913890"/>
            </a:xfrm>
          </p:grpSpPr>
          <p:sp>
            <p:nvSpPr>
              <p:cNvPr id="84" name="Freeform 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85" name="Group 85"/>
            <p:cNvGrpSpPr/>
            <p:nvPr/>
          </p:nvGrpSpPr>
          <p:grpSpPr>
            <a:xfrm>
              <a:off x="6433743" y="542729"/>
              <a:ext cx="82785" cy="82785"/>
              <a:chOff x="0" y="0"/>
              <a:chExt cx="1913890" cy="1913890"/>
            </a:xfrm>
          </p:grpSpPr>
          <p:sp>
            <p:nvSpPr>
              <p:cNvPr id="86" name="Freeform 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87" name="Group 87"/>
            <p:cNvGrpSpPr/>
            <p:nvPr/>
          </p:nvGrpSpPr>
          <p:grpSpPr>
            <a:xfrm>
              <a:off x="78" y="2112349"/>
              <a:ext cx="82785" cy="82785"/>
              <a:chOff x="0" y="0"/>
              <a:chExt cx="1913890" cy="1913890"/>
            </a:xfrm>
          </p:grpSpPr>
          <p:sp>
            <p:nvSpPr>
              <p:cNvPr id="88" name="Freeform 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89" name="Group 89"/>
            <p:cNvGrpSpPr/>
            <p:nvPr/>
          </p:nvGrpSpPr>
          <p:grpSpPr>
            <a:xfrm>
              <a:off x="78" y="542729"/>
              <a:ext cx="82785" cy="82785"/>
              <a:chOff x="0" y="0"/>
              <a:chExt cx="1913890" cy="1913890"/>
            </a:xfrm>
          </p:grpSpPr>
          <p:sp>
            <p:nvSpPr>
              <p:cNvPr id="90" name="Freeform 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91" name="Group 91"/>
            <p:cNvGrpSpPr/>
            <p:nvPr/>
          </p:nvGrpSpPr>
          <p:grpSpPr>
            <a:xfrm>
              <a:off x="3785023" y="2649504"/>
              <a:ext cx="82785" cy="82785"/>
              <a:chOff x="0" y="0"/>
              <a:chExt cx="1913890" cy="1913890"/>
            </a:xfrm>
          </p:grpSpPr>
          <p:sp>
            <p:nvSpPr>
              <p:cNvPr id="92" name="Freeform 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93" name="Group 93"/>
            <p:cNvGrpSpPr/>
            <p:nvPr/>
          </p:nvGrpSpPr>
          <p:grpSpPr>
            <a:xfrm>
              <a:off x="6972403" y="2649504"/>
              <a:ext cx="82785" cy="82785"/>
              <a:chOff x="0" y="0"/>
              <a:chExt cx="1913890" cy="1913890"/>
            </a:xfrm>
          </p:grpSpPr>
          <p:sp>
            <p:nvSpPr>
              <p:cNvPr id="94" name="Freeform 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95" name="Group 95"/>
            <p:cNvGrpSpPr/>
            <p:nvPr/>
          </p:nvGrpSpPr>
          <p:grpSpPr>
            <a:xfrm>
              <a:off x="3785023" y="1079884"/>
              <a:ext cx="82785" cy="82785"/>
              <a:chOff x="0" y="0"/>
              <a:chExt cx="1913890" cy="1913890"/>
            </a:xfrm>
          </p:grpSpPr>
          <p:sp>
            <p:nvSpPr>
              <p:cNvPr id="96" name="Freeform 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97" name="Group 97"/>
            <p:cNvGrpSpPr/>
            <p:nvPr/>
          </p:nvGrpSpPr>
          <p:grpSpPr>
            <a:xfrm>
              <a:off x="6972403" y="1079884"/>
              <a:ext cx="82785" cy="82785"/>
              <a:chOff x="0" y="0"/>
              <a:chExt cx="1913890" cy="1913890"/>
            </a:xfrm>
          </p:grpSpPr>
          <p:sp>
            <p:nvSpPr>
              <p:cNvPr id="98" name="Freeform 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99" name="Group 99"/>
            <p:cNvGrpSpPr/>
            <p:nvPr/>
          </p:nvGrpSpPr>
          <p:grpSpPr>
            <a:xfrm>
              <a:off x="538739" y="2649504"/>
              <a:ext cx="82785" cy="82785"/>
              <a:chOff x="0" y="0"/>
              <a:chExt cx="1913890" cy="1913890"/>
            </a:xfrm>
          </p:grpSpPr>
          <p:sp>
            <p:nvSpPr>
              <p:cNvPr id="100" name="Freeform 1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01" name="Group 101"/>
            <p:cNvGrpSpPr/>
            <p:nvPr/>
          </p:nvGrpSpPr>
          <p:grpSpPr>
            <a:xfrm>
              <a:off x="538739" y="1079884"/>
              <a:ext cx="82785" cy="82785"/>
              <a:chOff x="0" y="0"/>
              <a:chExt cx="1913890" cy="1913890"/>
            </a:xfrm>
          </p:grpSpPr>
          <p:sp>
            <p:nvSpPr>
              <p:cNvPr id="102" name="Freeform 1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03" name="Group 103"/>
            <p:cNvGrpSpPr/>
            <p:nvPr/>
          </p:nvGrpSpPr>
          <p:grpSpPr>
            <a:xfrm>
              <a:off x="4324884" y="0"/>
              <a:ext cx="82785" cy="82785"/>
              <a:chOff x="0" y="0"/>
              <a:chExt cx="1913890" cy="1913890"/>
            </a:xfrm>
          </p:grpSpPr>
          <p:sp>
            <p:nvSpPr>
              <p:cNvPr id="104" name="Freeform 1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05" name="Group 105"/>
            <p:cNvGrpSpPr/>
            <p:nvPr/>
          </p:nvGrpSpPr>
          <p:grpSpPr>
            <a:xfrm>
              <a:off x="4324884" y="3187700"/>
              <a:ext cx="82785" cy="82785"/>
              <a:chOff x="0" y="0"/>
              <a:chExt cx="1913890" cy="1913890"/>
            </a:xfrm>
          </p:grpSpPr>
          <p:sp>
            <p:nvSpPr>
              <p:cNvPr id="106" name="Freeform 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07" name="Group 107"/>
            <p:cNvGrpSpPr/>
            <p:nvPr/>
          </p:nvGrpSpPr>
          <p:grpSpPr>
            <a:xfrm>
              <a:off x="7512264" y="0"/>
              <a:ext cx="82785" cy="82785"/>
              <a:chOff x="0" y="0"/>
              <a:chExt cx="1913890" cy="1913890"/>
            </a:xfrm>
          </p:grpSpPr>
          <p:sp>
            <p:nvSpPr>
              <p:cNvPr id="108" name="Freeform 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09" name="Group 109"/>
            <p:cNvGrpSpPr/>
            <p:nvPr/>
          </p:nvGrpSpPr>
          <p:grpSpPr>
            <a:xfrm>
              <a:off x="7512264" y="3187700"/>
              <a:ext cx="82785" cy="82785"/>
              <a:chOff x="0" y="0"/>
              <a:chExt cx="1913890" cy="1913890"/>
            </a:xfrm>
          </p:grpSpPr>
          <p:sp>
            <p:nvSpPr>
              <p:cNvPr id="110" name="Freeform 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11" name="Group 111"/>
            <p:cNvGrpSpPr/>
            <p:nvPr/>
          </p:nvGrpSpPr>
          <p:grpSpPr>
            <a:xfrm>
              <a:off x="4324884" y="1618080"/>
              <a:ext cx="82785" cy="82785"/>
              <a:chOff x="0" y="0"/>
              <a:chExt cx="1913890" cy="1913890"/>
            </a:xfrm>
          </p:grpSpPr>
          <p:sp>
            <p:nvSpPr>
              <p:cNvPr id="112" name="Freeform 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13" name="Group 113"/>
            <p:cNvGrpSpPr/>
            <p:nvPr/>
          </p:nvGrpSpPr>
          <p:grpSpPr>
            <a:xfrm>
              <a:off x="7512264" y="1618080"/>
              <a:ext cx="82785" cy="82785"/>
              <a:chOff x="0" y="0"/>
              <a:chExt cx="1913890" cy="1913890"/>
            </a:xfrm>
          </p:grpSpPr>
          <p:sp>
            <p:nvSpPr>
              <p:cNvPr id="114" name="Freeform 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15" name="Group 115"/>
            <p:cNvGrpSpPr/>
            <p:nvPr/>
          </p:nvGrpSpPr>
          <p:grpSpPr>
            <a:xfrm>
              <a:off x="1078600"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17" name="Group 117"/>
            <p:cNvGrpSpPr/>
            <p:nvPr/>
          </p:nvGrpSpPr>
          <p:grpSpPr>
            <a:xfrm>
              <a:off x="1078600" y="3187700"/>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19" name="Group 119"/>
            <p:cNvGrpSpPr/>
            <p:nvPr/>
          </p:nvGrpSpPr>
          <p:grpSpPr>
            <a:xfrm>
              <a:off x="1078600" y="161808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1" name="Group 121"/>
            <p:cNvGrpSpPr/>
            <p:nvPr/>
          </p:nvGrpSpPr>
          <p:grpSpPr>
            <a:xfrm>
              <a:off x="2707623" y="0"/>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3" name="Group 123"/>
            <p:cNvGrpSpPr/>
            <p:nvPr/>
          </p:nvGrpSpPr>
          <p:grpSpPr>
            <a:xfrm>
              <a:off x="2707623" y="318770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5" name="Group 125"/>
            <p:cNvGrpSpPr/>
            <p:nvPr/>
          </p:nvGrpSpPr>
          <p:grpSpPr>
            <a:xfrm>
              <a:off x="5895003" y="0"/>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7" name="Group 127"/>
            <p:cNvGrpSpPr/>
            <p:nvPr/>
          </p:nvGrpSpPr>
          <p:grpSpPr>
            <a:xfrm>
              <a:off x="5895003" y="318770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9" name="Group 129"/>
            <p:cNvGrpSpPr/>
            <p:nvPr/>
          </p:nvGrpSpPr>
          <p:grpSpPr>
            <a:xfrm>
              <a:off x="2707623" y="161808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1" name="Group 131"/>
            <p:cNvGrpSpPr/>
            <p:nvPr/>
          </p:nvGrpSpPr>
          <p:grpSpPr>
            <a:xfrm>
              <a:off x="5895003" y="1618080"/>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3" name="Group 133"/>
            <p:cNvGrpSpPr/>
            <p:nvPr/>
          </p:nvGrpSpPr>
          <p:grpSpPr>
            <a:xfrm>
              <a:off x="4873849" y="2112349"/>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5" name="Group 135"/>
            <p:cNvGrpSpPr/>
            <p:nvPr/>
          </p:nvGrpSpPr>
          <p:grpSpPr>
            <a:xfrm>
              <a:off x="8061229" y="2112349"/>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7" name="Group 137"/>
            <p:cNvGrpSpPr/>
            <p:nvPr/>
          </p:nvGrpSpPr>
          <p:grpSpPr>
            <a:xfrm>
              <a:off x="4873849" y="542729"/>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9" name="Group 139"/>
            <p:cNvGrpSpPr/>
            <p:nvPr/>
          </p:nvGrpSpPr>
          <p:grpSpPr>
            <a:xfrm>
              <a:off x="8061229" y="542729"/>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1" name="Group 141"/>
            <p:cNvGrpSpPr/>
            <p:nvPr/>
          </p:nvGrpSpPr>
          <p:grpSpPr>
            <a:xfrm>
              <a:off x="1627565" y="2112349"/>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3" name="Group 143"/>
            <p:cNvGrpSpPr/>
            <p:nvPr/>
          </p:nvGrpSpPr>
          <p:grpSpPr>
            <a:xfrm>
              <a:off x="1627565" y="542729"/>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5" name="Group 145"/>
            <p:cNvGrpSpPr/>
            <p:nvPr/>
          </p:nvGrpSpPr>
          <p:grpSpPr>
            <a:xfrm>
              <a:off x="5412510" y="2649504"/>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7" name="Group 147"/>
            <p:cNvGrpSpPr/>
            <p:nvPr/>
          </p:nvGrpSpPr>
          <p:grpSpPr>
            <a:xfrm>
              <a:off x="5412510" y="1079884"/>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9" name="Group 149"/>
            <p:cNvGrpSpPr/>
            <p:nvPr/>
          </p:nvGrpSpPr>
          <p:grpSpPr>
            <a:xfrm>
              <a:off x="2166226" y="2649504"/>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51" name="Group 151"/>
            <p:cNvGrpSpPr/>
            <p:nvPr/>
          </p:nvGrpSpPr>
          <p:grpSpPr>
            <a:xfrm>
              <a:off x="2166226" y="1079884"/>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53" name="Group 153"/>
            <p:cNvGrpSpPr>
              <a:grpSpLocks noChangeAspect="1"/>
            </p:cNvGrpSpPr>
            <p:nvPr/>
          </p:nvGrpSpPr>
          <p:grpSpPr>
            <a:xfrm>
              <a:off x="3785101" y="2112349"/>
              <a:ext cx="95594" cy="82785"/>
              <a:chOff x="0" y="0"/>
              <a:chExt cx="6350000" cy="5499100"/>
            </a:xfrm>
          </p:grpSpPr>
          <p:sp>
            <p:nvSpPr>
              <p:cNvPr id="154" name="Freeform 1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55" name="Group 155"/>
            <p:cNvGrpSpPr>
              <a:grpSpLocks noChangeAspect="1"/>
            </p:cNvGrpSpPr>
            <p:nvPr/>
          </p:nvGrpSpPr>
          <p:grpSpPr>
            <a:xfrm>
              <a:off x="6972482" y="2112349"/>
              <a:ext cx="95594" cy="82785"/>
              <a:chOff x="0" y="0"/>
              <a:chExt cx="6350000" cy="5499100"/>
            </a:xfrm>
          </p:grpSpPr>
          <p:sp>
            <p:nvSpPr>
              <p:cNvPr id="156" name="Freeform 1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57" name="Group 157"/>
            <p:cNvGrpSpPr>
              <a:grpSpLocks noChangeAspect="1"/>
            </p:cNvGrpSpPr>
            <p:nvPr/>
          </p:nvGrpSpPr>
          <p:grpSpPr>
            <a:xfrm>
              <a:off x="3785101" y="542729"/>
              <a:ext cx="95594" cy="82785"/>
              <a:chOff x="0" y="0"/>
              <a:chExt cx="6350000" cy="5499100"/>
            </a:xfrm>
          </p:grpSpPr>
          <p:sp>
            <p:nvSpPr>
              <p:cNvPr id="158" name="Freeform 1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59" name="Group 159"/>
            <p:cNvGrpSpPr>
              <a:grpSpLocks noChangeAspect="1"/>
            </p:cNvGrpSpPr>
            <p:nvPr/>
          </p:nvGrpSpPr>
          <p:grpSpPr>
            <a:xfrm>
              <a:off x="6972482" y="542729"/>
              <a:ext cx="95594" cy="82785"/>
              <a:chOff x="0" y="0"/>
              <a:chExt cx="6350000" cy="5499100"/>
            </a:xfrm>
          </p:grpSpPr>
          <p:sp>
            <p:nvSpPr>
              <p:cNvPr id="160" name="Freeform 1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61" name="Group 161"/>
            <p:cNvGrpSpPr>
              <a:grpSpLocks noChangeAspect="1"/>
            </p:cNvGrpSpPr>
            <p:nvPr/>
          </p:nvGrpSpPr>
          <p:grpSpPr>
            <a:xfrm>
              <a:off x="538818" y="2112349"/>
              <a:ext cx="95594" cy="82785"/>
              <a:chOff x="0" y="0"/>
              <a:chExt cx="6350000" cy="5499100"/>
            </a:xfrm>
          </p:grpSpPr>
          <p:sp>
            <p:nvSpPr>
              <p:cNvPr id="162" name="Freeform 1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63" name="Group 163"/>
            <p:cNvGrpSpPr>
              <a:grpSpLocks noChangeAspect="1"/>
            </p:cNvGrpSpPr>
            <p:nvPr/>
          </p:nvGrpSpPr>
          <p:grpSpPr>
            <a:xfrm>
              <a:off x="538818" y="542729"/>
              <a:ext cx="95594" cy="82785"/>
              <a:chOff x="0" y="0"/>
              <a:chExt cx="6350000" cy="5499100"/>
            </a:xfrm>
          </p:grpSpPr>
          <p:sp>
            <p:nvSpPr>
              <p:cNvPr id="164" name="Freeform 1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65" name="Group 165"/>
            <p:cNvGrpSpPr>
              <a:grpSpLocks noChangeAspect="1"/>
            </p:cNvGrpSpPr>
            <p:nvPr/>
          </p:nvGrpSpPr>
          <p:grpSpPr>
            <a:xfrm>
              <a:off x="4323762" y="2649504"/>
              <a:ext cx="95594" cy="82785"/>
              <a:chOff x="0" y="0"/>
              <a:chExt cx="6350000" cy="5499100"/>
            </a:xfrm>
          </p:grpSpPr>
          <p:sp>
            <p:nvSpPr>
              <p:cNvPr id="166" name="Freeform 1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67" name="Group 167"/>
            <p:cNvGrpSpPr>
              <a:grpSpLocks noChangeAspect="1"/>
            </p:cNvGrpSpPr>
            <p:nvPr/>
          </p:nvGrpSpPr>
          <p:grpSpPr>
            <a:xfrm>
              <a:off x="7511142" y="2649504"/>
              <a:ext cx="95594" cy="82785"/>
              <a:chOff x="0" y="0"/>
              <a:chExt cx="6350000" cy="5499100"/>
            </a:xfrm>
          </p:grpSpPr>
          <p:sp>
            <p:nvSpPr>
              <p:cNvPr id="168" name="Freeform 1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69" name="Group 169"/>
            <p:cNvGrpSpPr>
              <a:grpSpLocks noChangeAspect="1"/>
            </p:cNvGrpSpPr>
            <p:nvPr/>
          </p:nvGrpSpPr>
          <p:grpSpPr>
            <a:xfrm>
              <a:off x="4323762" y="1079884"/>
              <a:ext cx="95594" cy="82785"/>
              <a:chOff x="0" y="0"/>
              <a:chExt cx="6350000" cy="5499100"/>
            </a:xfrm>
          </p:grpSpPr>
          <p:sp>
            <p:nvSpPr>
              <p:cNvPr id="170" name="Freeform 1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71" name="Group 171"/>
            <p:cNvGrpSpPr>
              <a:grpSpLocks noChangeAspect="1"/>
            </p:cNvGrpSpPr>
            <p:nvPr/>
          </p:nvGrpSpPr>
          <p:grpSpPr>
            <a:xfrm>
              <a:off x="7511142" y="1079884"/>
              <a:ext cx="95594" cy="82785"/>
              <a:chOff x="0" y="0"/>
              <a:chExt cx="6350000" cy="5499100"/>
            </a:xfrm>
          </p:grpSpPr>
          <p:sp>
            <p:nvSpPr>
              <p:cNvPr id="172" name="Freeform 1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73" name="Group 173"/>
            <p:cNvGrpSpPr>
              <a:grpSpLocks noChangeAspect="1"/>
            </p:cNvGrpSpPr>
            <p:nvPr/>
          </p:nvGrpSpPr>
          <p:grpSpPr>
            <a:xfrm>
              <a:off x="1077478" y="2649504"/>
              <a:ext cx="95594" cy="82785"/>
              <a:chOff x="0" y="0"/>
              <a:chExt cx="6350000" cy="5499100"/>
            </a:xfrm>
          </p:grpSpPr>
          <p:sp>
            <p:nvSpPr>
              <p:cNvPr id="174" name="Freeform 1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75" name="Group 175"/>
            <p:cNvGrpSpPr>
              <a:grpSpLocks noChangeAspect="1"/>
            </p:cNvGrpSpPr>
            <p:nvPr/>
          </p:nvGrpSpPr>
          <p:grpSpPr>
            <a:xfrm>
              <a:off x="1077478" y="1079884"/>
              <a:ext cx="95594" cy="82785"/>
              <a:chOff x="0" y="0"/>
              <a:chExt cx="6350000" cy="5499100"/>
            </a:xfrm>
          </p:grpSpPr>
          <p:sp>
            <p:nvSpPr>
              <p:cNvPr id="176" name="Freeform 1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77" name="Group 177"/>
            <p:cNvGrpSpPr>
              <a:grpSpLocks noChangeAspect="1"/>
            </p:cNvGrpSpPr>
            <p:nvPr/>
          </p:nvGrpSpPr>
          <p:grpSpPr>
            <a:xfrm>
              <a:off x="4863623" y="0"/>
              <a:ext cx="95594" cy="82785"/>
              <a:chOff x="0" y="0"/>
              <a:chExt cx="6350000" cy="5499100"/>
            </a:xfrm>
          </p:grpSpPr>
          <p:sp>
            <p:nvSpPr>
              <p:cNvPr id="178" name="Freeform 1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79" name="Group 179"/>
            <p:cNvGrpSpPr>
              <a:grpSpLocks noChangeAspect="1"/>
            </p:cNvGrpSpPr>
            <p:nvPr/>
          </p:nvGrpSpPr>
          <p:grpSpPr>
            <a:xfrm>
              <a:off x="4863623" y="3187700"/>
              <a:ext cx="95594" cy="82785"/>
              <a:chOff x="0" y="0"/>
              <a:chExt cx="6350000" cy="5499100"/>
            </a:xfrm>
          </p:grpSpPr>
          <p:sp>
            <p:nvSpPr>
              <p:cNvPr id="180" name="Freeform 1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81" name="Group 181"/>
            <p:cNvGrpSpPr>
              <a:grpSpLocks noChangeAspect="1"/>
            </p:cNvGrpSpPr>
            <p:nvPr/>
          </p:nvGrpSpPr>
          <p:grpSpPr>
            <a:xfrm>
              <a:off x="8051003" y="0"/>
              <a:ext cx="95594" cy="82785"/>
              <a:chOff x="0" y="0"/>
              <a:chExt cx="6350000" cy="5499100"/>
            </a:xfrm>
          </p:grpSpPr>
          <p:sp>
            <p:nvSpPr>
              <p:cNvPr id="182" name="Freeform 1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83" name="Group 183"/>
            <p:cNvGrpSpPr>
              <a:grpSpLocks noChangeAspect="1"/>
            </p:cNvGrpSpPr>
            <p:nvPr/>
          </p:nvGrpSpPr>
          <p:grpSpPr>
            <a:xfrm>
              <a:off x="8051003" y="3187700"/>
              <a:ext cx="95594" cy="82785"/>
              <a:chOff x="0" y="0"/>
              <a:chExt cx="6350000" cy="5499100"/>
            </a:xfrm>
          </p:grpSpPr>
          <p:sp>
            <p:nvSpPr>
              <p:cNvPr id="184" name="Freeform 1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85" name="Group 185"/>
            <p:cNvGrpSpPr>
              <a:grpSpLocks noChangeAspect="1"/>
            </p:cNvGrpSpPr>
            <p:nvPr/>
          </p:nvGrpSpPr>
          <p:grpSpPr>
            <a:xfrm>
              <a:off x="4863623" y="1618080"/>
              <a:ext cx="95594" cy="82785"/>
              <a:chOff x="0" y="0"/>
              <a:chExt cx="6350000" cy="5499100"/>
            </a:xfrm>
          </p:grpSpPr>
          <p:sp>
            <p:nvSpPr>
              <p:cNvPr id="186" name="Freeform 1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87" name="Group 187"/>
            <p:cNvGrpSpPr>
              <a:grpSpLocks noChangeAspect="1"/>
            </p:cNvGrpSpPr>
            <p:nvPr/>
          </p:nvGrpSpPr>
          <p:grpSpPr>
            <a:xfrm>
              <a:off x="8051003" y="1618080"/>
              <a:ext cx="95594" cy="82785"/>
              <a:chOff x="0" y="0"/>
              <a:chExt cx="6350000" cy="5499100"/>
            </a:xfrm>
          </p:grpSpPr>
          <p:sp>
            <p:nvSpPr>
              <p:cNvPr id="188" name="Freeform 1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89" name="Group 189"/>
            <p:cNvGrpSpPr>
              <a:grpSpLocks noChangeAspect="1"/>
            </p:cNvGrpSpPr>
            <p:nvPr/>
          </p:nvGrpSpPr>
          <p:grpSpPr>
            <a:xfrm>
              <a:off x="1617339" y="0"/>
              <a:ext cx="95594" cy="82785"/>
              <a:chOff x="0" y="0"/>
              <a:chExt cx="6350000" cy="5499100"/>
            </a:xfrm>
          </p:grpSpPr>
          <p:sp>
            <p:nvSpPr>
              <p:cNvPr id="190" name="Freeform 1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91" name="Group 191"/>
            <p:cNvGrpSpPr>
              <a:grpSpLocks noChangeAspect="1"/>
            </p:cNvGrpSpPr>
            <p:nvPr/>
          </p:nvGrpSpPr>
          <p:grpSpPr>
            <a:xfrm>
              <a:off x="1617339" y="3187700"/>
              <a:ext cx="95594" cy="82785"/>
              <a:chOff x="0" y="0"/>
              <a:chExt cx="6350000" cy="5499100"/>
            </a:xfrm>
          </p:grpSpPr>
          <p:sp>
            <p:nvSpPr>
              <p:cNvPr id="192" name="Freeform 1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93" name="Group 193"/>
            <p:cNvGrpSpPr>
              <a:grpSpLocks noChangeAspect="1"/>
            </p:cNvGrpSpPr>
            <p:nvPr/>
          </p:nvGrpSpPr>
          <p:grpSpPr>
            <a:xfrm>
              <a:off x="1617339" y="1618080"/>
              <a:ext cx="95594" cy="82785"/>
              <a:chOff x="0" y="0"/>
              <a:chExt cx="6350000" cy="5499100"/>
            </a:xfrm>
          </p:grpSpPr>
          <p:sp>
            <p:nvSpPr>
              <p:cNvPr id="194" name="Freeform 1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95" name="Group 195"/>
            <p:cNvGrpSpPr>
              <a:grpSpLocks noChangeAspect="1"/>
            </p:cNvGrpSpPr>
            <p:nvPr/>
          </p:nvGrpSpPr>
          <p:grpSpPr>
            <a:xfrm>
              <a:off x="3246362" y="0"/>
              <a:ext cx="95594" cy="82785"/>
              <a:chOff x="0" y="0"/>
              <a:chExt cx="6350000" cy="5499100"/>
            </a:xfrm>
          </p:grpSpPr>
          <p:sp>
            <p:nvSpPr>
              <p:cNvPr id="196" name="Freeform 1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97" name="Group 197"/>
            <p:cNvGrpSpPr>
              <a:grpSpLocks noChangeAspect="1"/>
            </p:cNvGrpSpPr>
            <p:nvPr/>
          </p:nvGrpSpPr>
          <p:grpSpPr>
            <a:xfrm>
              <a:off x="3246362" y="3187700"/>
              <a:ext cx="95594" cy="82785"/>
              <a:chOff x="0" y="0"/>
              <a:chExt cx="6350000" cy="5499100"/>
            </a:xfrm>
          </p:grpSpPr>
          <p:sp>
            <p:nvSpPr>
              <p:cNvPr id="198" name="Freeform 1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99" name="Group 199"/>
            <p:cNvGrpSpPr>
              <a:grpSpLocks noChangeAspect="1"/>
            </p:cNvGrpSpPr>
            <p:nvPr/>
          </p:nvGrpSpPr>
          <p:grpSpPr>
            <a:xfrm>
              <a:off x="6433743" y="0"/>
              <a:ext cx="95594" cy="82785"/>
              <a:chOff x="0" y="0"/>
              <a:chExt cx="6350000" cy="5499100"/>
            </a:xfrm>
          </p:grpSpPr>
          <p:sp>
            <p:nvSpPr>
              <p:cNvPr id="200" name="Freeform 2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01" name="Group 201"/>
            <p:cNvGrpSpPr>
              <a:grpSpLocks noChangeAspect="1"/>
            </p:cNvGrpSpPr>
            <p:nvPr/>
          </p:nvGrpSpPr>
          <p:grpSpPr>
            <a:xfrm>
              <a:off x="6433743" y="3187700"/>
              <a:ext cx="95594" cy="82785"/>
              <a:chOff x="0" y="0"/>
              <a:chExt cx="6350000" cy="5499100"/>
            </a:xfrm>
          </p:grpSpPr>
          <p:sp>
            <p:nvSpPr>
              <p:cNvPr id="202" name="Freeform 2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03" name="Group 203"/>
            <p:cNvGrpSpPr>
              <a:grpSpLocks noChangeAspect="1"/>
            </p:cNvGrpSpPr>
            <p:nvPr/>
          </p:nvGrpSpPr>
          <p:grpSpPr>
            <a:xfrm>
              <a:off x="3246362" y="1618080"/>
              <a:ext cx="95594" cy="82785"/>
              <a:chOff x="0" y="0"/>
              <a:chExt cx="6350000" cy="5499100"/>
            </a:xfrm>
          </p:grpSpPr>
          <p:sp>
            <p:nvSpPr>
              <p:cNvPr id="204" name="Freeform 2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05" name="Group 205"/>
            <p:cNvGrpSpPr>
              <a:grpSpLocks noChangeAspect="1"/>
            </p:cNvGrpSpPr>
            <p:nvPr/>
          </p:nvGrpSpPr>
          <p:grpSpPr>
            <a:xfrm>
              <a:off x="6433743" y="1618080"/>
              <a:ext cx="95594" cy="82785"/>
              <a:chOff x="0" y="0"/>
              <a:chExt cx="6350000" cy="5499100"/>
            </a:xfrm>
          </p:grpSpPr>
          <p:sp>
            <p:nvSpPr>
              <p:cNvPr id="206" name="Freeform 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07" name="Group 207"/>
            <p:cNvGrpSpPr>
              <a:grpSpLocks noChangeAspect="1"/>
            </p:cNvGrpSpPr>
            <p:nvPr/>
          </p:nvGrpSpPr>
          <p:grpSpPr>
            <a:xfrm>
              <a:off x="78" y="0"/>
              <a:ext cx="95594" cy="82785"/>
              <a:chOff x="0" y="0"/>
              <a:chExt cx="6350000" cy="5499100"/>
            </a:xfrm>
          </p:grpSpPr>
          <p:sp>
            <p:nvSpPr>
              <p:cNvPr id="208" name="Freeform 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09" name="Group 209"/>
            <p:cNvGrpSpPr>
              <a:grpSpLocks noChangeAspect="1"/>
            </p:cNvGrpSpPr>
            <p:nvPr/>
          </p:nvGrpSpPr>
          <p:grpSpPr>
            <a:xfrm>
              <a:off x="78" y="3187700"/>
              <a:ext cx="95594" cy="82785"/>
              <a:chOff x="0" y="0"/>
              <a:chExt cx="6350000" cy="5499100"/>
            </a:xfrm>
          </p:grpSpPr>
          <p:sp>
            <p:nvSpPr>
              <p:cNvPr id="210" name="Freeform 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11" name="Group 211"/>
            <p:cNvGrpSpPr>
              <a:grpSpLocks noChangeAspect="1"/>
            </p:cNvGrpSpPr>
            <p:nvPr/>
          </p:nvGrpSpPr>
          <p:grpSpPr>
            <a:xfrm>
              <a:off x="78" y="1618080"/>
              <a:ext cx="95594" cy="82785"/>
              <a:chOff x="0" y="0"/>
              <a:chExt cx="6350000" cy="5499100"/>
            </a:xfrm>
          </p:grpSpPr>
          <p:sp>
            <p:nvSpPr>
              <p:cNvPr id="212" name="Freeform 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13" name="Group 213"/>
            <p:cNvGrpSpPr>
              <a:grpSpLocks noChangeAspect="1"/>
            </p:cNvGrpSpPr>
            <p:nvPr/>
          </p:nvGrpSpPr>
          <p:grpSpPr>
            <a:xfrm>
              <a:off x="5412588" y="2112349"/>
              <a:ext cx="95594" cy="82785"/>
              <a:chOff x="0" y="0"/>
              <a:chExt cx="6350000" cy="5499100"/>
            </a:xfrm>
          </p:grpSpPr>
          <p:sp>
            <p:nvSpPr>
              <p:cNvPr id="214" name="Freeform 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15" name="Group 215"/>
            <p:cNvGrpSpPr>
              <a:grpSpLocks noChangeAspect="1"/>
            </p:cNvGrpSpPr>
            <p:nvPr/>
          </p:nvGrpSpPr>
          <p:grpSpPr>
            <a:xfrm>
              <a:off x="5412588" y="542729"/>
              <a:ext cx="95594" cy="82785"/>
              <a:chOff x="0" y="0"/>
              <a:chExt cx="6350000" cy="5499100"/>
            </a:xfrm>
          </p:grpSpPr>
          <p:sp>
            <p:nvSpPr>
              <p:cNvPr id="216" name="Freeform 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17" name="Group 217"/>
            <p:cNvGrpSpPr>
              <a:grpSpLocks noChangeAspect="1"/>
            </p:cNvGrpSpPr>
            <p:nvPr/>
          </p:nvGrpSpPr>
          <p:grpSpPr>
            <a:xfrm>
              <a:off x="2166304" y="2112349"/>
              <a:ext cx="95594" cy="82785"/>
              <a:chOff x="0" y="0"/>
              <a:chExt cx="6350000" cy="5499100"/>
            </a:xfrm>
          </p:grpSpPr>
          <p:sp>
            <p:nvSpPr>
              <p:cNvPr id="218" name="Freeform 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19" name="Group 219"/>
            <p:cNvGrpSpPr>
              <a:grpSpLocks noChangeAspect="1"/>
            </p:cNvGrpSpPr>
            <p:nvPr/>
          </p:nvGrpSpPr>
          <p:grpSpPr>
            <a:xfrm>
              <a:off x="2166304" y="542729"/>
              <a:ext cx="95594" cy="82785"/>
              <a:chOff x="0" y="0"/>
              <a:chExt cx="6350000" cy="5499100"/>
            </a:xfrm>
          </p:grpSpPr>
          <p:sp>
            <p:nvSpPr>
              <p:cNvPr id="220" name="Freeform 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21" name="Group 221"/>
            <p:cNvGrpSpPr>
              <a:grpSpLocks noChangeAspect="1"/>
            </p:cNvGrpSpPr>
            <p:nvPr/>
          </p:nvGrpSpPr>
          <p:grpSpPr>
            <a:xfrm>
              <a:off x="2701218" y="2649504"/>
              <a:ext cx="95594" cy="82785"/>
              <a:chOff x="0" y="0"/>
              <a:chExt cx="6350000" cy="5499100"/>
            </a:xfrm>
          </p:grpSpPr>
          <p:sp>
            <p:nvSpPr>
              <p:cNvPr id="222" name="Freeform 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23" name="Group 223"/>
            <p:cNvGrpSpPr>
              <a:grpSpLocks noChangeAspect="1"/>
            </p:cNvGrpSpPr>
            <p:nvPr/>
          </p:nvGrpSpPr>
          <p:grpSpPr>
            <a:xfrm>
              <a:off x="5888599" y="2649504"/>
              <a:ext cx="95594" cy="82785"/>
              <a:chOff x="0" y="0"/>
              <a:chExt cx="6350000" cy="5499100"/>
            </a:xfrm>
          </p:grpSpPr>
          <p:sp>
            <p:nvSpPr>
              <p:cNvPr id="224" name="Freeform 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25" name="Group 225"/>
            <p:cNvGrpSpPr>
              <a:grpSpLocks noChangeAspect="1"/>
            </p:cNvGrpSpPr>
            <p:nvPr/>
          </p:nvGrpSpPr>
          <p:grpSpPr>
            <a:xfrm>
              <a:off x="2701218" y="1079884"/>
              <a:ext cx="95594" cy="82785"/>
              <a:chOff x="0" y="0"/>
              <a:chExt cx="6350000" cy="5499100"/>
            </a:xfrm>
          </p:grpSpPr>
          <p:sp>
            <p:nvSpPr>
              <p:cNvPr id="226" name="Freeform 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27" name="Group 227"/>
            <p:cNvGrpSpPr>
              <a:grpSpLocks noChangeAspect="1"/>
            </p:cNvGrpSpPr>
            <p:nvPr/>
          </p:nvGrpSpPr>
          <p:grpSpPr>
            <a:xfrm>
              <a:off x="5888599" y="1079884"/>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sp>
        <p:nvSpPr>
          <p:cNvPr id="2" name="TextBox 2"/>
          <p:cNvSpPr txBox="1"/>
          <p:nvPr/>
        </p:nvSpPr>
        <p:spPr>
          <a:xfrm>
            <a:off x="1023552" y="1191805"/>
            <a:ext cx="16874648" cy="2410916"/>
          </a:xfrm>
          <a:prstGeom prst="rect">
            <a:avLst/>
          </a:prstGeom>
        </p:spPr>
        <p:txBody>
          <a:bodyPr lIns="0" tIns="0" rIns="0" bIns="0" rtlCol="0" anchor="t">
            <a:spAutoFit/>
          </a:bodyPr>
          <a:lstStyle/>
          <a:p>
            <a:pPr>
              <a:lnSpc>
                <a:spcPts val="9375"/>
              </a:lnSpc>
            </a:pPr>
            <a:r>
              <a:rPr lang="es-ES_tradnl" sz="7500" dirty="0">
                <a:solidFill>
                  <a:srgbClr val="1B1B1B"/>
                </a:solidFill>
                <a:latin typeface="League Spartan Bold"/>
              </a:rPr>
              <a:t>Cómo adaptar y contextualizar: </a:t>
            </a:r>
            <a:r>
              <a:rPr lang="es-ES_tradnl" sz="7500" dirty="0">
                <a:solidFill>
                  <a:srgbClr val="FFFFFF"/>
                </a:solidFill>
                <a:latin typeface="League Spartan Bold"/>
              </a:rPr>
              <a:t>Escala de bienestar psicosocial</a:t>
            </a:r>
          </a:p>
        </p:txBody>
      </p:sp>
      <p:grpSp>
        <p:nvGrpSpPr>
          <p:cNvPr id="3" name="Group 3"/>
          <p:cNvGrpSpPr/>
          <p:nvPr/>
        </p:nvGrpSpPr>
        <p:grpSpPr>
          <a:xfrm>
            <a:off x="12156281" y="9060568"/>
            <a:ext cx="6109948" cy="2452863"/>
            <a:chOff x="0" y="0"/>
            <a:chExt cx="8146597" cy="3270485"/>
          </a:xfrm>
        </p:grpSpPr>
        <p:grpSp>
          <p:nvGrpSpPr>
            <p:cNvPr id="4" name="Group 4"/>
            <p:cNvGrpSpPr/>
            <p:nvPr/>
          </p:nvGrpSpPr>
          <p:grpSpPr>
            <a:xfrm>
              <a:off x="2707623" y="2112349"/>
              <a:ext cx="82785" cy="82785"/>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 name="Group 6"/>
            <p:cNvGrpSpPr/>
            <p:nvPr/>
          </p:nvGrpSpPr>
          <p:grpSpPr>
            <a:xfrm>
              <a:off x="5895003" y="2112349"/>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 name="Group 8"/>
            <p:cNvGrpSpPr/>
            <p:nvPr/>
          </p:nvGrpSpPr>
          <p:grpSpPr>
            <a:xfrm>
              <a:off x="2707623" y="542729"/>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 name="Group 10"/>
            <p:cNvGrpSpPr/>
            <p:nvPr/>
          </p:nvGrpSpPr>
          <p:grpSpPr>
            <a:xfrm>
              <a:off x="5895003" y="542729"/>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 name="Group 12"/>
            <p:cNvGrpSpPr/>
            <p:nvPr/>
          </p:nvGrpSpPr>
          <p:grpSpPr>
            <a:xfrm>
              <a:off x="3246284" y="2649504"/>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 name="Group 14"/>
            <p:cNvGrpSpPr/>
            <p:nvPr/>
          </p:nvGrpSpPr>
          <p:grpSpPr>
            <a:xfrm>
              <a:off x="6433664" y="2649504"/>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 name="Group 16"/>
            <p:cNvGrpSpPr/>
            <p:nvPr/>
          </p:nvGrpSpPr>
          <p:grpSpPr>
            <a:xfrm>
              <a:off x="3246284" y="107988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 name="Group 18"/>
            <p:cNvGrpSpPr/>
            <p:nvPr/>
          </p:nvGrpSpPr>
          <p:grpSpPr>
            <a:xfrm>
              <a:off x="6433664" y="1079884"/>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 name="Group 20"/>
            <p:cNvGrpSpPr/>
            <p:nvPr/>
          </p:nvGrpSpPr>
          <p:grpSpPr>
            <a:xfrm>
              <a:off x="0" y="2649504"/>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2" name="Group 22"/>
            <p:cNvGrpSpPr/>
            <p:nvPr/>
          </p:nvGrpSpPr>
          <p:grpSpPr>
            <a:xfrm>
              <a:off x="0" y="1079884"/>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4" name="Group 24"/>
            <p:cNvGrpSpPr/>
            <p:nvPr/>
          </p:nvGrpSpPr>
          <p:grpSpPr>
            <a:xfrm>
              <a:off x="3786145" y="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6" name="Group 26"/>
            <p:cNvGrpSpPr/>
            <p:nvPr/>
          </p:nvGrpSpPr>
          <p:grpSpPr>
            <a:xfrm>
              <a:off x="3786145" y="3187700"/>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8" name="Group 28"/>
            <p:cNvGrpSpPr/>
            <p:nvPr/>
          </p:nvGrpSpPr>
          <p:grpSpPr>
            <a:xfrm>
              <a:off x="6973525" y="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0" name="Group 30"/>
            <p:cNvGrpSpPr/>
            <p:nvPr/>
          </p:nvGrpSpPr>
          <p:grpSpPr>
            <a:xfrm>
              <a:off x="6973525" y="3187700"/>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2" name="Group 32"/>
            <p:cNvGrpSpPr/>
            <p:nvPr/>
          </p:nvGrpSpPr>
          <p:grpSpPr>
            <a:xfrm>
              <a:off x="3786145" y="16180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4" name="Group 34"/>
            <p:cNvGrpSpPr/>
            <p:nvPr/>
          </p:nvGrpSpPr>
          <p:grpSpPr>
            <a:xfrm>
              <a:off x="6973525" y="161808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6" name="Group 36"/>
            <p:cNvGrpSpPr/>
            <p:nvPr/>
          </p:nvGrpSpPr>
          <p:grpSpPr>
            <a:xfrm>
              <a:off x="539861" y="0"/>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8" name="Group 38"/>
            <p:cNvGrpSpPr/>
            <p:nvPr/>
          </p:nvGrpSpPr>
          <p:grpSpPr>
            <a:xfrm>
              <a:off x="539861"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0" name="Group 40"/>
            <p:cNvGrpSpPr/>
            <p:nvPr/>
          </p:nvGrpSpPr>
          <p:grpSpPr>
            <a:xfrm>
              <a:off x="539861" y="1618080"/>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2" name="Group 42"/>
            <p:cNvGrpSpPr/>
            <p:nvPr/>
          </p:nvGrpSpPr>
          <p:grpSpPr>
            <a:xfrm>
              <a:off x="4335110" y="2112349"/>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4" name="Group 44"/>
            <p:cNvGrpSpPr/>
            <p:nvPr/>
          </p:nvGrpSpPr>
          <p:grpSpPr>
            <a:xfrm>
              <a:off x="7522490" y="2112349"/>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6" name="Group 46"/>
            <p:cNvGrpSpPr/>
            <p:nvPr/>
          </p:nvGrpSpPr>
          <p:grpSpPr>
            <a:xfrm>
              <a:off x="4335110" y="542729"/>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8" name="Group 48"/>
            <p:cNvGrpSpPr/>
            <p:nvPr/>
          </p:nvGrpSpPr>
          <p:grpSpPr>
            <a:xfrm>
              <a:off x="7522490" y="542729"/>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0" name="Group 50"/>
            <p:cNvGrpSpPr/>
            <p:nvPr/>
          </p:nvGrpSpPr>
          <p:grpSpPr>
            <a:xfrm>
              <a:off x="1088826" y="2112349"/>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2" name="Group 52"/>
            <p:cNvGrpSpPr/>
            <p:nvPr/>
          </p:nvGrpSpPr>
          <p:grpSpPr>
            <a:xfrm>
              <a:off x="1088826" y="542729"/>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4" name="Group 54"/>
            <p:cNvGrpSpPr/>
            <p:nvPr/>
          </p:nvGrpSpPr>
          <p:grpSpPr>
            <a:xfrm>
              <a:off x="4873770" y="2649504"/>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6" name="Group 56"/>
            <p:cNvGrpSpPr/>
            <p:nvPr/>
          </p:nvGrpSpPr>
          <p:grpSpPr>
            <a:xfrm>
              <a:off x="8061151" y="2649504"/>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8" name="Group 58"/>
            <p:cNvGrpSpPr/>
            <p:nvPr/>
          </p:nvGrpSpPr>
          <p:grpSpPr>
            <a:xfrm>
              <a:off x="4873770" y="1079884"/>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0" name="Group 60"/>
            <p:cNvGrpSpPr/>
            <p:nvPr/>
          </p:nvGrpSpPr>
          <p:grpSpPr>
            <a:xfrm>
              <a:off x="8061151" y="1079884"/>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2" name="Group 62"/>
            <p:cNvGrpSpPr/>
            <p:nvPr/>
          </p:nvGrpSpPr>
          <p:grpSpPr>
            <a:xfrm>
              <a:off x="1627486" y="2649504"/>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4" name="Group 64"/>
            <p:cNvGrpSpPr/>
            <p:nvPr/>
          </p:nvGrpSpPr>
          <p:grpSpPr>
            <a:xfrm>
              <a:off x="1627486" y="1079884"/>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6" name="Group 66"/>
            <p:cNvGrpSpPr/>
            <p:nvPr/>
          </p:nvGrpSpPr>
          <p:grpSpPr>
            <a:xfrm>
              <a:off x="5413631" y="0"/>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8" name="Group 68"/>
            <p:cNvGrpSpPr/>
            <p:nvPr/>
          </p:nvGrpSpPr>
          <p:grpSpPr>
            <a:xfrm>
              <a:off x="5413631" y="318770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0" name="Group 70"/>
            <p:cNvGrpSpPr/>
            <p:nvPr/>
          </p:nvGrpSpPr>
          <p:grpSpPr>
            <a:xfrm>
              <a:off x="5413631" y="1618080"/>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2" name="Group 72"/>
            <p:cNvGrpSpPr/>
            <p:nvPr/>
          </p:nvGrpSpPr>
          <p:grpSpPr>
            <a:xfrm>
              <a:off x="2167347" y="0"/>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4" name="Group 74"/>
            <p:cNvGrpSpPr/>
            <p:nvPr/>
          </p:nvGrpSpPr>
          <p:grpSpPr>
            <a:xfrm>
              <a:off x="2167347" y="3187700"/>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6" name="Group 76"/>
            <p:cNvGrpSpPr/>
            <p:nvPr/>
          </p:nvGrpSpPr>
          <p:grpSpPr>
            <a:xfrm>
              <a:off x="2167347" y="1618080"/>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8" name="Group 78"/>
            <p:cNvGrpSpPr/>
            <p:nvPr/>
          </p:nvGrpSpPr>
          <p:grpSpPr>
            <a:xfrm>
              <a:off x="3246362" y="2112349"/>
              <a:ext cx="82785" cy="82785"/>
              <a:chOff x="0" y="0"/>
              <a:chExt cx="1913890" cy="1913890"/>
            </a:xfrm>
          </p:grpSpPr>
          <p:sp>
            <p:nvSpPr>
              <p:cNvPr id="79" name="Freeform 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80" name="Group 80"/>
            <p:cNvGrpSpPr/>
            <p:nvPr/>
          </p:nvGrpSpPr>
          <p:grpSpPr>
            <a:xfrm>
              <a:off x="6433743" y="2112349"/>
              <a:ext cx="82785" cy="82785"/>
              <a:chOff x="0" y="0"/>
              <a:chExt cx="1913890" cy="1913890"/>
            </a:xfrm>
          </p:grpSpPr>
          <p:sp>
            <p:nvSpPr>
              <p:cNvPr id="81" name="Freeform 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82" name="Group 82"/>
            <p:cNvGrpSpPr/>
            <p:nvPr/>
          </p:nvGrpSpPr>
          <p:grpSpPr>
            <a:xfrm>
              <a:off x="3246362" y="542729"/>
              <a:ext cx="82785" cy="82785"/>
              <a:chOff x="0" y="0"/>
              <a:chExt cx="1913890" cy="1913890"/>
            </a:xfrm>
          </p:grpSpPr>
          <p:sp>
            <p:nvSpPr>
              <p:cNvPr id="83" name="Freeform 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84" name="Group 84"/>
            <p:cNvGrpSpPr/>
            <p:nvPr/>
          </p:nvGrpSpPr>
          <p:grpSpPr>
            <a:xfrm>
              <a:off x="6433743" y="542729"/>
              <a:ext cx="82785" cy="82785"/>
              <a:chOff x="0" y="0"/>
              <a:chExt cx="1913890" cy="1913890"/>
            </a:xfrm>
          </p:grpSpPr>
          <p:sp>
            <p:nvSpPr>
              <p:cNvPr id="85" name="Freeform 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86" name="Group 86"/>
            <p:cNvGrpSpPr/>
            <p:nvPr/>
          </p:nvGrpSpPr>
          <p:grpSpPr>
            <a:xfrm>
              <a:off x="78" y="2112349"/>
              <a:ext cx="82785" cy="82785"/>
              <a:chOff x="0" y="0"/>
              <a:chExt cx="1913890" cy="1913890"/>
            </a:xfrm>
          </p:grpSpPr>
          <p:sp>
            <p:nvSpPr>
              <p:cNvPr id="87" name="Freeform 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88" name="Group 88"/>
            <p:cNvGrpSpPr/>
            <p:nvPr/>
          </p:nvGrpSpPr>
          <p:grpSpPr>
            <a:xfrm>
              <a:off x="78" y="542729"/>
              <a:ext cx="82785" cy="82785"/>
              <a:chOff x="0" y="0"/>
              <a:chExt cx="1913890" cy="1913890"/>
            </a:xfrm>
          </p:grpSpPr>
          <p:sp>
            <p:nvSpPr>
              <p:cNvPr id="89" name="Freeform 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90" name="Group 90"/>
            <p:cNvGrpSpPr/>
            <p:nvPr/>
          </p:nvGrpSpPr>
          <p:grpSpPr>
            <a:xfrm>
              <a:off x="3785023" y="2649504"/>
              <a:ext cx="82785" cy="82785"/>
              <a:chOff x="0" y="0"/>
              <a:chExt cx="1913890" cy="1913890"/>
            </a:xfrm>
          </p:grpSpPr>
          <p:sp>
            <p:nvSpPr>
              <p:cNvPr id="91" name="Freeform 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92" name="Group 92"/>
            <p:cNvGrpSpPr/>
            <p:nvPr/>
          </p:nvGrpSpPr>
          <p:grpSpPr>
            <a:xfrm>
              <a:off x="6972403" y="2649504"/>
              <a:ext cx="82785" cy="82785"/>
              <a:chOff x="0" y="0"/>
              <a:chExt cx="1913890" cy="1913890"/>
            </a:xfrm>
          </p:grpSpPr>
          <p:sp>
            <p:nvSpPr>
              <p:cNvPr id="93" name="Freeform 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94" name="Group 94"/>
            <p:cNvGrpSpPr/>
            <p:nvPr/>
          </p:nvGrpSpPr>
          <p:grpSpPr>
            <a:xfrm>
              <a:off x="3785023" y="1079884"/>
              <a:ext cx="82785" cy="82785"/>
              <a:chOff x="0" y="0"/>
              <a:chExt cx="1913890" cy="1913890"/>
            </a:xfrm>
          </p:grpSpPr>
          <p:sp>
            <p:nvSpPr>
              <p:cNvPr id="95" name="Freeform 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96" name="Group 96"/>
            <p:cNvGrpSpPr/>
            <p:nvPr/>
          </p:nvGrpSpPr>
          <p:grpSpPr>
            <a:xfrm>
              <a:off x="6972403" y="1079884"/>
              <a:ext cx="82785" cy="82785"/>
              <a:chOff x="0" y="0"/>
              <a:chExt cx="1913890" cy="1913890"/>
            </a:xfrm>
          </p:grpSpPr>
          <p:sp>
            <p:nvSpPr>
              <p:cNvPr id="97" name="Freeform 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98" name="Group 98"/>
            <p:cNvGrpSpPr/>
            <p:nvPr/>
          </p:nvGrpSpPr>
          <p:grpSpPr>
            <a:xfrm>
              <a:off x="538739" y="2649504"/>
              <a:ext cx="82785" cy="82785"/>
              <a:chOff x="0" y="0"/>
              <a:chExt cx="1913890" cy="1913890"/>
            </a:xfrm>
          </p:grpSpPr>
          <p:sp>
            <p:nvSpPr>
              <p:cNvPr id="99" name="Freeform 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00" name="Group 100"/>
            <p:cNvGrpSpPr/>
            <p:nvPr/>
          </p:nvGrpSpPr>
          <p:grpSpPr>
            <a:xfrm>
              <a:off x="538739" y="1079884"/>
              <a:ext cx="82785" cy="82785"/>
              <a:chOff x="0" y="0"/>
              <a:chExt cx="1913890" cy="1913890"/>
            </a:xfrm>
          </p:grpSpPr>
          <p:sp>
            <p:nvSpPr>
              <p:cNvPr id="101" name="Freeform 1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02" name="Group 102"/>
            <p:cNvGrpSpPr/>
            <p:nvPr/>
          </p:nvGrpSpPr>
          <p:grpSpPr>
            <a:xfrm>
              <a:off x="4324884" y="0"/>
              <a:ext cx="82785" cy="82785"/>
              <a:chOff x="0" y="0"/>
              <a:chExt cx="1913890" cy="1913890"/>
            </a:xfrm>
          </p:grpSpPr>
          <p:sp>
            <p:nvSpPr>
              <p:cNvPr id="103" name="Freeform 1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04" name="Group 104"/>
            <p:cNvGrpSpPr/>
            <p:nvPr/>
          </p:nvGrpSpPr>
          <p:grpSpPr>
            <a:xfrm>
              <a:off x="4324884" y="3187700"/>
              <a:ext cx="82785" cy="82785"/>
              <a:chOff x="0" y="0"/>
              <a:chExt cx="1913890" cy="1913890"/>
            </a:xfrm>
          </p:grpSpPr>
          <p:sp>
            <p:nvSpPr>
              <p:cNvPr id="105" name="Freeform 1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06" name="Group 106"/>
            <p:cNvGrpSpPr/>
            <p:nvPr/>
          </p:nvGrpSpPr>
          <p:grpSpPr>
            <a:xfrm>
              <a:off x="7512264" y="0"/>
              <a:ext cx="82785" cy="82785"/>
              <a:chOff x="0" y="0"/>
              <a:chExt cx="1913890" cy="1913890"/>
            </a:xfrm>
          </p:grpSpPr>
          <p:sp>
            <p:nvSpPr>
              <p:cNvPr id="107" name="Freeform 1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08" name="Group 108"/>
            <p:cNvGrpSpPr/>
            <p:nvPr/>
          </p:nvGrpSpPr>
          <p:grpSpPr>
            <a:xfrm>
              <a:off x="7512264" y="3187700"/>
              <a:ext cx="82785" cy="82785"/>
              <a:chOff x="0" y="0"/>
              <a:chExt cx="1913890" cy="1913890"/>
            </a:xfrm>
          </p:grpSpPr>
          <p:sp>
            <p:nvSpPr>
              <p:cNvPr id="109" name="Freeform 1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10" name="Group 110"/>
            <p:cNvGrpSpPr/>
            <p:nvPr/>
          </p:nvGrpSpPr>
          <p:grpSpPr>
            <a:xfrm>
              <a:off x="4324884" y="1618080"/>
              <a:ext cx="82785" cy="82785"/>
              <a:chOff x="0" y="0"/>
              <a:chExt cx="1913890" cy="1913890"/>
            </a:xfrm>
          </p:grpSpPr>
          <p:sp>
            <p:nvSpPr>
              <p:cNvPr id="111" name="Freeform 1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12" name="Group 112"/>
            <p:cNvGrpSpPr/>
            <p:nvPr/>
          </p:nvGrpSpPr>
          <p:grpSpPr>
            <a:xfrm>
              <a:off x="7512264" y="1618080"/>
              <a:ext cx="82785" cy="82785"/>
              <a:chOff x="0" y="0"/>
              <a:chExt cx="1913890" cy="1913890"/>
            </a:xfrm>
          </p:grpSpPr>
          <p:sp>
            <p:nvSpPr>
              <p:cNvPr id="113" name="Freeform 1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14" name="Group 114"/>
            <p:cNvGrpSpPr/>
            <p:nvPr/>
          </p:nvGrpSpPr>
          <p:grpSpPr>
            <a:xfrm>
              <a:off x="1078600" y="0"/>
              <a:ext cx="82785" cy="82785"/>
              <a:chOff x="0" y="0"/>
              <a:chExt cx="1913890" cy="1913890"/>
            </a:xfrm>
          </p:grpSpPr>
          <p:sp>
            <p:nvSpPr>
              <p:cNvPr id="115" name="Freeform 1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16" name="Group 116"/>
            <p:cNvGrpSpPr/>
            <p:nvPr/>
          </p:nvGrpSpPr>
          <p:grpSpPr>
            <a:xfrm>
              <a:off x="1078600" y="3187700"/>
              <a:ext cx="82785" cy="82785"/>
              <a:chOff x="0" y="0"/>
              <a:chExt cx="1913890" cy="1913890"/>
            </a:xfrm>
          </p:grpSpPr>
          <p:sp>
            <p:nvSpPr>
              <p:cNvPr id="117" name="Freeform 1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18" name="Group 118"/>
            <p:cNvGrpSpPr/>
            <p:nvPr/>
          </p:nvGrpSpPr>
          <p:grpSpPr>
            <a:xfrm>
              <a:off x="1078600" y="1618080"/>
              <a:ext cx="82785" cy="82785"/>
              <a:chOff x="0" y="0"/>
              <a:chExt cx="1913890" cy="1913890"/>
            </a:xfrm>
          </p:grpSpPr>
          <p:sp>
            <p:nvSpPr>
              <p:cNvPr id="119" name="Freeform 1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0" name="Group 120"/>
            <p:cNvGrpSpPr/>
            <p:nvPr/>
          </p:nvGrpSpPr>
          <p:grpSpPr>
            <a:xfrm>
              <a:off x="2707623" y="0"/>
              <a:ext cx="82785" cy="82785"/>
              <a:chOff x="0" y="0"/>
              <a:chExt cx="1913890" cy="1913890"/>
            </a:xfrm>
          </p:grpSpPr>
          <p:sp>
            <p:nvSpPr>
              <p:cNvPr id="121" name="Freeform 1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2" name="Group 122"/>
            <p:cNvGrpSpPr/>
            <p:nvPr/>
          </p:nvGrpSpPr>
          <p:grpSpPr>
            <a:xfrm>
              <a:off x="2707623" y="3187700"/>
              <a:ext cx="82785" cy="82785"/>
              <a:chOff x="0" y="0"/>
              <a:chExt cx="1913890" cy="1913890"/>
            </a:xfrm>
          </p:grpSpPr>
          <p:sp>
            <p:nvSpPr>
              <p:cNvPr id="123" name="Freeform 1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4" name="Group 124"/>
            <p:cNvGrpSpPr/>
            <p:nvPr/>
          </p:nvGrpSpPr>
          <p:grpSpPr>
            <a:xfrm>
              <a:off x="5895003" y="0"/>
              <a:ext cx="82785" cy="82785"/>
              <a:chOff x="0" y="0"/>
              <a:chExt cx="1913890" cy="1913890"/>
            </a:xfrm>
          </p:grpSpPr>
          <p:sp>
            <p:nvSpPr>
              <p:cNvPr id="125" name="Freeform 1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6" name="Group 126"/>
            <p:cNvGrpSpPr/>
            <p:nvPr/>
          </p:nvGrpSpPr>
          <p:grpSpPr>
            <a:xfrm>
              <a:off x="5895003" y="3187700"/>
              <a:ext cx="82785" cy="82785"/>
              <a:chOff x="0" y="0"/>
              <a:chExt cx="1913890" cy="1913890"/>
            </a:xfrm>
          </p:grpSpPr>
          <p:sp>
            <p:nvSpPr>
              <p:cNvPr id="127" name="Freeform 1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8" name="Group 128"/>
            <p:cNvGrpSpPr/>
            <p:nvPr/>
          </p:nvGrpSpPr>
          <p:grpSpPr>
            <a:xfrm>
              <a:off x="2707623" y="1618080"/>
              <a:ext cx="82785" cy="82785"/>
              <a:chOff x="0" y="0"/>
              <a:chExt cx="1913890" cy="1913890"/>
            </a:xfrm>
          </p:grpSpPr>
          <p:sp>
            <p:nvSpPr>
              <p:cNvPr id="129" name="Freeform 1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0" name="Group 130"/>
            <p:cNvGrpSpPr/>
            <p:nvPr/>
          </p:nvGrpSpPr>
          <p:grpSpPr>
            <a:xfrm>
              <a:off x="5895003" y="1618080"/>
              <a:ext cx="82785" cy="82785"/>
              <a:chOff x="0" y="0"/>
              <a:chExt cx="1913890" cy="1913890"/>
            </a:xfrm>
          </p:grpSpPr>
          <p:sp>
            <p:nvSpPr>
              <p:cNvPr id="131" name="Freeform 1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2" name="Group 132"/>
            <p:cNvGrpSpPr/>
            <p:nvPr/>
          </p:nvGrpSpPr>
          <p:grpSpPr>
            <a:xfrm>
              <a:off x="4873849" y="2112349"/>
              <a:ext cx="82785" cy="82785"/>
              <a:chOff x="0" y="0"/>
              <a:chExt cx="1913890" cy="1913890"/>
            </a:xfrm>
          </p:grpSpPr>
          <p:sp>
            <p:nvSpPr>
              <p:cNvPr id="133" name="Freeform 1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4" name="Group 134"/>
            <p:cNvGrpSpPr/>
            <p:nvPr/>
          </p:nvGrpSpPr>
          <p:grpSpPr>
            <a:xfrm>
              <a:off x="8061229" y="2112349"/>
              <a:ext cx="82785" cy="82785"/>
              <a:chOff x="0" y="0"/>
              <a:chExt cx="1913890" cy="1913890"/>
            </a:xfrm>
          </p:grpSpPr>
          <p:sp>
            <p:nvSpPr>
              <p:cNvPr id="135" name="Freeform 1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6" name="Group 136"/>
            <p:cNvGrpSpPr/>
            <p:nvPr/>
          </p:nvGrpSpPr>
          <p:grpSpPr>
            <a:xfrm>
              <a:off x="4873849" y="542729"/>
              <a:ext cx="82785" cy="82785"/>
              <a:chOff x="0" y="0"/>
              <a:chExt cx="1913890" cy="1913890"/>
            </a:xfrm>
          </p:grpSpPr>
          <p:sp>
            <p:nvSpPr>
              <p:cNvPr id="137" name="Freeform 1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8" name="Group 138"/>
            <p:cNvGrpSpPr/>
            <p:nvPr/>
          </p:nvGrpSpPr>
          <p:grpSpPr>
            <a:xfrm>
              <a:off x="8061229" y="542729"/>
              <a:ext cx="82785" cy="82785"/>
              <a:chOff x="0" y="0"/>
              <a:chExt cx="1913890" cy="1913890"/>
            </a:xfrm>
          </p:grpSpPr>
          <p:sp>
            <p:nvSpPr>
              <p:cNvPr id="139" name="Freeform 1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0" name="Group 140"/>
            <p:cNvGrpSpPr/>
            <p:nvPr/>
          </p:nvGrpSpPr>
          <p:grpSpPr>
            <a:xfrm>
              <a:off x="1627565" y="2112349"/>
              <a:ext cx="82785" cy="82785"/>
              <a:chOff x="0" y="0"/>
              <a:chExt cx="1913890" cy="1913890"/>
            </a:xfrm>
          </p:grpSpPr>
          <p:sp>
            <p:nvSpPr>
              <p:cNvPr id="141" name="Freeform 1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2" name="Group 142"/>
            <p:cNvGrpSpPr/>
            <p:nvPr/>
          </p:nvGrpSpPr>
          <p:grpSpPr>
            <a:xfrm>
              <a:off x="1627565" y="542729"/>
              <a:ext cx="82785" cy="82785"/>
              <a:chOff x="0" y="0"/>
              <a:chExt cx="1913890" cy="1913890"/>
            </a:xfrm>
          </p:grpSpPr>
          <p:sp>
            <p:nvSpPr>
              <p:cNvPr id="143" name="Freeform 1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4" name="Group 144"/>
            <p:cNvGrpSpPr/>
            <p:nvPr/>
          </p:nvGrpSpPr>
          <p:grpSpPr>
            <a:xfrm>
              <a:off x="5412510" y="2649504"/>
              <a:ext cx="82785" cy="82785"/>
              <a:chOff x="0" y="0"/>
              <a:chExt cx="1913890" cy="1913890"/>
            </a:xfrm>
          </p:grpSpPr>
          <p:sp>
            <p:nvSpPr>
              <p:cNvPr id="145" name="Freeform 1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6" name="Group 146"/>
            <p:cNvGrpSpPr/>
            <p:nvPr/>
          </p:nvGrpSpPr>
          <p:grpSpPr>
            <a:xfrm>
              <a:off x="5412510" y="1079884"/>
              <a:ext cx="82785" cy="82785"/>
              <a:chOff x="0" y="0"/>
              <a:chExt cx="1913890" cy="1913890"/>
            </a:xfrm>
          </p:grpSpPr>
          <p:sp>
            <p:nvSpPr>
              <p:cNvPr id="147" name="Freeform 1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8" name="Group 148"/>
            <p:cNvGrpSpPr/>
            <p:nvPr/>
          </p:nvGrpSpPr>
          <p:grpSpPr>
            <a:xfrm>
              <a:off x="2166226" y="2649504"/>
              <a:ext cx="82785" cy="82785"/>
              <a:chOff x="0" y="0"/>
              <a:chExt cx="1913890" cy="1913890"/>
            </a:xfrm>
          </p:grpSpPr>
          <p:sp>
            <p:nvSpPr>
              <p:cNvPr id="149" name="Freeform 1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50" name="Group 150"/>
            <p:cNvGrpSpPr/>
            <p:nvPr/>
          </p:nvGrpSpPr>
          <p:grpSpPr>
            <a:xfrm>
              <a:off x="2166226" y="1079884"/>
              <a:ext cx="82785" cy="82785"/>
              <a:chOff x="0" y="0"/>
              <a:chExt cx="1913890" cy="1913890"/>
            </a:xfrm>
          </p:grpSpPr>
          <p:sp>
            <p:nvSpPr>
              <p:cNvPr id="151" name="Freeform 1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52" name="Group 152"/>
            <p:cNvGrpSpPr>
              <a:grpSpLocks noChangeAspect="1"/>
            </p:cNvGrpSpPr>
            <p:nvPr/>
          </p:nvGrpSpPr>
          <p:grpSpPr>
            <a:xfrm>
              <a:off x="3785101" y="2112349"/>
              <a:ext cx="95594" cy="82785"/>
              <a:chOff x="0" y="0"/>
              <a:chExt cx="6350000" cy="5499100"/>
            </a:xfrm>
          </p:grpSpPr>
          <p:sp>
            <p:nvSpPr>
              <p:cNvPr id="153" name="Freeform 1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54" name="Group 154"/>
            <p:cNvGrpSpPr>
              <a:grpSpLocks noChangeAspect="1"/>
            </p:cNvGrpSpPr>
            <p:nvPr/>
          </p:nvGrpSpPr>
          <p:grpSpPr>
            <a:xfrm>
              <a:off x="6972482" y="2112349"/>
              <a:ext cx="95594" cy="82785"/>
              <a:chOff x="0" y="0"/>
              <a:chExt cx="6350000" cy="5499100"/>
            </a:xfrm>
          </p:grpSpPr>
          <p:sp>
            <p:nvSpPr>
              <p:cNvPr id="155" name="Freeform 1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56" name="Group 156"/>
            <p:cNvGrpSpPr>
              <a:grpSpLocks noChangeAspect="1"/>
            </p:cNvGrpSpPr>
            <p:nvPr/>
          </p:nvGrpSpPr>
          <p:grpSpPr>
            <a:xfrm>
              <a:off x="3785101" y="542729"/>
              <a:ext cx="95594" cy="82785"/>
              <a:chOff x="0" y="0"/>
              <a:chExt cx="6350000" cy="5499100"/>
            </a:xfrm>
          </p:grpSpPr>
          <p:sp>
            <p:nvSpPr>
              <p:cNvPr id="157" name="Freeform 1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58" name="Group 158"/>
            <p:cNvGrpSpPr>
              <a:grpSpLocks noChangeAspect="1"/>
            </p:cNvGrpSpPr>
            <p:nvPr/>
          </p:nvGrpSpPr>
          <p:grpSpPr>
            <a:xfrm>
              <a:off x="6972482" y="542729"/>
              <a:ext cx="95594" cy="82785"/>
              <a:chOff x="0" y="0"/>
              <a:chExt cx="6350000" cy="5499100"/>
            </a:xfrm>
          </p:grpSpPr>
          <p:sp>
            <p:nvSpPr>
              <p:cNvPr id="159" name="Freeform 1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60" name="Group 160"/>
            <p:cNvGrpSpPr>
              <a:grpSpLocks noChangeAspect="1"/>
            </p:cNvGrpSpPr>
            <p:nvPr/>
          </p:nvGrpSpPr>
          <p:grpSpPr>
            <a:xfrm>
              <a:off x="538818" y="2112349"/>
              <a:ext cx="95594" cy="82785"/>
              <a:chOff x="0" y="0"/>
              <a:chExt cx="6350000" cy="5499100"/>
            </a:xfrm>
          </p:grpSpPr>
          <p:sp>
            <p:nvSpPr>
              <p:cNvPr id="161" name="Freeform 1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62" name="Group 162"/>
            <p:cNvGrpSpPr>
              <a:grpSpLocks noChangeAspect="1"/>
            </p:cNvGrpSpPr>
            <p:nvPr/>
          </p:nvGrpSpPr>
          <p:grpSpPr>
            <a:xfrm>
              <a:off x="538818" y="542729"/>
              <a:ext cx="95594" cy="82785"/>
              <a:chOff x="0" y="0"/>
              <a:chExt cx="6350000" cy="5499100"/>
            </a:xfrm>
          </p:grpSpPr>
          <p:sp>
            <p:nvSpPr>
              <p:cNvPr id="163" name="Freeform 1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64" name="Group 164"/>
            <p:cNvGrpSpPr>
              <a:grpSpLocks noChangeAspect="1"/>
            </p:cNvGrpSpPr>
            <p:nvPr/>
          </p:nvGrpSpPr>
          <p:grpSpPr>
            <a:xfrm>
              <a:off x="4323762" y="2649504"/>
              <a:ext cx="95594" cy="82785"/>
              <a:chOff x="0" y="0"/>
              <a:chExt cx="6350000" cy="5499100"/>
            </a:xfrm>
          </p:grpSpPr>
          <p:sp>
            <p:nvSpPr>
              <p:cNvPr id="165" name="Freeform 1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66" name="Group 166"/>
            <p:cNvGrpSpPr>
              <a:grpSpLocks noChangeAspect="1"/>
            </p:cNvGrpSpPr>
            <p:nvPr/>
          </p:nvGrpSpPr>
          <p:grpSpPr>
            <a:xfrm>
              <a:off x="7511142" y="2649504"/>
              <a:ext cx="95594" cy="82785"/>
              <a:chOff x="0" y="0"/>
              <a:chExt cx="6350000" cy="5499100"/>
            </a:xfrm>
          </p:grpSpPr>
          <p:sp>
            <p:nvSpPr>
              <p:cNvPr id="167" name="Freeform 1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68" name="Group 168"/>
            <p:cNvGrpSpPr>
              <a:grpSpLocks noChangeAspect="1"/>
            </p:cNvGrpSpPr>
            <p:nvPr/>
          </p:nvGrpSpPr>
          <p:grpSpPr>
            <a:xfrm>
              <a:off x="4323762" y="1079884"/>
              <a:ext cx="95594" cy="82785"/>
              <a:chOff x="0" y="0"/>
              <a:chExt cx="6350000" cy="5499100"/>
            </a:xfrm>
          </p:grpSpPr>
          <p:sp>
            <p:nvSpPr>
              <p:cNvPr id="169" name="Freeform 1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70" name="Group 170"/>
            <p:cNvGrpSpPr>
              <a:grpSpLocks noChangeAspect="1"/>
            </p:cNvGrpSpPr>
            <p:nvPr/>
          </p:nvGrpSpPr>
          <p:grpSpPr>
            <a:xfrm>
              <a:off x="7511142" y="1079884"/>
              <a:ext cx="95594" cy="82785"/>
              <a:chOff x="0" y="0"/>
              <a:chExt cx="6350000" cy="5499100"/>
            </a:xfrm>
          </p:grpSpPr>
          <p:sp>
            <p:nvSpPr>
              <p:cNvPr id="171" name="Freeform 1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72" name="Group 172"/>
            <p:cNvGrpSpPr>
              <a:grpSpLocks noChangeAspect="1"/>
            </p:cNvGrpSpPr>
            <p:nvPr/>
          </p:nvGrpSpPr>
          <p:grpSpPr>
            <a:xfrm>
              <a:off x="1077478" y="2649504"/>
              <a:ext cx="95594" cy="82785"/>
              <a:chOff x="0" y="0"/>
              <a:chExt cx="6350000" cy="5499100"/>
            </a:xfrm>
          </p:grpSpPr>
          <p:sp>
            <p:nvSpPr>
              <p:cNvPr id="173" name="Freeform 1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74" name="Group 174"/>
            <p:cNvGrpSpPr>
              <a:grpSpLocks noChangeAspect="1"/>
            </p:cNvGrpSpPr>
            <p:nvPr/>
          </p:nvGrpSpPr>
          <p:grpSpPr>
            <a:xfrm>
              <a:off x="1077478" y="1079884"/>
              <a:ext cx="95594" cy="82785"/>
              <a:chOff x="0" y="0"/>
              <a:chExt cx="6350000" cy="5499100"/>
            </a:xfrm>
          </p:grpSpPr>
          <p:sp>
            <p:nvSpPr>
              <p:cNvPr id="175" name="Freeform 1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76" name="Group 176"/>
            <p:cNvGrpSpPr>
              <a:grpSpLocks noChangeAspect="1"/>
            </p:cNvGrpSpPr>
            <p:nvPr/>
          </p:nvGrpSpPr>
          <p:grpSpPr>
            <a:xfrm>
              <a:off x="4863623" y="0"/>
              <a:ext cx="95594" cy="82785"/>
              <a:chOff x="0" y="0"/>
              <a:chExt cx="6350000" cy="5499100"/>
            </a:xfrm>
          </p:grpSpPr>
          <p:sp>
            <p:nvSpPr>
              <p:cNvPr id="177" name="Freeform 1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78" name="Group 178"/>
            <p:cNvGrpSpPr>
              <a:grpSpLocks noChangeAspect="1"/>
            </p:cNvGrpSpPr>
            <p:nvPr/>
          </p:nvGrpSpPr>
          <p:grpSpPr>
            <a:xfrm>
              <a:off x="4863623" y="3187700"/>
              <a:ext cx="95594" cy="82785"/>
              <a:chOff x="0" y="0"/>
              <a:chExt cx="6350000" cy="5499100"/>
            </a:xfrm>
          </p:grpSpPr>
          <p:sp>
            <p:nvSpPr>
              <p:cNvPr id="179" name="Freeform 1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80" name="Group 180"/>
            <p:cNvGrpSpPr>
              <a:grpSpLocks noChangeAspect="1"/>
            </p:cNvGrpSpPr>
            <p:nvPr/>
          </p:nvGrpSpPr>
          <p:grpSpPr>
            <a:xfrm>
              <a:off x="8051003" y="0"/>
              <a:ext cx="95594" cy="82785"/>
              <a:chOff x="0" y="0"/>
              <a:chExt cx="6350000" cy="5499100"/>
            </a:xfrm>
          </p:grpSpPr>
          <p:sp>
            <p:nvSpPr>
              <p:cNvPr id="181" name="Freeform 1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82" name="Group 182"/>
            <p:cNvGrpSpPr>
              <a:grpSpLocks noChangeAspect="1"/>
            </p:cNvGrpSpPr>
            <p:nvPr/>
          </p:nvGrpSpPr>
          <p:grpSpPr>
            <a:xfrm>
              <a:off x="8051003" y="3187700"/>
              <a:ext cx="95594" cy="82785"/>
              <a:chOff x="0" y="0"/>
              <a:chExt cx="6350000" cy="5499100"/>
            </a:xfrm>
          </p:grpSpPr>
          <p:sp>
            <p:nvSpPr>
              <p:cNvPr id="183" name="Freeform 1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84" name="Group 184"/>
            <p:cNvGrpSpPr>
              <a:grpSpLocks noChangeAspect="1"/>
            </p:cNvGrpSpPr>
            <p:nvPr/>
          </p:nvGrpSpPr>
          <p:grpSpPr>
            <a:xfrm>
              <a:off x="4863623" y="1618080"/>
              <a:ext cx="95594" cy="82785"/>
              <a:chOff x="0" y="0"/>
              <a:chExt cx="6350000" cy="5499100"/>
            </a:xfrm>
          </p:grpSpPr>
          <p:sp>
            <p:nvSpPr>
              <p:cNvPr id="185" name="Freeform 1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86" name="Group 186"/>
            <p:cNvGrpSpPr>
              <a:grpSpLocks noChangeAspect="1"/>
            </p:cNvGrpSpPr>
            <p:nvPr/>
          </p:nvGrpSpPr>
          <p:grpSpPr>
            <a:xfrm>
              <a:off x="8051003" y="1618080"/>
              <a:ext cx="95594" cy="82785"/>
              <a:chOff x="0" y="0"/>
              <a:chExt cx="6350000" cy="5499100"/>
            </a:xfrm>
          </p:grpSpPr>
          <p:sp>
            <p:nvSpPr>
              <p:cNvPr id="187" name="Freeform 1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88" name="Group 188"/>
            <p:cNvGrpSpPr>
              <a:grpSpLocks noChangeAspect="1"/>
            </p:cNvGrpSpPr>
            <p:nvPr/>
          </p:nvGrpSpPr>
          <p:grpSpPr>
            <a:xfrm>
              <a:off x="1617339" y="0"/>
              <a:ext cx="95594" cy="82785"/>
              <a:chOff x="0" y="0"/>
              <a:chExt cx="6350000" cy="5499100"/>
            </a:xfrm>
          </p:grpSpPr>
          <p:sp>
            <p:nvSpPr>
              <p:cNvPr id="189" name="Freeform 1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90" name="Group 190"/>
            <p:cNvGrpSpPr>
              <a:grpSpLocks noChangeAspect="1"/>
            </p:cNvGrpSpPr>
            <p:nvPr/>
          </p:nvGrpSpPr>
          <p:grpSpPr>
            <a:xfrm>
              <a:off x="1617339" y="3187700"/>
              <a:ext cx="95594" cy="82785"/>
              <a:chOff x="0" y="0"/>
              <a:chExt cx="6350000" cy="5499100"/>
            </a:xfrm>
          </p:grpSpPr>
          <p:sp>
            <p:nvSpPr>
              <p:cNvPr id="191" name="Freeform 1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92" name="Group 192"/>
            <p:cNvGrpSpPr>
              <a:grpSpLocks noChangeAspect="1"/>
            </p:cNvGrpSpPr>
            <p:nvPr/>
          </p:nvGrpSpPr>
          <p:grpSpPr>
            <a:xfrm>
              <a:off x="1617339" y="1618080"/>
              <a:ext cx="95594" cy="82785"/>
              <a:chOff x="0" y="0"/>
              <a:chExt cx="6350000" cy="5499100"/>
            </a:xfrm>
          </p:grpSpPr>
          <p:sp>
            <p:nvSpPr>
              <p:cNvPr id="193" name="Freeform 1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94" name="Group 194"/>
            <p:cNvGrpSpPr>
              <a:grpSpLocks noChangeAspect="1"/>
            </p:cNvGrpSpPr>
            <p:nvPr/>
          </p:nvGrpSpPr>
          <p:grpSpPr>
            <a:xfrm>
              <a:off x="3246362" y="0"/>
              <a:ext cx="95594" cy="82785"/>
              <a:chOff x="0" y="0"/>
              <a:chExt cx="6350000" cy="5499100"/>
            </a:xfrm>
          </p:grpSpPr>
          <p:sp>
            <p:nvSpPr>
              <p:cNvPr id="195" name="Freeform 1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96" name="Group 196"/>
            <p:cNvGrpSpPr>
              <a:grpSpLocks noChangeAspect="1"/>
            </p:cNvGrpSpPr>
            <p:nvPr/>
          </p:nvGrpSpPr>
          <p:grpSpPr>
            <a:xfrm>
              <a:off x="3246362" y="3187700"/>
              <a:ext cx="95594" cy="82785"/>
              <a:chOff x="0" y="0"/>
              <a:chExt cx="6350000" cy="5499100"/>
            </a:xfrm>
          </p:grpSpPr>
          <p:sp>
            <p:nvSpPr>
              <p:cNvPr id="197" name="Freeform 1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98" name="Group 198"/>
            <p:cNvGrpSpPr>
              <a:grpSpLocks noChangeAspect="1"/>
            </p:cNvGrpSpPr>
            <p:nvPr/>
          </p:nvGrpSpPr>
          <p:grpSpPr>
            <a:xfrm>
              <a:off x="6433743" y="0"/>
              <a:ext cx="95594" cy="82785"/>
              <a:chOff x="0" y="0"/>
              <a:chExt cx="6350000" cy="5499100"/>
            </a:xfrm>
          </p:grpSpPr>
          <p:sp>
            <p:nvSpPr>
              <p:cNvPr id="199" name="Freeform 1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00" name="Group 200"/>
            <p:cNvGrpSpPr>
              <a:grpSpLocks noChangeAspect="1"/>
            </p:cNvGrpSpPr>
            <p:nvPr/>
          </p:nvGrpSpPr>
          <p:grpSpPr>
            <a:xfrm>
              <a:off x="6433743" y="3187700"/>
              <a:ext cx="95594" cy="82785"/>
              <a:chOff x="0" y="0"/>
              <a:chExt cx="6350000" cy="5499100"/>
            </a:xfrm>
          </p:grpSpPr>
          <p:sp>
            <p:nvSpPr>
              <p:cNvPr id="201" name="Freeform 2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02" name="Group 202"/>
            <p:cNvGrpSpPr>
              <a:grpSpLocks noChangeAspect="1"/>
            </p:cNvGrpSpPr>
            <p:nvPr/>
          </p:nvGrpSpPr>
          <p:grpSpPr>
            <a:xfrm>
              <a:off x="3246362" y="1618080"/>
              <a:ext cx="95594" cy="82785"/>
              <a:chOff x="0" y="0"/>
              <a:chExt cx="6350000" cy="5499100"/>
            </a:xfrm>
          </p:grpSpPr>
          <p:sp>
            <p:nvSpPr>
              <p:cNvPr id="203" name="Freeform 2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04" name="Group 204"/>
            <p:cNvGrpSpPr>
              <a:grpSpLocks noChangeAspect="1"/>
            </p:cNvGrpSpPr>
            <p:nvPr/>
          </p:nvGrpSpPr>
          <p:grpSpPr>
            <a:xfrm>
              <a:off x="6433743" y="1618080"/>
              <a:ext cx="95594" cy="82785"/>
              <a:chOff x="0" y="0"/>
              <a:chExt cx="6350000" cy="5499100"/>
            </a:xfrm>
          </p:grpSpPr>
          <p:sp>
            <p:nvSpPr>
              <p:cNvPr id="205" name="Freeform 2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06" name="Group 206"/>
            <p:cNvGrpSpPr>
              <a:grpSpLocks noChangeAspect="1"/>
            </p:cNvGrpSpPr>
            <p:nvPr/>
          </p:nvGrpSpPr>
          <p:grpSpPr>
            <a:xfrm>
              <a:off x="78" y="0"/>
              <a:ext cx="95594" cy="82785"/>
              <a:chOff x="0" y="0"/>
              <a:chExt cx="6350000" cy="5499100"/>
            </a:xfrm>
          </p:grpSpPr>
          <p:sp>
            <p:nvSpPr>
              <p:cNvPr id="207" name="Freeform 2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08" name="Group 208"/>
            <p:cNvGrpSpPr>
              <a:grpSpLocks noChangeAspect="1"/>
            </p:cNvGrpSpPr>
            <p:nvPr/>
          </p:nvGrpSpPr>
          <p:grpSpPr>
            <a:xfrm>
              <a:off x="78" y="3187700"/>
              <a:ext cx="95594" cy="82785"/>
              <a:chOff x="0" y="0"/>
              <a:chExt cx="6350000" cy="5499100"/>
            </a:xfrm>
          </p:grpSpPr>
          <p:sp>
            <p:nvSpPr>
              <p:cNvPr id="209" name="Freeform 2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10" name="Group 210"/>
            <p:cNvGrpSpPr>
              <a:grpSpLocks noChangeAspect="1"/>
            </p:cNvGrpSpPr>
            <p:nvPr/>
          </p:nvGrpSpPr>
          <p:grpSpPr>
            <a:xfrm>
              <a:off x="78" y="1618080"/>
              <a:ext cx="95594" cy="82785"/>
              <a:chOff x="0" y="0"/>
              <a:chExt cx="6350000" cy="5499100"/>
            </a:xfrm>
          </p:grpSpPr>
          <p:sp>
            <p:nvSpPr>
              <p:cNvPr id="211" name="Freeform 2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12" name="Group 212"/>
            <p:cNvGrpSpPr>
              <a:grpSpLocks noChangeAspect="1"/>
            </p:cNvGrpSpPr>
            <p:nvPr/>
          </p:nvGrpSpPr>
          <p:grpSpPr>
            <a:xfrm>
              <a:off x="5412588" y="2112349"/>
              <a:ext cx="95594" cy="82785"/>
              <a:chOff x="0" y="0"/>
              <a:chExt cx="6350000" cy="5499100"/>
            </a:xfrm>
          </p:grpSpPr>
          <p:sp>
            <p:nvSpPr>
              <p:cNvPr id="213" name="Freeform 2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14" name="Group 214"/>
            <p:cNvGrpSpPr>
              <a:grpSpLocks noChangeAspect="1"/>
            </p:cNvGrpSpPr>
            <p:nvPr/>
          </p:nvGrpSpPr>
          <p:grpSpPr>
            <a:xfrm>
              <a:off x="5412588" y="542729"/>
              <a:ext cx="95594" cy="82785"/>
              <a:chOff x="0" y="0"/>
              <a:chExt cx="6350000" cy="5499100"/>
            </a:xfrm>
          </p:grpSpPr>
          <p:sp>
            <p:nvSpPr>
              <p:cNvPr id="215" name="Freeform 2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16" name="Group 216"/>
            <p:cNvGrpSpPr>
              <a:grpSpLocks noChangeAspect="1"/>
            </p:cNvGrpSpPr>
            <p:nvPr/>
          </p:nvGrpSpPr>
          <p:grpSpPr>
            <a:xfrm>
              <a:off x="2166304" y="2112349"/>
              <a:ext cx="95594" cy="82785"/>
              <a:chOff x="0" y="0"/>
              <a:chExt cx="6350000" cy="5499100"/>
            </a:xfrm>
          </p:grpSpPr>
          <p:sp>
            <p:nvSpPr>
              <p:cNvPr id="217" name="Freeform 2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18" name="Group 218"/>
            <p:cNvGrpSpPr>
              <a:grpSpLocks noChangeAspect="1"/>
            </p:cNvGrpSpPr>
            <p:nvPr/>
          </p:nvGrpSpPr>
          <p:grpSpPr>
            <a:xfrm>
              <a:off x="2166304" y="542729"/>
              <a:ext cx="95594" cy="82785"/>
              <a:chOff x="0" y="0"/>
              <a:chExt cx="6350000" cy="5499100"/>
            </a:xfrm>
          </p:grpSpPr>
          <p:sp>
            <p:nvSpPr>
              <p:cNvPr id="219" name="Freeform 2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20" name="Group 220"/>
            <p:cNvGrpSpPr>
              <a:grpSpLocks noChangeAspect="1"/>
            </p:cNvGrpSpPr>
            <p:nvPr/>
          </p:nvGrpSpPr>
          <p:grpSpPr>
            <a:xfrm>
              <a:off x="2261901" y="2523833"/>
              <a:ext cx="95594" cy="82785"/>
              <a:chOff x="-29182402" y="-8347890"/>
              <a:chExt cx="6350000" cy="5499100"/>
            </a:xfrm>
          </p:grpSpPr>
          <p:sp>
            <p:nvSpPr>
              <p:cNvPr id="221" name="Freeform 221"/>
              <p:cNvSpPr/>
              <p:nvPr/>
            </p:nvSpPr>
            <p:spPr>
              <a:xfrm>
                <a:off x="-29182402" y="-834789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22" name="Group 222"/>
            <p:cNvGrpSpPr>
              <a:grpSpLocks noChangeAspect="1"/>
            </p:cNvGrpSpPr>
            <p:nvPr/>
          </p:nvGrpSpPr>
          <p:grpSpPr>
            <a:xfrm>
              <a:off x="5888599" y="2649504"/>
              <a:ext cx="95594" cy="82785"/>
              <a:chOff x="0" y="0"/>
              <a:chExt cx="6350000" cy="5499100"/>
            </a:xfrm>
          </p:grpSpPr>
          <p:sp>
            <p:nvSpPr>
              <p:cNvPr id="223" name="Freeform 2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24" name="Group 224"/>
            <p:cNvGrpSpPr>
              <a:grpSpLocks noChangeAspect="1"/>
            </p:cNvGrpSpPr>
            <p:nvPr/>
          </p:nvGrpSpPr>
          <p:grpSpPr>
            <a:xfrm>
              <a:off x="2701218" y="1079884"/>
              <a:ext cx="95594" cy="82785"/>
              <a:chOff x="0" y="0"/>
              <a:chExt cx="6350000" cy="5499100"/>
            </a:xfrm>
          </p:grpSpPr>
          <p:sp>
            <p:nvSpPr>
              <p:cNvPr id="225" name="Freeform 2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26" name="Group 226"/>
            <p:cNvGrpSpPr>
              <a:grpSpLocks noChangeAspect="1"/>
            </p:cNvGrpSpPr>
            <p:nvPr/>
          </p:nvGrpSpPr>
          <p:grpSpPr>
            <a:xfrm>
              <a:off x="5888599" y="1079884"/>
              <a:ext cx="95594" cy="82785"/>
              <a:chOff x="0" y="0"/>
              <a:chExt cx="6350000" cy="5499100"/>
            </a:xfrm>
          </p:grpSpPr>
          <p:sp>
            <p:nvSpPr>
              <p:cNvPr id="227" name="Freeform 2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grpSp>
        <p:nvGrpSpPr>
          <p:cNvPr id="228" name="Group 228"/>
          <p:cNvGrpSpPr/>
          <p:nvPr/>
        </p:nvGrpSpPr>
        <p:grpSpPr>
          <a:xfrm>
            <a:off x="984488" y="4063979"/>
            <a:ext cx="10196489" cy="5748890"/>
            <a:chOff x="-4563" y="-373788"/>
            <a:chExt cx="13595319" cy="7665191"/>
          </a:xfrm>
        </p:grpSpPr>
        <p:sp>
          <p:nvSpPr>
            <p:cNvPr id="229" name="TextBox 229"/>
            <p:cNvSpPr txBox="1"/>
            <p:nvPr/>
          </p:nvSpPr>
          <p:spPr>
            <a:xfrm>
              <a:off x="-4563" y="-373788"/>
              <a:ext cx="13595319" cy="541174"/>
            </a:xfrm>
            <a:prstGeom prst="rect">
              <a:avLst/>
            </a:prstGeom>
          </p:spPr>
          <p:txBody>
            <a:bodyPr lIns="0" tIns="0" rIns="0" bIns="0" rtlCol="0" anchor="t">
              <a:spAutoFit/>
            </a:bodyPr>
            <a:lstStyle/>
            <a:p>
              <a:pPr>
                <a:lnSpc>
                  <a:spcPts val="3125"/>
                </a:lnSpc>
              </a:pPr>
              <a:r>
                <a:rPr lang="es-ES_tradnl" sz="2400" b="1" u="sng" dirty="0">
                  <a:solidFill>
                    <a:srgbClr val="1B1B1B"/>
                  </a:solidFill>
                  <a:latin typeface="League Spartan" panose="020B0604020202020204" charset="0"/>
                </a:rPr>
                <a:t>Preguntas estándar (temas)</a:t>
              </a:r>
            </a:p>
          </p:txBody>
        </p:sp>
        <p:sp>
          <p:nvSpPr>
            <p:cNvPr id="230" name="TextBox 230"/>
            <p:cNvSpPr txBox="1"/>
            <p:nvPr/>
          </p:nvSpPr>
          <p:spPr>
            <a:xfrm>
              <a:off x="-4563" y="358734"/>
              <a:ext cx="10621676" cy="6932669"/>
            </a:xfrm>
            <a:prstGeom prst="rect">
              <a:avLst/>
            </a:prstGeom>
          </p:spPr>
          <p:txBody>
            <a:bodyPr wrap="square" lIns="0" tIns="0" rIns="0" bIns="0" rtlCol="0" anchor="t">
              <a:spAutoFit/>
            </a:bodyPr>
            <a:lstStyle/>
            <a:p>
              <a:pPr marL="457200" indent="-457200">
                <a:lnSpc>
                  <a:spcPts val="2659"/>
                </a:lnSpc>
                <a:buFont typeface="+mj-lt"/>
                <a:buAutoNum type="arabicPeriod"/>
              </a:pPr>
              <a:r>
                <a:rPr lang="es-ES_tradnl" sz="2400" dirty="0">
                  <a:solidFill>
                    <a:srgbClr val="1B1B1B"/>
                  </a:solidFill>
                  <a:latin typeface="League Spartan" panose="020B0604020202020204" charset="0"/>
                </a:rPr>
                <a:t>Dar consejos a miembros de la familia</a:t>
              </a:r>
            </a:p>
            <a:p>
              <a:pPr marL="457200" indent="-457200">
                <a:lnSpc>
                  <a:spcPts val="2659"/>
                </a:lnSpc>
                <a:buFont typeface="+mj-lt"/>
                <a:buAutoNum type="arabicPeriod"/>
              </a:pPr>
              <a:r>
                <a:rPr lang="es-ES_tradnl" sz="2400" dirty="0">
                  <a:solidFill>
                    <a:srgbClr val="1B1B1B"/>
                  </a:solidFill>
                  <a:latin typeface="League Spartan" panose="020B0604020202020204" charset="0"/>
                </a:rPr>
                <a:t>Compartir y dialogar con otras personas</a:t>
              </a:r>
            </a:p>
            <a:p>
              <a:pPr marL="457200" indent="-457200">
                <a:lnSpc>
                  <a:spcPts val="2659"/>
                </a:lnSpc>
                <a:buFont typeface="+mj-lt"/>
                <a:buAutoNum type="arabicPeriod"/>
              </a:pPr>
              <a:r>
                <a:rPr lang="es-ES_tradnl" sz="2400" dirty="0">
                  <a:solidFill>
                    <a:srgbClr val="1B1B1B"/>
                  </a:solidFill>
                  <a:latin typeface="League Spartan" panose="020B0604020202020204" charset="0"/>
                </a:rPr>
                <a:t>Reunirse con otras personas de la comunidad para llevar a cabo actividades comunitarias</a:t>
              </a:r>
            </a:p>
            <a:p>
              <a:pPr marL="457200" indent="-457200">
                <a:lnSpc>
                  <a:spcPts val="2659"/>
                </a:lnSpc>
                <a:buFont typeface="+mj-lt"/>
                <a:buAutoNum type="arabicPeriod"/>
              </a:pPr>
              <a:r>
                <a:rPr lang="es-ES_tradnl" sz="2400" dirty="0">
                  <a:solidFill>
                    <a:srgbClr val="1B1B1B"/>
                  </a:solidFill>
                  <a:latin typeface="League Spartan" panose="020B0604020202020204" charset="0"/>
                </a:rPr>
                <a:t>Pedir o recibir ayuda de otras personas u organizaciones cuando es necesario</a:t>
              </a:r>
            </a:p>
            <a:p>
              <a:pPr marL="457200" indent="-457200">
                <a:lnSpc>
                  <a:spcPts val="2659"/>
                </a:lnSpc>
                <a:buFont typeface="+mj-lt"/>
                <a:buAutoNum type="arabicPeriod"/>
              </a:pPr>
              <a:r>
                <a:rPr lang="es-ES_tradnl" sz="2400" dirty="0">
                  <a:solidFill>
                    <a:srgbClr val="1B1B1B"/>
                  </a:solidFill>
                  <a:latin typeface="League Spartan" panose="020B0604020202020204" charset="0"/>
                </a:rPr>
                <a:t>Tomar decisiones importantes sobre asuntos cotidianos</a:t>
              </a:r>
            </a:p>
            <a:p>
              <a:pPr marL="457200" indent="-457200">
                <a:lnSpc>
                  <a:spcPts val="2659"/>
                </a:lnSpc>
                <a:buFont typeface="+mj-lt"/>
                <a:buAutoNum type="arabicPeriod"/>
              </a:pPr>
              <a:r>
                <a:rPr lang="es-ES_tradnl" sz="2400" dirty="0">
                  <a:solidFill>
                    <a:srgbClr val="1B1B1B"/>
                  </a:solidFill>
                  <a:latin typeface="League Spartan" panose="020B0604020202020204" charset="0"/>
                </a:rPr>
                <a:t>Participar en las decisiones familiares</a:t>
              </a:r>
            </a:p>
            <a:p>
              <a:pPr marL="457200" indent="-457200">
                <a:lnSpc>
                  <a:spcPts val="2659"/>
                </a:lnSpc>
                <a:buFont typeface="+mj-lt"/>
                <a:buAutoNum type="arabicPeriod"/>
              </a:pPr>
              <a:r>
                <a:rPr lang="es-ES_tradnl" sz="2400" dirty="0">
                  <a:solidFill>
                    <a:srgbClr val="1B1B1B"/>
                  </a:solidFill>
                  <a:latin typeface="League Spartan" panose="020B0604020202020204" charset="0"/>
                </a:rPr>
                <a:t>Desarrollar nuevas habilidades o destrezas</a:t>
              </a:r>
            </a:p>
            <a:p>
              <a:pPr marL="457200" indent="-457200">
                <a:lnSpc>
                  <a:spcPts val="2659"/>
                </a:lnSpc>
                <a:buFont typeface="+mj-lt"/>
                <a:buAutoNum type="arabicPeriod"/>
              </a:pPr>
              <a:r>
                <a:rPr lang="es-ES_tradnl" sz="2400" dirty="0">
                  <a:solidFill>
                    <a:srgbClr val="1B1B1B"/>
                  </a:solidFill>
                  <a:latin typeface="League Spartan" panose="020B0604020202020204" charset="0"/>
                </a:rPr>
                <a:t>Cumplir con obligaciones o responsabilidades</a:t>
              </a:r>
            </a:p>
            <a:p>
              <a:pPr marL="457200" indent="-457200">
                <a:lnSpc>
                  <a:spcPts val="2659"/>
                </a:lnSpc>
                <a:buFont typeface="+mj-lt"/>
                <a:buAutoNum type="arabicPeriod"/>
              </a:pPr>
              <a:r>
                <a:rPr lang="es-ES_tradnl" sz="2400" dirty="0">
                  <a:solidFill>
                    <a:srgbClr val="1B1B1B"/>
                  </a:solidFill>
                  <a:latin typeface="League Spartan" panose="020B0604020202020204" charset="0"/>
                </a:rPr>
                <a:t>Interactuar o relacionarse con personas desconocidas</a:t>
              </a:r>
            </a:p>
            <a:p>
              <a:pPr marL="457200" indent="-457200">
                <a:lnSpc>
                  <a:spcPts val="2659"/>
                </a:lnSpc>
                <a:buFont typeface="+mj-lt"/>
                <a:buAutoNum type="arabicPeriod"/>
              </a:pPr>
              <a:r>
                <a:rPr lang="es-ES_tradnl" sz="2400" dirty="0">
                  <a:solidFill>
                    <a:srgbClr val="1B1B1B"/>
                  </a:solidFill>
                  <a:latin typeface="League Spartan" panose="020B0604020202020204" charset="0"/>
                </a:rPr>
                <a:t>Realizar tareas domésticas como la limpieza del hogar</a:t>
              </a:r>
            </a:p>
          </p:txBody>
        </p:sp>
      </p:grpSp>
      <p:grpSp>
        <p:nvGrpSpPr>
          <p:cNvPr id="231" name="Group 231"/>
          <p:cNvGrpSpPr/>
          <p:nvPr/>
        </p:nvGrpSpPr>
        <p:grpSpPr>
          <a:xfrm>
            <a:off x="9427787" y="4096254"/>
            <a:ext cx="7981648" cy="4710144"/>
            <a:chOff x="6156" y="-330753"/>
            <a:chExt cx="19246920" cy="6280192"/>
          </a:xfrm>
        </p:grpSpPr>
        <p:sp>
          <p:nvSpPr>
            <p:cNvPr id="232" name="TextBox 232"/>
            <p:cNvSpPr txBox="1"/>
            <p:nvPr/>
          </p:nvSpPr>
          <p:spPr>
            <a:xfrm>
              <a:off x="6156" y="-330753"/>
              <a:ext cx="19246920" cy="541173"/>
            </a:xfrm>
            <a:prstGeom prst="rect">
              <a:avLst/>
            </a:prstGeom>
          </p:spPr>
          <p:txBody>
            <a:bodyPr lIns="0" tIns="0" rIns="0" bIns="0" rtlCol="0" anchor="t">
              <a:spAutoFit/>
            </a:bodyPr>
            <a:lstStyle/>
            <a:p>
              <a:pPr>
                <a:lnSpc>
                  <a:spcPts val="3125"/>
                </a:lnSpc>
              </a:pPr>
              <a:r>
                <a:rPr lang="es-ES_tradnl" sz="2400" b="1" u="sng" dirty="0">
                  <a:solidFill>
                    <a:srgbClr val="1B1B1B"/>
                  </a:solidFill>
                  <a:latin typeface="League Spartan" panose="020B0604020202020204" charset="0"/>
                </a:rPr>
                <a:t>Preguntas adicionales (temas)</a:t>
              </a:r>
            </a:p>
          </p:txBody>
        </p:sp>
        <p:sp>
          <p:nvSpPr>
            <p:cNvPr id="233" name="TextBox 233"/>
            <p:cNvSpPr txBox="1"/>
            <p:nvPr/>
          </p:nvSpPr>
          <p:spPr>
            <a:xfrm>
              <a:off x="6156" y="401767"/>
              <a:ext cx="19246920" cy="5547672"/>
            </a:xfrm>
            <a:prstGeom prst="rect">
              <a:avLst/>
            </a:prstGeom>
          </p:spPr>
          <p:txBody>
            <a:bodyPr wrap="square" lIns="0" tIns="0" rIns="0" bIns="0" rtlCol="0" anchor="t">
              <a:spAutoFit/>
            </a:bodyPr>
            <a:lstStyle/>
            <a:p>
              <a:pPr marL="457200" indent="-457200">
                <a:lnSpc>
                  <a:spcPts val="2659"/>
                </a:lnSpc>
                <a:buFont typeface="+mj-lt"/>
                <a:buAutoNum type="arabicPeriod"/>
              </a:pPr>
              <a:r>
                <a:rPr lang="es-ES_tradnl" sz="2400" dirty="0">
                  <a:solidFill>
                    <a:srgbClr val="1B1B1B"/>
                  </a:solidFill>
                  <a:latin typeface="League Spartan" panose="020B0604020202020204" charset="0"/>
                  <a:cs typeface="Clear Sans Regular" panose="020B0604020202020204" charset="0"/>
                </a:rPr>
                <a:t>Dar consejos a otras personas de la comunidad</a:t>
              </a:r>
            </a:p>
            <a:p>
              <a:pPr marL="457200" indent="-457200">
                <a:lnSpc>
                  <a:spcPts val="2659"/>
                </a:lnSpc>
                <a:buFont typeface="+mj-lt"/>
                <a:buAutoNum type="arabicPeriod"/>
              </a:pPr>
              <a:r>
                <a:rPr lang="es-ES_tradnl" sz="2400" dirty="0">
                  <a:solidFill>
                    <a:srgbClr val="1B1B1B"/>
                  </a:solidFill>
                  <a:latin typeface="League Spartan" panose="020B0604020202020204" charset="0"/>
                </a:rPr>
                <a:t>Reunirse con otros miembros de la familia para llevar a cabo acciones en la familia</a:t>
              </a:r>
              <a:endParaRPr lang="es-ES_tradnl" sz="2400" dirty="0">
                <a:solidFill>
                  <a:srgbClr val="1B1B1B"/>
                </a:solidFill>
                <a:latin typeface="League Spartan" panose="020B0604020202020204" charset="0"/>
                <a:cs typeface="Clear Sans Regular" panose="020B0604020202020204" charset="0"/>
              </a:endParaRPr>
            </a:p>
            <a:p>
              <a:pPr marL="457200" indent="-457200">
                <a:lnSpc>
                  <a:spcPts val="2659"/>
                </a:lnSpc>
                <a:buFont typeface="+mj-lt"/>
                <a:buAutoNum type="arabicPeriod"/>
              </a:pPr>
              <a:r>
                <a:rPr lang="es-ES_tradnl" sz="2400" dirty="0">
                  <a:solidFill>
                    <a:srgbClr val="1B1B1B"/>
                  </a:solidFill>
                  <a:latin typeface="League Spartan" panose="020B0604020202020204" charset="0"/>
                  <a:cs typeface="Clear Sans Regular" panose="020B0604020202020204" charset="0"/>
                </a:rPr>
                <a:t>Socializar con otras personas de la comunidad</a:t>
              </a:r>
            </a:p>
            <a:p>
              <a:pPr marL="457200" indent="-457200">
                <a:lnSpc>
                  <a:spcPts val="2659"/>
                </a:lnSpc>
                <a:buFont typeface="+mj-lt"/>
                <a:buAutoNum type="arabicPeriod"/>
              </a:pPr>
              <a:r>
                <a:rPr lang="es-ES_tradnl" sz="2400" dirty="0">
                  <a:solidFill>
                    <a:srgbClr val="1B1B1B"/>
                  </a:solidFill>
                  <a:latin typeface="League Spartan" panose="020B0604020202020204" charset="0"/>
                </a:rPr>
                <a:t>Participar en las decisiones familiares</a:t>
              </a:r>
              <a:endParaRPr lang="es-ES_tradnl" sz="2400" dirty="0">
                <a:solidFill>
                  <a:srgbClr val="1B1B1B"/>
                </a:solidFill>
                <a:latin typeface="League Spartan" panose="020B0604020202020204" charset="0"/>
                <a:cs typeface="Clear Sans Regular" panose="020B0604020202020204" charset="0"/>
              </a:endParaRPr>
            </a:p>
            <a:p>
              <a:pPr marL="457200" indent="-457200">
                <a:lnSpc>
                  <a:spcPts val="2659"/>
                </a:lnSpc>
                <a:buFont typeface="+mj-lt"/>
                <a:buAutoNum type="arabicPeriod"/>
              </a:pPr>
              <a:r>
                <a:rPr lang="es-ES_tradnl" sz="2400" dirty="0">
                  <a:solidFill>
                    <a:srgbClr val="1B1B1B"/>
                  </a:solidFill>
                  <a:latin typeface="League Spartan" panose="020B0604020202020204" charset="0"/>
                  <a:cs typeface="Clear Sans Regular" panose="020B0604020202020204" charset="0"/>
                </a:rPr>
                <a:t>Participar en eventos comunitarios</a:t>
              </a:r>
            </a:p>
            <a:p>
              <a:pPr marL="457200" indent="-457200">
                <a:lnSpc>
                  <a:spcPts val="2659"/>
                </a:lnSpc>
                <a:buFont typeface="+mj-lt"/>
                <a:buAutoNum type="arabicPeriod"/>
              </a:pPr>
              <a:r>
                <a:rPr lang="es-ES_tradnl" sz="2400" dirty="0">
                  <a:solidFill>
                    <a:srgbClr val="1B1B1B"/>
                  </a:solidFill>
                  <a:latin typeface="League Spartan" panose="020B0604020202020204" charset="0"/>
                  <a:cs typeface="Clear Sans Regular" panose="020B0604020202020204" charset="0"/>
                </a:rPr>
                <a:t>Ir a la iglesia o a la mezquita o rezar como de costumbre</a:t>
              </a:r>
            </a:p>
            <a:p>
              <a:pPr marL="457200" indent="-457200">
                <a:lnSpc>
                  <a:spcPts val="2659"/>
                </a:lnSpc>
                <a:buFont typeface="+mj-lt"/>
                <a:buAutoNum type="arabicPeriod"/>
              </a:pPr>
              <a:r>
                <a:rPr lang="es-ES_tradnl" sz="2400" dirty="0">
                  <a:solidFill>
                    <a:srgbClr val="1B1B1B"/>
                  </a:solidFill>
                  <a:latin typeface="League Spartan" panose="020B0604020202020204" charset="0"/>
                  <a:cs typeface="Clear Sans Regular" panose="020B0604020202020204" charset="0"/>
                </a:rPr>
                <a:t>Ir al mercado o a la tienda a comprar víveres y productos básicos</a:t>
              </a:r>
            </a:p>
            <a:p>
              <a:pPr marL="457200" indent="-457200">
                <a:lnSpc>
                  <a:spcPts val="2659"/>
                </a:lnSpc>
                <a:buFont typeface="+mj-lt"/>
                <a:buAutoNum type="arabicPeriod"/>
              </a:pPr>
              <a:r>
                <a:rPr lang="es-ES_tradnl" sz="2400" dirty="0">
                  <a:solidFill>
                    <a:srgbClr val="1B1B1B"/>
                  </a:solidFill>
                  <a:latin typeface="League Spartan" panose="020B0604020202020204" charset="0"/>
                  <a:cs typeface="Clear Sans Regular" panose="020B0604020202020204" charset="0"/>
                </a:rPr>
                <a:t>Estar bien presentada (p. ej., cuidar su higiene, arreglarse).</a:t>
              </a: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3" name="Group 3"/>
          <p:cNvGrpSpPr/>
          <p:nvPr/>
        </p:nvGrpSpPr>
        <p:grpSpPr>
          <a:xfrm>
            <a:off x="11149352" y="7348399"/>
            <a:ext cx="6109948" cy="2452863"/>
            <a:chOff x="0" y="0"/>
            <a:chExt cx="8146597" cy="3270485"/>
          </a:xfrm>
        </p:grpSpPr>
        <p:grpSp>
          <p:nvGrpSpPr>
            <p:cNvPr id="4" name="Group 4"/>
            <p:cNvGrpSpPr/>
            <p:nvPr/>
          </p:nvGrpSpPr>
          <p:grpSpPr>
            <a:xfrm>
              <a:off x="2707623" y="2112349"/>
              <a:ext cx="82785" cy="82785"/>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 name="Group 6"/>
            <p:cNvGrpSpPr/>
            <p:nvPr/>
          </p:nvGrpSpPr>
          <p:grpSpPr>
            <a:xfrm>
              <a:off x="5895003" y="2112349"/>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 name="Group 8"/>
            <p:cNvGrpSpPr/>
            <p:nvPr/>
          </p:nvGrpSpPr>
          <p:grpSpPr>
            <a:xfrm>
              <a:off x="2707623" y="542729"/>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 name="Group 10"/>
            <p:cNvGrpSpPr/>
            <p:nvPr/>
          </p:nvGrpSpPr>
          <p:grpSpPr>
            <a:xfrm>
              <a:off x="5895003" y="542729"/>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 name="Group 12"/>
            <p:cNvGrpSpPr/>
            <p:nvPr/>
          </p:nvGrpSpPr>
          <p:grpSpPr>
            <a:xfrm>
              <a:off x="3246284" y="2649504"/>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 name="Group 14"/>
            <p:cNvGrpSpPr/>
            <p:nvPr/>
          </p:nvGrpSpPr>
          <p:grpSpPr>
            <a:xfrm>
              <a:off x="6433664" y="2649504"/>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 name="Group 16"/>
            <p:cNvGrpSpPr/>
            <p:nvPr/>
          </p:nvGrpSpPr>
          <p:grpSpPr>
            <a:xfrm>
              <a:off x="3246284" y="107988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 name="Group 18"/>
            <p:cNvGrpSpPr/>
            <p:nvPr/>
          </p:nvGrpSpPr>
          <p:grpSpPr>
            <a:xfrm>
              <a:off x="6433664" y="1079884"/>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 name="Group 20"/>
            <p:cNvGrpSpPr/>
            <p:nvPr/>
          </p:nvGrpSpPr>
          <p:grpSpPr>
            <a:xfrm>
              <a:off x="0" y="2649504"/>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2" name="Group 22"/>
            <p:cNvGrpSpPr/>
            <p:nvPr/>
          </p:nvGrpSpPr>
          <p:grpSpPr>
            <a:xfrm>
              <a:off x="0" y="1079884"/>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4" name="Group 24"/>
            <p:cNvGrpSpPr/>
            <p:nvPr/>
          </p:nvGrpSpPr>
          <p:grpSpPr>
            <a:xfrm>
              <a:off x="3786145" y="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6" name="Group 26"/>
            <p:cNvGrpSpPr/>
            <p:nvPr/>
          </p:nvGrpSpPr>
          <p:grpSpPr>
            <a:xfrm>
              <a:off x="3786145" y="3187700"/>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8" name="Group 28"/>
            <p:cNvGrpSpPr/>
            <p:nvPr/>
          </p:nvGrpSpPr>
          <p:grpSpPr>
            <a:xfrm>
              <a:off x="6973525" y="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0" name="Group 30"/>
            <p:cNvGrpSpPr/>
            <p:nvPr/>
          </p:nvGrpSpPr>
          <p:grpSpPr>
            <a:xfrm>
              <a:off x="6973525" y="3187700"/>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2" name="Group 32"/>
            <p:cNvGrpSpPr/>
            <p:nvPr/>
          </p:nvGrpSpPr>
          <p:grpSpPr>
            <a:xfrm>
              <a:off x="3786145" y="16180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4" name="Group 34"/>
            <p:cNvGrpSpPr/>
            <p:nvPr/>
          </p:nvGrpSpPr>
          <p:grpSpPr>
            <a:xfrm>
              <a:off x="6973525" y="161808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6" name="Group 36"/>
            <p:cNvGrpSpPr/>
            <p:nvPr/>
          </p:nvGrpSpPr>
          <p:grpSpPr>
            <a:xfrm>
              <a:off x="539861" y="0"/>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8" name="Group 38"/>
            <p:cNvGrpSpPr/>
            <p:nvPr/>
          </p:nvGrpSpPr>
          <p:grpSpPr>
            <a:xfrm>
              <a:off x="539861"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0" name="Group 40"/>
            <p:cNvGrpSpPr/>
            <p:nvPr/>
          </p:nvGrpSpPr>
          <p:grpSpPr>
            <a:xfrm>
              <a:off x="539861" y="1618080"/>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2" name="Group 42"/>
            <p:cNvGrpSpPr/>
            <p:nvPr/>
          </p:nvGrpSpPr>
          <p:grpSpPr>
            <a:xfrm>
              <a:off x="4335110" y="2112349"/>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4" name="Group 44"/>
            <p:cNvGrpSpPr/>
            <p:nvPr/>
          </p:nvGrpSpPr>
          <p:grpSpPr>
            <a:xfrm>
              <a:off x="7522490" y="2112349"/>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6" name="Group 46"/>
            <p:cNvGrpSpPr/>
            <p:nvPr/>
          </p:nvGrpSpPr>
          <p:grpSpPr>
            <a:xfrm>
              <a:off x="4335110" y="542729"/>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8" name="Group 48"/>
            <p:cNvGrpSpPr/>
            <p:nvPr/>
          </p:nvGrpSpPr>
          <p:grpSpPr>
            <a:xfrm>
              <a:off x="7522490" y="542729"/>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0" name="Group 50"/>
            <p:cNvGrpSpPr/>
            <p:nvPr/>
          </p:nvGrpSpPr>
          <p:grpSpPr>
            <a:xfrm>
              <a:off x="1088826" y="2112349"/>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2" name="Group 52"/>
            <p:cNvGrpSpPr/>
            <p:nvPr/>
          </p:nvGrpSpPr>
          <p:grpSpPr>
            <a:xfrm>
              <a:off x="1088826" y="542729"/>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4" name="Group 54"/>
            <p:cNvGrpSpPr/>
            <p:nvPr/>
          </p:nvGrpSpPr>
          <p:grpSpPr>
            <a:xfrm>
              <a:off x="4873770" y="2649504"/>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6" name="Group 56"/>
            <p:cNvGrpSpPr/>
            <p:nvPr/>
          </p:nvGrpSpPr>
          <p:grpSpPr>
            <a:xfrm>
              <a:off x="8061151" y="2649504"/>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8" name="Group 58"/>
            <p:cNvGrpSpPr/>
            <p:nvPr/>
          </p:nvGrpSpPr>
          <p:grpSpPr>
            <a:xfrm>
              <a:off x="4873770" y="1079884"/>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0" name="Group 60"/>
            <p:cNvGrpSpPr/>
            <p:nvPr/>
          </p:nvGrpSpPr>
          <p:grpSpPr>
            <a:xfrm>
              <a:off x="8061151" y="1079884"/>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2" name="Group 62"/>
            <p:cNvGrpSpPr/>
            <p:nvPr/>
          </p:nvGrpSpPr>
          <p:grpSpPr>
            <a:xfrm>
              <a:off x="1627486" y="2649504"/>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4" name="Group 64"/>
            <p:cNvGrpSpPr/>
            <p:nvPr/>
          </p:nvGrpSpPr>
          <p:grpSpPr>
            <a:xfrm>
              <a:off x="1627486" y="1079884"/>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6" name="Group 66"/>
            <p:cNvGrpSpPr/>
            <p:nvPr/>
          </p:nvGrpSpPr>
          <p:grpSpPr>
            <a:xfrm>
              <a:off x="5413631" y="0"/>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8" name="Group 68"/>
            <p:cNvGrpSpPr/>
            <p:nvPr/>
          </p:nvGrpSpPr>
          <p:grpSpPr>
            <a:xfrm>
              <a:off x="5413631" y="318770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0" name="Group 70"/>
            <p:cNvGrpSpPr/>
            <p:nvPr/>
          </p:nvGrpSpPr>
          <p:grpSpPr>
            <a:xfrm>
              <a:off x="5413631" y="1618080"/>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2" name="Group 72"/>
            <p:cNvGrpSpPr/>
            <p:nvPr/>
          </p:nvGrpSpPr>
          <p:grpSpPr>
            <a:xfrm>
              <a:off x="2167347" y="0"/>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4" name="Group 74"/>
            <p:cNvGrpSpPr/>
            <p:nvPr/>
          </p:nvGrpSpPr>
          <p:grpSpPr>
            <a:xfrm>
              <a:off x="2167347" y="3187700"/>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6" name="Group 76"/>
            <p:cNvGrpSpPr/>
            <p:nvPr/>
          </p:nvGrpSpPr>
          <p:grpSpPr>
            <a:xfrm>
              <a:off x="2167347" y="1618080"/>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8" name="Group 78"/>
            <p:cNvGrpSpPr/>
            <p:nvPr/>
          </p:nvGrpSpPr>
          <p:grpSpPr>
            <a:xfrm>
              <a:off x="3246362" y="2112349"/>
              <a:ext cx="82785" cy="82785"/>
              <a:chOff x="0" y="0"/>
              <a:chExt cx="1913890" cy="1913890"/>
            </a:xfrm>
          </p:grpSpPr>
          <p:sp>
            <p:nvSpPr>
              <p:cNvPr id="79" name="Freeform 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80" name="Group 80"/>
            <p:cNvGrpSpPr/>
            <p:nvPr/>
          </p:nvGrpSpPr>
          <p:grpSpPr>
            <a:xfrm>
              <a:off x="6433743" y="2112349"/>
              <a:ext cx="82785" cy="82785"/>
              <a:chOff x="0" y="0"/>
              <a:chExt cx="1913890" cy="1913890"/>
            </a:xfrm>
          </p:grpSpPr>
          <p:sp>
            <p:nvSpPr>
              <p:cNvPr id="81" name="Freeform 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82" name="Group 82"/>
            <p:cNvGrpSpPr/>
            <p:nvPr/>
          </p:nvGrpSpPr>
          <p:grpSpPr>
            <a:xfrm>
              <a:off x="3246362" y="542729"/>
              <a:ext cx="82785" cy="82785"/>
              <a:chOff x="0" y="0"/>
              <a:chExt cx="1913890" cy="1913890"/>
            </a:xfrm>
          </p:grpSpPr>
          <p:sp>
            <p:nvSpPr>
              <p:cNvPr id="83" name="Freeform 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84" name="Group 84"/>
            <p:cNvGrpSpPr/>
            <p:nvPr/>
          </p:nvGrpSpPr>
          <p:grpSpPr>
            <a:xfrm>
              <a:off x="6433743" y="542729"/>
              <a:ext cx="82785" cy="82785"/>
              <a:chOff x="0" y="0"/>
              <a:chExt cx="1913890" cy="1913890"/>
            </a:xfrm>
          </p:grpSpPr>
          <p:sp>
            <p:nvSpPr>
              <p:cNvPr id="85" name="Freeform 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86" name="Group 86"/>
            <p:cNvGrpSpPr/>
            <p:nvPr/>
          </p:nvGrpSpPr>
          <p:grpSpPr>
            <a:xfrm>
              <a:off x="78" y="2112349"/>
              <a:ext cx="82785" cy="82785"/>
              <a:chOff x="0" y="0"/>
              <a:chExt cx="1913890" cy="1913890"/>
            </a:xfrm>
          </p:grpSpPr>
          <p:sp>
            <p:nvSpPr>
              <p:cNvPr id="87" name="Freeform 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88" name="Group 88"/>
            <p:cNvGrpSpPr/>
            <p:nvPr/>
          </p:nvGrpSpPr>
          <p:grpSpPr>
            <a:xfrm>
              <a:off x="78" y="542729"/>
              <a:ext cx="82785" cy="82785"/>
              <a:chOff x="0" y="0"/>
              <a:chExt cx="1913890" cy="1913890"/>
            </a:xfrm>
          </p:grpSpPr>
          <p:sp>
            <p:nvSpPr>
              <p:cNvPr id="89" name="Freeform 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90" name="Group 90"/>
            <p:cNvGrpSpPr/>
            <p:nvPr/>
          </p:nvGrpSpPr>
          <p:grpSpPr>
            <a:xfrm>
              <a:off x="3785023" y="2649504"/>
              <a:ext cx="82785" cy="82785"/>
              <a:chOff x="0" y="0"/>
              <a:chExt cx="1913890" cy="1913890"/>
            </a:xfrm>
          </p:grpSpPr>
          <p:sp>
            <p:nvSpPr>
              <p:cNvPr id="91" name="Freeform 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92" name="Group 92"/>
            <p:cNvGrpSpPr/>
            <p:nvPr/>
          </p:nvGrpSpPr>
          <p:grpSpPr>
            <a:xfrm>
              <a:off x="6972403" y="2649504"/>
              <a:ext cx="82785" cy="82785"/>
              <a:chOff x="0" y="0"/>
              <a:chExt cx="1913890" cy="1913890"/>
            </a:xfrm>
          </p:grpSpPr>
          <p:sp>
            <p:nvSpPr>
              <p:cNvPr id="93" name="Freeform 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94" name="Group 94"/>
            <p:cNvGrpSpPr/>
            <p:nvPr/>
          </p:nvGrpSpPr>
          <p:grpSpPr>
            <a:xfrm>
              <a:off x="3785023" y="1079884"/>
              <a:ext cx="82785" cy="82785"/>
              <a:chOff x="0" y="0"/>
              <a:chExt cx="1913890" cy="1913890"/>
            </a:xfrm>
          </p:grpSpPr>
          <p:sp>
            <p:nvSpPr>
              <p:cNvPr id="95" name="Freeform 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96" name="Group 96"/>
            <p:cNvGrpSpPr/>
            <p:nvPr/>
          </p:nvGrpSpPr>
          <p:grpSpPr>
            <a:xfrm>
              <a:off x="6972403" y="1079884"/>
              <a:ext cx="82785" cy="82785"/>
              <a:chOff x="0" y="0"/>
              <a:chExt cx="1913890" cy="1913890"/>
            </a:xfrm>
          </p:grpSpPr>
          <p:sp>
            <p:nvSpPr>
              <p:cNvPr id="97" name="Freeform 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98" name="Group 98"/>
            <p:cNvGrpSpPr/>
            <p:nvPr/>
          </p:nvGrpSpPr>
          <p:grpSpPr>
            <a:xfrm>
              <a:off x="538739" y="2649504"/>
              <a:ext cx="82785" cy="82785"/>
              <a:chOff x="0" y="0"/>
              <a:chExt cx="1913890" cy="1913890"/>
            </a:xfrm>
          </p:grpSpPr>
          <p:sp>
            <p:nvSpPr>
              <p:cNvPr id="99" name="Freeform 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00" name="Group 100"/>
            <p:cNvGrpSpPr/>
            <p:nvPr/>
          </p:nvGrpSpPr>
          <p:grpSpPr>
            <a:xfrm>
              <a:off x="538739" y="1079884"/>
              <a:ext cx="82785" cy="82785"/>
              <a:chOff x="0" y="0"/>
              <a:chExt cx="1913890" cy="1913890"/>
            </a:xfrm>
          </p:grpSpPr>
          <p:sp>
            <p:nvSpPr>
              <p:cNvPr id="101" name="Freeform 1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02" name="Group 102"/>
            <p:cNvGrpSpPr/>
            <p:nvPr/>
          </p:nvGrpSpPr>
          <p:grpSpPr>
            <a:xfrm>
              <a:off x="4324884" y="0"/>
              <a:ext cx="82785" cy="82785"/>
              <a:chOff x="0" y="0"/>
              <a:chExt cx="1913890" cy="1913890"/>
            </a:xfrm>
          </p:grpSpPr>
          <p:sp>
            <p:nvSpPr>
              <p:cNvPr id="103" name="Freeform 1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04" name="Group 104"/>
            <p:cNvGrpSpPr/>
            <p:nvPr/>
          </p:nvGrpSpPr>
          <p:grpSpPr>
            <a:xfrm>
              <a:off x="4324884" y="3187700"/>
              <a:ext cx="82785" cy="82785"/>
              <a:chOff x="0" y="0"/>
              <a:chExt cx="1913890" cy="1913890"/>
            </a:xfrm>
          </p:grpSpPr>
          <p:sp>
            <p:nvSpPr>
              <p:cNvPr id="105" name="Freeform 1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06" name="Group 106"/>
            <p:cNvGrpSpPr/>
            <p:nvPr/>
          </p:nvGrpSpPr>
          <p:grpSpPr>
            <a:xfrm>
              <a:off x="7512264" y="0"/>
              <a:ext cx="82785" cy="82785"/>
              <a:chOff x="0" y="0"/>
              <a:chExt cx="1913890" cy="1913890"/>
            </a:xfrm>
          </p:grpSpPr>
          <p:sp>
            <p:nvSpPr>
              <p:cNvPr id="107" name="Freeform 1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08" name="Group 108"/>
            <p:cNvGrpSpPr/>
            <p:nvPr/>
          </p:nvGrpSpPr>
          <p:grpSpPr>
            <a:xfrm>
              <a:off x="7512264" y="3187700"/>
              <a:ext cx="82785" cy="82785"/>
              <a:chOff x="0" y="0"/>
              <a:chExt cx="1913890" cy="1913890"/>
            </a:xfrm>
          </p:grpSpPr>
          <p:sp>
            <p:nvSpPr>
              <p:cNvPr id="109" name="Freeform 1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10" name="Group 110"/>
            <p:cNvGrpSpPr/>
            <p:nvPr/>
          </p:nvGrpSpPr>
          <p:grpSpPr>
            <a:xfrm>
              <a:off x="4324884" y="1618080"/>
              <a:ext cx="82785" cy="82785"/>
              <a:chOff x="0" y="0"/>
              <a:chExt cx="1913890" cy="1913890"/>
            </a:xfrm>
          </p:grpSpPr>
          <p:sp>
            <p:nvSpPr>
              <p:cNvPr id="111" name="Freeform 1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12" name="Group 112"/>
            <p:cNvGrpSpPr/>
            <p:nvPr/>
          </p:nvGrpSpPr>
          <p:grpSpPr>
            <a:xfrm>
              <a:off x="7512264" y="1618080"/>
              <a:ext cx="82785" cy="82785"/>
              <a:chOff x="0" y="0"/>
              <a:chExt cx="1913890" cy="1913890"/>
            </a:xfrm>
          </p:grpSpPr>
          <p:sp>
            <p:nvSpPr>
              <p:cNvPr id="113" name="Freeform 1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14" name="Group 114"/>
            <p:cNvGrpSpPr/>
            <p:nvPr/>
          </p:nvGrpSpPr>
          <p:grpSpPr>
            <a:xfrm>
              <a:off x="1078600" y="0"/>
              <a:ext cx="82785" cy="82785"/>
              <a:chOff x="0" y="0"/>
              <a:chExt cx="1913890" cy="1913890"/>
            </a:xfrm>
          </p:grpSpPr>
          <p:sp>
            <p:nvSpPr>
              <p:cNvPr id="115" name="Freeform 1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16" name="Group 116"/>
            <p:cNvGrpSpPr/>
            <p:nvPr/>
          </p:nvGrpSpPr>
          <p:grpSpPr>
            <a:xfrm>
              <a:off x="1078600" y="3187700"/>
              <a:ext cx="82785" cy="82785"/>
              <a:chOff x="0" y="0"/>
              <a:chExt cx="1913890" cy="1913890"/>
            </a:xfrm>
          </p:grpSpPr>
          <p:sp>
            <p:nvSpPr>
              <p:cNvPr id="117" name="Freeform 1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18" name="Group 118"/>
            <p:cNvGrpSpPr/>
            <p:nvPr/>
          </p:nvGrpSpPr>
          <p:grpSpPr>
            <a:xfrm>
              <a:off x="1078600" y="1618080"/>
              <a:ext cx="82785" cy="82785"/>
              <a:chOff x="0" y="0"/>
              <a:chExt cx="1913890" cy="1913890"/>
            </a:xfrm>
          </p:grpSpPr>
          <p:sp>
            <p:nvSpPr>
              <p:cNvPr id="119" name="Freeform 1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0" name="Group 120"/>
            <p:cNvGrpSpPr/>
            <p:nvPr/>
          </p:nvGrpSpPr>
          <p:grpSpPr>
            <a:xfrm>
              <a:off x="2707623" y="0"/>
              <a:ext cx="82785" cy="82785"/>
              <a:chOff x="0" y="0"/>
              <a:chExt cx="1913890" cy="1913890"/>
            </a:xfrm>
          </p:grpSpPr>
          <p:sp>
            <p:nvSpPr>
              <p:cNvPr id="121" name="Freeform 1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2" name="Group 122"/>
            <p:cNvGrpSpPr/>
            <p:nvPr/>
          </p:nvGrpSpPr>
          <p:grpSpPr>
            <a:xfrm>
              <a:off x="2707623" y="3187700"/>
              <a:ext cx="82785" cy="82785"/>
              <a:chOff x="0" y="0"/>
              <a:chExt cx="1913890" cy="1913890"/>
            </a:xfrm>
          </p:grpSpPr>
          <p:sp>
            <p:nvSpPr>
              <p:cNvPr id="123" name="Freeform 1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4" name="Group 124"/>
            <p:cNvGrpSpPr/>
            <p:nvPr/>
          </p:nvGrpSpPr>
          <p:grpSpPr>
            <a:xfrm>
              <a:off x="5895003" y="0"/>
              <a:ext cx="82785" cy="82785"/>
              <a:chOff x="0" y="0"/>
              <a:chExt cx="1913890" cy="1913890"/>
            </a:xfrm>
          </p:grpSpPr>
          <p:sp>
            <p:nvSpPr>
              <p:cNvPr id="125" name="Freeform 1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6" name="Group 126"/>
            <p:cNvGrpSpPr/>
            <p:nvPr/>
          </p:nvGrpSpPr>
          <p:grpSpPr>
            <a:xfrm>
              <a:off x="5895003" y="3187700"/>
              <a:ext cx="82785" cy="82785"/>
              <a:chOff x="0" y="0"/>
              <a:chExt cx="1913890" cy="1913890"/>
            </a:xfrm>
          </p:grpSpPr>
          <p:sp>
            <p:nvSpPr>
              <p:cNvPr id="127" name="Freeform 1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8" name="Group 128"/>
            <p:cNvGrpSpPr/>
            <p:nvPr/>
          </p:nvGrpSpPr>
          <p:grpSpPr>
            <a:xfrm>
              <a:off x="2707623" y="1618080"/>
              <a:ext cx="82785" cy="82785"/>
              <a:chOff x="0" y="0"/>
              <a:chExt cx="1913890" cy="1913890"/>
            </a:xfrm>
          </p:grpSpPr>
          <p:sp>
            <p:nvSpPr>
              <p:cNvPr id="129" name="Freeform 1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0" name="Group 130"/>
            <p:cNvGrpSpPr/>
            <p:nvPr/>
          </p:nvGrpSpPr>
          <p:grpSpPr>
            <a:xfrm>
              <a:off x="5895003" y="1618080"/>
              <a:ext cx="82785" cy="82785"/>
              <a:chOff x="0" y="0"/>
              <a:chExt cx="1913890" cy="1913890"/>
            </a:xfrm>
          </p:grpSpPr>
          <p:sp>
            <p:nvSpPr>
              <p:cNvPr id="131" name="Freeform 1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2" name="Group 132"/>
            <p:cNvGrpSpPr/>
            <p:nvPr/>
          </p:nvGrpSpPr>
          <p:grpSpPr>
            <a:xfrm>
              <a:off x="4873849" y="2112349"/>
              <a:ext cx="82785" cy="82785"/>
              <a:chOff x="0" y="0"/>
              <a:chExt cx="1913890" cy="1913890"/>
            </a:xfrm>
          </p:grpSpPr>
          <p:sp>
            <p:nvSpPr>
              <p:cNvPr id="133" name="Freeform 1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4" name="Group 134"/>
            <p:cNvGrpSpPr/>
            <p:nvPr/>
          </p:nvGrpSpPr>
          <p:grpSpPr>
            <a:xfrm>
              <a:off x="8061229" y="2112349"/>
              <a:ext cx="82785" cy="82785"/>
              <a:chOff x="0" y="0"/>
              <a:chExt cx="1913890" cy="1913890"/>
            </a:xfrm>
          </p:grpSpPr>
          <p:sp>
            <p:nvSpPr>
              <p:cNvPr id="135" name="Freeform 1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6" name="Group 136"/>
            <p:cNvGrpSpPr/>
            <p:nvPr/>
          </p:nvGrpSpPr>
          <p:grpSpPr>
            <a:xfrm>
              <a:off x="4873849" y="542729"/>
              <a:ext cx="82785" cy="82785"/>
              <a:chOff x="0" y="0"/>
              <a:chExt cx="1913890" cy="1913890"/>
            </a:xfrm>
          </p:grpSpPr>
          <p:sp>
            <p:nvSpPr>
              <p:cNvPr id="137" name="Freeform 1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8" name="Group 138"/>
            <p:cNvGrpSpPr/>
            <p:nvPr/>
          </p:nvGrpSpPr>
          <p:grpSpPr>
            <a:xfrm>
              <a:off x="8061229" y="542729"/>
              <a:ext cx="82785" cy="82785"/>
              <a:chOff x="0" y="0"/>
              <a:chExt cx="1913890" cy="1913890"/>
            </a:xfrm>
          </p:grpSpPr>
          <p:sp>
            <p:nvSpPr>
              <p:cNvPr id="139" name="Freeform 1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0" name="Group 140"/>
            <p:cNvGrpSpPr/>
            <p:nvPr/>
          </p:nvGrpSpPr>
          <p:grpSpPr>
            <a:xfrm>
              <a:off x="1627565" y="2112349"/>
              <a:ext cx="82785" cy="82785"/>
              <a:chOff x="0" y="0"/>
              <a:chExt cx="1913890" cy="1913890"/>
            </a:xfrm>
          </p:grpSpPr>
          <p:sp>
            <p:nvSpPr>
              <p:cNvPr id="141" name="Freeform 1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2" name="Group 142"/>
            <p:cNvGrpSpPr/>
            <p:nvPr/>
          </p:nvGrpSpPr>
          <p:grpSpPr>
            <a:xfrm>
              <a:off x="1627565" y="542729"/>
              <a:ext cx="82785" cy="82785"/>
              <a:chOff x="0" y="0"/>
              <a:chExt cx="1913890" cy="1913890"/>
            </a:xfrm>
          </p:grpSpPr>
          <p:sp>
            <p:nvSpPr>
              <p:cNvPr id="143" name="Freeform 1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4" name="Group 144"/>
            <p:cNvGrpSpPr/>
            <p:nvPr/>
          </p:nvGrpSpPr>
          <p:grpSpPr>
            <a:xfrm>
              <a:off x="5412510" y="2649504"/>
              <a:ext cx="82785" cy="82785"/>
              <a:chOff x="0" y="0"/>
              <a:chExt cx="1913890" cy="1913890"/>
            </a:xfrm>
          </p:grpSpPr>
          <p:sp>
            <p:nvSpPr>
              <p:cNvPr id="145" name="Freeform 1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6" name="Group 146"/>
            <p:cNvGrpSpPr/>
            <p:nvPr/>
          </p:nvGrpSpPr>
          <p:grpSpPr>
            <a:xfrm>
              <a:off x="5412510" y="1079884"/>
              <a:ext cx="82785" cy="82785"/>
              <a:chOff x="0" y="0"/>
              <a:chExt cx="1913890" cy="1913890"/>
            </a:xfrm>
          </p:grpSpPr>
          <p:sp>
            <p:nvSpPr>
              <p:cNvPr id="147" name="Freeform 1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8" name="Group 148"/>
            <p:cNvGrpSpPr/>
            <p:nvPr/>
          </p:nvGrpSpPr>
          <p:grpSpPr>
            <a:xfrm>
              <a:off x="2166226" y="2649504"/>
              <a:ext cx="82785" cy="82785"/>
              <a:chOff x="0" y="0"/>
              <a:chExt cx="1913890" cy="1913890"/>
            </a:xfrm>
          </p:grpSpPr>
          <p:sp>
            <p:nvSpPr>
              <p:cNvPr id="149" name="Freeform 1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50" name="Group 150"/>
            <p:cNvGrpSpPr/>
            <p:nvPr/>
          </p:nvGrpSpPr>
          <p:grpSpPr>
            <a:xfrm>
              <a:off x="2166226" y="1079884"/>
              <a:ext cx="82785" cy="82785"/>
              <a:chOff x="0" y="0"/>
              <a:chExt cx="1913890" cy="1913890"/>
            </a:xfrm>
          </p:grpSpPr>
          <p:sp>
            <p:nvSpPr>
              <p:cNvPr id="151" name="Freeform 1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52" name="Group 152"/>
            <p:cNvGrpSpPr>
              <a:grpSpLocks noChangeAspect="1"/>
            </p:cNvGrpSpPr>
            <p:nvPr/>
          </p:nvGrpSpPr>
          <p:grpSpPr>
            <a:xfrm>
              <a:off x="3785101" y="2112349"/>
              <a:ext cx="95594" cy="82785"/>
              <a:chOff x="0" y="0"/>
              <a:chExt cx="6350000" cy="5499100"/>
            </a:xfrm>
          </p:grpSpPr>
          <p:sp>
            <p:nvSpPr>
              <p:cNvPr id="153" name="Freeform 1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54" name="Group 154"/>
            <p:cNvGrpSpPr>
              <a:grpSpLocks noChangeAspect="1"/>
            </p:cNvGrpSpPr>
            <p:nvPr/>
          </p:nvGrpSpPr>
          <p:grpSpPr>
            <a:xfrm>
              <a:off x="6972482" y="2112349"/>
              <a:ext cx="95594" cy="82785"/>
              <a:chOff x="0" y="0"/>
              <a:chExt cx="6350000" cy="5499100"/>
            </a:xfrm>
          </p:grpSpPr>
          <p:sp>
            <p:nvSpPr>
              <p:cNvPr id="155" name="Freeform 1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56" name="Group 156"/>
            <p:cNvGrpSpPr>
              <a:grpSpLocks noChangeAspect="1"/>
            </p:cNvGrpSpPr>
            <p:nvPr/>
          </p:nvGrpSpPr>
          <p:grpSpPr>
            <a:xfrm>
              <a:off x="3785101" y="542729"/>
              <a:ext cx="95594" cy="82785"/>
              <a:chOff x="0" y="0"/>
              <a:chExt cx="6350000" cy="5499100"/>
            </a:xfrm>
          </p:grpSpPr>
          <p:sp>
            <p:nvSpPr>
              <p:cNvPr id="157" name="Freeform 1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58" name="Group 158"/>
            <p:cNvGrpSpPr>
              <a:grpSpLocks noChangeAspect="1"/>
            </p:cNvGrpSpPr>
            <p:nvPr/>
          </p:nvGrpSpPr>
          <p:grpSpPr>
            <a:xfrm>
              <a:off x="6972482" y="542729"/>
              <a:ext cx="95594" cy="82785"/>
              <a:chOff x="0" y="0"/>
              <a:chExt cx="6350000" cy="5499100"/>
            </a:xfrm>
          </p:grpSpPr>
          <p:sp>
            <p:nvSpPr>
              <p:cNvPr id="159" name="Freeform 1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60" name="Group 160"/>
            <p:cNvGrpSpPr>
              <a:grpSpLocks noChangeAspect="1"/>
            </p:cNvGrpSpPr>
            <p:nvPr/>
          </p:nvGrpSpPr>
          <p:grpSpPr>
            <a:xfrm>
              <a:off x="538818" y="2112349"/>
              <a:ext cx="95594" cy="82785"/>
              <a:chOff x="0" y="0"/>
              <a:chExt cx="6350000" cy="5499100"/>
            </a:xfrm>
          </p:grpSpPr>
          <p:sp>
            <p:nvSpPr>
              <p:cNvPr id="161" name="Freeform 1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62" name="Group 162"/>
            <p:cNvGrpSpPr>
              <a:grpSpLocks noChangeAspect="1"/>
            </p:cNvGrpSpPr>
            <p:nvPr/>
          </p:nvGrpSpPr>
          <p:grpSpPr>
            <a:xfrm>
              <a:off x="538818" y="542729"/>
              <a:ext cx="95594" cy="82785"/>
              <a:chOff x="0" y="0"/>
              <a:chExt cx="6350000" cy="5499100"/>
            </a:xfrm>
          </p:grpSpPr>
          <p:sp>
            <p:nvSpPr>
              <p:cNvPr id="163" name="Freeform 1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64" name="Group 164"/>
            <p:cNvGrpSpPr>
              <a:grpSpLocks noChangeAspect="1"/>
            </p:cNvGrpSpPr>
            <p:nvPr/>
          </p:nvGrpSpPr>
          <p:grpSpPr>
            <a:xfrm>
              <a:off x="4323762" y="2649504"/>
              <a:ext cx="95594" cy="82785"/>
              <a:chOff x="0" y="0"/>
              <a:chExt cx="6350000" cy="5499100"/>
            </a:xfrm>
          </p:grpSpPr>
          <p:sp>
            <p:nvSpPr>
              <p:cNvPr id="165" name="Freeform 1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66" name="Group 166"/>
            <p:cNvGrpSpPr>
              <a:grpSpLocks noChangeAspect="1"/>
            </p:cNvGrpSpPr>
            <p:nvPr/>
          </p:nvGrpSpPr>
          <p:grpSpPr>
            <a:xfrm>
              <a:off x="7511142" y="2649504"/>
              <a:ext cx="95594" cy="82785"/>
              <a:chOff x="0" y="0"/>
              <a:chExt cx="6350000" cy="5499100"/>
            </a:xfrm>
          </p:grpSpPr>
          <p:sp>
            <p:nvSpPr>
              <p:cNvPr id="167" name="Freeform 1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68" name="Group 168"/>
            <p:cNvGrpSpPr>
              <a:grpSpLocks noChangeAspect="1"/>
            </p:cNvGrpSpPr>
            <p:nvPr/>
          </p:nvGrpSpPr>
          <p:grpSpPr>
            <a:xfrm>
              <a:off x="4323762" y="1079884"/>
              <a:ext cx="95594" cy="82785"/>
              <a:chOff x="0" y="0"/>
              <a:chExt cx="6350000" cy="5499100"/>
            </a:xfrm>
          </p:grpSpPr>
          <p:sp>
            <p:nvSpPr>
              <p:cNvPr id="169" name="Freeform 1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70" name="Group 170"/>
            <p:cNvGrpSpPr>
              <a:grpSpLocks noChangeAspect="1"/>
            </p:cNvGrpSpPr>
            <p:nvPr/>
          </p:nvGrpSpPr>
          <p:grpSpPr>
            <a:xfrm>
              <a:off x="7511142" y="1079884"/>
              <a:ext cx="95594" cy="82785"/>
              <a:chOff x="0" y="0"/>
              <a:chExt cx="6350000" cy="5499100"/>
            </a:xfrm>
          </p:grpSpPr>
          <p:sp>
            <p:nvSpPr>
              <p:cNvPr id="171" name="Freeform 1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72" name="Group 172"/>
            <p:cNvGrpSpPr>
              <a:grpSpLocks noChangeAspect="1"/>
            </p:cNvGrpSpPr>
            <p:nvPr/>
          </p:nvGrpSpPr>
          <p:grpSpPr>
            <a:xfrm>
              <a:off x="1077478" y="2649504"/>
              <a:ext cx="95594" cy="82785"/>
              <a:chOff x="0" y="0"/>
              <a:chExt cx="6350000" cy="5499100"/>
            </a:xfrm>
          </p:grpSpPr>
          <p:sp>
            <p:nvSpPr>
              <p:cNvPr id="173" name="Freeform 1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74" name="Group 174"/>
            <p:cNvGrpSpPr>
              <a:grpSpLocks noChangeAspect="1"/>
            </p:cNvGrpSpPr>
            <p:nvPr/>
          </p:nvGrpSpPr>
          <p:grpSpPr>
            <a:xfrm>
              <a:off x="1077478" y="1079884"/>
              <a:ext cx="95594" cy="82785"/>
              <a:chOff x="0" y="0"/>
              <a:chExt cx="6350000" cy="5499100"/>
            </a:xfrm>
          </p:grpSpPr>
          <p:sp>
            <p:nvSpPr>
              <p:cNvPr id="175" name="Freeform 1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76" name="Group 176"/>
            <p:cNvGrpSpPr>
              <a:grpSpLocks noChangeAspect="1"/>
            </p:cNvGrpSpPr>
            <p:nvPr/>
          </p:nvGrpSpPr>
          <p:grpSpPr>
            <a:xfrm>
              <a:off x="4863623" y="0"/>
              <a:ext cx="95594" cy="82785"/>
              <a:chOff x="0" y="0"/>
              <a:chExt cx="6350000" cy="5499100"/>
            </a:xfrm>
          </p:grpSpPr>
          <p:sp>
            <p:nvSpPr>
              <p:cNvPr id="177" name="Freeform 1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78" name="Group 178"/>
            <p:cNvGrpSpPr>
              <a:grpSpLocks noChangeAspect="1"/>
            </p:cNvGrpSpPr>
            <p:nvPr/>
          </p:nvGrpSpPr>
          <p:grpSpPr>
            <a:xfrm>
              <a:off x="4863623" y="3187700"/>
              <a:ext cx="95594" cy="82785"/>
              <a:chOff x="0" y="0"/>
              <a:chExt cx="6350000" cy="5499100"/>
            </a:xfrm>
          </p:grpSpPr>
          <p:sp>
            <p:nvSpPr>
              <p:cNvPr id="179" name="Freeform 1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80" name="Group 180"/>
            <p:cNvGrpSpPr>
              <a:grpSpLocks noChangeAspect="1"/>
            </p:cNvGrpSpPr>
            <p:nvPr/>
          </p:nvGrpSpPr>
          <p:grpSpPr>
            <a:xfrm>
              <a:off x="8051003" y="0"/>
              <a:ext cx="95594" cy="82785"/>
              <a:chOff x="0" y="0"/>
              <a:chExt cx="6350000" cy="5499100"/>
            </a:xfrm>
          </p:grpSpPr>
          <p:sp>
            <p:nvSpPr>
              <p:cNvPr id="181" name="Freeform 1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82" name="Group 182"/>
            <p:cNvGrpSpPr>
              <a:grpSpLocks noChangeAspect="1"/>
            </p:cNvGrpSpPr>
            <p:nvPr/>
          </p:nvGrpSpPr>
          <p:grpSpPr>
            <a:xfrm>
              <a:off x="8051003" y="3187700"/>
              <a:ext cx="95594" cy="82785"/>
              <a:chOff x="0" y="0"/>
              <a:chExt cx="6350000" cy="5499100"/>
            </a:xfrm>
          </p:grpSpPr>
          <p:sp>
            <p:nvSpPr>
              <p:cNvPr id="183" name="Freeform 1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84" name="Group 184"/>
            <p:cNvGrpSpPr>
              <a:grpSpLocks noChangeAspect="1"/>
            </p:cNvGrpSpPr>
            <p:nvPr/>
          </p:nvGrpSpPr>
          <p:grpSpPr>
            <a:xfrm>
              <a:off x="4863623" y="1618080"/>
              <a:ext cx="95594" cy="82785"/>
              <a:chOff x="0" y="0"/>
              <a:chExt cx="6350000" cy="5499100"/>
            </a:xfrm>
          </p:grpSpPr>
          <p:sp>
            <p:nvSpPr>
              <p:cNvPr id="185" name="Freeform 1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86" name="Group 186"/>
            <p:cNvGrpSpPr>
              <a:grpSpLocks noChangeAspect="1"/>
            </p:cNvGrpSpPr>
            <p:nvPr/>
          </p:nvGrpSpPr>
          <p:grpSpPr>
            <a:xfrm>
              <a:off x="8051003" y="1618080"/>
              <a:ext cx="95594" cy="82785"/>
              <a:chOff x="0" y="0"/>
              <a:chExt cx="6350000" cy="5499100"/>
            </a:xfrm>
          </p:grpSpPr>
          <p:sp>
            <p:nvSpPr>
              <p:cNvPr id="187" name="Freeform 1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88" name="Group 188"/>
            <p:cNvGrpSpPr>
              <a:grpSpLocks noChangeAspect="1"/>
            </p:cNvGrpSpPr>
            <p:nvPr/>
          </p:nvGrpSpPr>
          <p:grpSpPr>
            <a:xfrm>
              <a:off x="1617339" y="0"/>
              <a:ext cx="95594" cy="82785"/>
              <a:chOff x="0" y="0"/>
              <a:chExt cx="6350000" cy="5499100"/>
            </a:xfrm>
          </p:grpSpPr>
          <p:sp>
            <p:nvSpPr>
              <p:cNvPr id="189" name="Freeform 1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90" name="Group 190"/>
            <p:cNvGrpSpPr>
              <a:grpSpLocks noChangeAspect="1"/>
            </p:cNvGrpSpPr>
            <p:nvPr/>
          </p:nvGrpSpPr>
          <p:grpSpPr>
            <a:xfrm>
              <a:off x="1617339" y="3187700"/>
              <a:ext cx="95594" cy="82785"/>
              <a:chOff x="0" y="0"/>
              <a:chExt cx="6350000" cy="5499100"/>
            </a:xfrm>
          </p:grpSpPr>
          <p:sp>
            <p:nvSpPr>
              <p:cNvPr id="191" name="Freeform 1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92" name="Group 192"/>
            <p:cNvGrpSpPr>
              <a:grpSpLocks noChangeAspect="1"/>
            </p:cNvGrpSpPr>
            <p:nvPr/>
          </p:nvGrpSpPr>
          <p:grpSpPr>
            <a:xfrm>
              <a:off x="1617339" y="1618080"/>
              <a:ext cx="95594" cy="82785"/>
              <a:chOff x="0" y="0"/>
              <a:chExt cx="6350000" cy="5499100"/>
            </a:xfrm>
          </p:grpSpPr>
          <p:sp>
            <p:nvSpPr>
              <p:cNvPr id="193" name="Freeform 1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94" name="Group 194"/>
            <p:cNvGrpSpPr>
              <a:grpSpLocks noChangeAspect="1"/>
            </p:cNvGrpSpPr>
            <p:nvPr/>
          </p:nvGrpSpPr>
          <p:grpSpPr>
            <a:xfrm>
              <a:off x="3246362" y="0"/>
              <a:ext cx="95594" cy="82785"/>
              <a:chOff x="0" y="0"/>
              <a:chExt cx="6350000" cy="5499100"/>
            </a:xfrm>
          </p:grpSpPr>
          <p:sp>
            <p:nvSpPr>
              <p:cNvPr id="195" name="Freeform 1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96" name="Group 196"/>
            <p:cNvGrpSpPr>
              <a:grpSpLocks noChangeAspect="1"/>
            </p:cNvGrpSpPr>
            <p:nvPr/>
          </p:nvGrpSpPr>
          <p:grpSpPr>
            <a:xfrm>
              <a:off x="3246362" y="3187700"/>
              <a:ext cx="95594" cy="82785"/>
              <a:chOff x="0" y="0"/>
              <a:chExt cx="6350000" cy="5499100"/>
            </a:xfrm>
          </p:grpSpPr>
          <p:sp>
            <p:nvSpPr>
              <p:cNvPr id="197" name="Freeform 1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98" name="Group 198"/>
            <p:cNvGrpSpPr>
              <a:grpSpLocks noChangeAspect="1"/>
            </p:cNvGrpSpPr>
            <p:nvPr/>
          </p:nvGrpSpPr>
          <p:grpSpPr>
            <a:xfrm>
              <a:off x="6433743" y="0"/>
              <a:ext cx="95594" cy="82785"/>
              <a:chOff x="0" y="0"/>
              <a:chExt cx="6350000" cy="5499100"/>
            </a:xfrm>
          </p:grpSpPr>
          <p:sp>
            <p:nvSpPr>
              <p:cNvPr id="199" name="Freeform 1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00" name="Group 200"/>
            <p:cNvGrpSpPr>
              <a:grpSpLocks noChangeAspect="1"/>
            </p:cNvGrpSpPr>
            <p:nvPr/>
          </p:nvGrpSpPr>
          <p:grpSpPr>
            <a:xfrm>
              <a:off x="6433743" y="3187700"/>
              <a:ext cx="95594" cy="82785"/>
              <a:chOff x="0" y="0"/>
              <a:chExt cx="6350000" cy="5499100"/>
            </a:xfrm>
          </p:grpSpPr>
          <p:sp>
            <p:nvSpPr>
              <p:cNvPr id="201" name="Freeform 2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02" name="Group 202"/>
            <p:cNvGrpSpPr>
              <a:grpSpLocks noChangeAspect="1"/>
            </p:cNvGrpSpPr>
            <p:nvPr/>
          </p:nvGrpSpPr>
          <p:grpSpPr>
            <a:xfrm>
              <a:off x="3246362" y="1618080"/>
              <a:ext cx="95594" cy="82785"/>
              <a:chOff x="0" y="0"/>
              <a:chExt cx="6350000" cy="5499100"/>
            </a:xfrm>
          </p:grpSpPr>
          <p:sp>
            <p:nvSpPr>
              <p:cNvPr id="203" name="Freeform 2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04" name="Group 204"/>
            <p:cNvGrpSpPr>
              <a:grpSpLocks noChangeAspect="1"/>
            </p:cNvGrpSpPr>
            <p:nvPr/>
          </p:nvGrpSpPr>
          <p:grpSpPr>
            <a:xfrm>
              <a:off x="6433743" y="1618080"/>
              <a:ext cx="95594" cy="82785"/>
              <a:chOff x="0" y="0"/>
              <a:chExt cx="6350000" cy="5499100"/>
            </a:xfrm>
          </p:grpSpPr>
          <p:sp>
            <p:nvSpPr>
              <p:cNvPr id="205" name="Freeform 2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06" name="Group 206"/>
            <p:cNvGrpSpPr>
              <a:grpSpLocks noChangeAspect="1"/>
            </p:cNvGrpSpPr>
            <p:nvPr/>
          </p:nvGrpSpPr>
          <p:grpSpPr>
            <a:xfrm>
              <a:off x="78" y="0"/>
              <a:ext cx="95594" cy="82785"/>
              <a:chOff x="0" y="0"/>
              <a:chExt cx="6350000" cy="5499100"/>
            </a:xfrm>
          </p:grpSpPr>
          <p:sp>
            <p:nvSpPr>
              <p:cNvPr id="207" name="Freeform 2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08" name="Group 208"/>
            <p:cNvGrpSpPr>
              <a:grpSpLocks noChangeAspect="1"/>
            </p:cNvGrpSpPr>
            <p:nvPr/>
          </p:nvGrpSpPr>
          <p:grpSpPr>
            <a:xfrm>
              <a:off x="78" y="3187700"/>
              <a:ext cx="95594" cy="82785"/>
              <a:chOff x="0" y="0"/>
              <a:chExt cx="6350000" cy="5499100"/>
            </a:xfrm>
          </p:grpSpPr>
          <p:sp>
            <p:nvSpPr>
              <p:cNvPr id="209" name="Freeform 2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10" name="Group 210"/>
            <p:cNvGrpSpPr>
              <a:grpSpLocks noChangeAspect="1"/>
            </p:cNvGrpSpPr>
            <p:nvPr/>
          </p:nvGrpSpPr>
          <p:grpSpPr>
            <a:xfrm>
              <a:off x="78" y="1618080"/>
              <a:ext cx="95594" cy="82785"/>
              <a:chOff x="0" y="0"/>
              <a:chExt cx="6350000" cy="5499100"/>
            </a:xfrm>
          </p:grpSpPr>
          <p:sp>
            <p:nvSpPr>
              <p:cNvPr id="211" name="Freeform 2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12" name="Group 212"/>
            <p:cNvGrpSpPr>
              <a:grpSpLocks noChangeAspect="1"/>
            </p:cNvGrpSpPr>
            <p:nvPr/>
          </p:nvGrpSpPr>
          <p:grpSpPr>
            <a:xfrm>
              <a:off x="5412588" y="2112349"/>
              <a:ext cx="95594" cy="82785"/>
              <a:chOff x="0" y="0"/>
              <a:chExt cx="6350000" cy="5499100"/>
            </a:xfrm>
          </p:grpSpPr>
          <p:sp>
            <p:nvSpPr>
              <p:cNvPr id="213" name="Freeform 2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14" name="Group 214"/>
            <p:cNvGrpSpPr>
              <a:grpSpLocks noChangeAspect="1"/>
            </p:cNvGrpSpPr>
            <p:nvPr/>
          </p:nvGrpSpPr>
          <p:grpSpPr>
            <a:xfrm>
              <a:off x="5412588" y="542729"/>
              <a:ext cx="95594" cy="82785"/>
              <a:chOff x="0" y="0"/>
              <a:chExt cx="6350000" cy="5499100"/>
            </a:xfrm>
          </p:grpSpPr>
          <p:sp>
            <p:nvSpPr>
              <p:cNvPr id="215" name="Freeform 2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16" name="Group 216"/>
            <p:cNvGrpSpPr>
              <a:grpSpLocks noChangeAspect="1"/>
            </p:cNvGrpSpPr>
            <p:nvPr/>
          </p:nvGrpSpPr>
          <p:grpSpPr>
            <a:xfrm>
              <a:off x="2166304" y="2112349"/>
              <a:ext cx="95594" cy="82785"/>
              <a:chOff x="0" y="0"/>
              <a:chExt cx="6350000" cy="5499100"/>
            </a:xfrm>
          </p:grpSpPr>
          <p:sp>
            <p:nvSpPr>
              <p:cNvPr id="217" name="Freeform 2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18" name="Group 218"/>
            <p:cNvGrpSpPr>
              <a:grpSpLocks noChangeAspect="1"/>
            </p:cNvGrpSpPr>
            <p:nvPr/>
          </p:nvGrpSpPr>
          <p:grpSpPr>
            <a:xfrm>
              <a:off x="2166304" y="542729"/>
              <a:ext cx="95594" cy="82785"/>
              <a:chOff x="0" y="0"/>
              <a:chExt cx="6350000" cy="5499100"/>
            </a:xfrm>
          </p:grpSpPr>
          <p:sp>
            <p:nvSpPr>
              <p:cNvPr id="219" name="Freeform 2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20" name="Group 220"/>
            <p:cNvGrpSpPr>
              <a:grpSpLocks noChangeAspect="1"/>
            </p:cNvGrpSpPr>
            <p:nvPr/>
          </p:nvGrpSpPr>
          <p:grpSpPr>
            <a:xfrm>
              <a:off x="2701218" y="2649504"/>
              <a:ext cx="95594" cy="82785"/>
              <a:chOff x="0" y="0"/>
              <a:chExt cx="6350000" cy="5499100"/>
            </a:xfrm>
          </p:grpSpPr>
          <p:sp>
            <p:nvSpPr>
              <p:cNvPr id="221" name="Freeform 2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22" name="Group 222"/>
            <p:cNvGrpSpPr>
              <a:grpSpLocks noChangeAspect="1"/>
            </p:cNvGrpSpPr>
            <p:nvPr/>
          </p:nvGrpSpPr>
          <p:grpSpPr>
            <a:xfrm>
              <a:off x="5888599" y="2649504"/>
              <a:ext cx="95594" cy="82785"/>
              <a:chOff x="0" y="0"/>
              <a:chExt cx="6350000" cy="5499100"/>
            </a:xfrm>
          </p:grpSpPr>
          <p:sp>
            <p:nvSpPr>
              <p:cNvPr id="223" name="Freeform 2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24" name="Group 224"/>
            <p:cNvGrpSpPr>
              <a:grpSpLocks noChangeAspect="1"/>
            </p:cNvGrpSpPr>
            <p:nvPr/>
          </p:nvGrpSpPr>
          <p:grpSpPr>
            <a:xfrm>
              <a:off x="2701218" y="1079884"/>
              <a:ext cx="95594" cy="82785"/>
              <a:chOff x="0" y="0"/>
              <a:chExt cx="6350000" cy="5499100"/>
            </a:xfrm>
          </p:grpSpPr>
          <p:sp>
            <p:nvSpPr>
              <p:cNvPr id="225" name="Freeform 2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26" name="Group 226"/>
            <p:cNvGrpSpPr>
              <a:grpSpLocks noChangeAspect="1"/>
            </p:cNvGrpSpPr>
            <p:nvPr/>
          </p:nvGrpSpPr>
          <p:grpSpPr>
            <a:xfrm>
              <a:off x="5888599" y="1079884"/>
              <a:ext cx="95594" cy="82785"/>
              <a:chOff x="0" y="0"/>
              <a:chExt cx="6350000" cy="5499100"/>
            </a:xfrm>
          </p:grpSpPr>
          <p:sp>
            <p:nvSpPr>
              <p:cNvPr id="227" name="Freeform 2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grpSp>
        <p:nvGrpSpPr>
          <p:cNvPr id="228" name="Group 228"/>
          <p:cNvGrpSpPr/>
          <p:nvPr/>
        </p:nvGrpSpPr>
        <p:grpSpPr>
          <a:xfrm>
            <a:off x="1028700" y="4095140"/>
            <a:ext cx="7981517" cy="4363897"/>
            <a:chOff x="0" y="-19050"/>
            <a:chExt cx="13595319" cy="5818528"/>
          </a:xfrm>
        </p:grpSpPr>
        <p:sp>
          <p:nvSpPr>
            <p:cNvPr id="229" name="TextBox 229"/>
            <p:cNvSpPr txBox="1"/>
            <p:nvPr/>
          </p:nvSpPr>
          <p:spPr>
            <a:xfrm>
              <a:off x="0" y="-19050"/>
              <a:ext cx="13595319" cy="1060118"/>
            </a:xfrm>
            <a:prstGeom prst="rect">
              <a:avLst/>
            </a:prstGeom>
          </p:spPr>
          <p:txBody>
            <a:bodyPr lIns="0" tIns="0" rIns="0" bIns="0" rtlCol="0" anchor="t">
              <a:spAutoFit/>
            </a:bodyPr>
            <a:lstStyle/>
            <a:p>
              <a:pPr>
                <a:lnSpc>
                  <a:spcPts val="3125"/>
                </a:lnSpc>
              </a:pPr>
              <a:r>
                <a:rPr lang="es-ES_tradnl" sz="2400" b="1" u="sng" dirty="0">
                  <a:solidFill>
                    <a:srgbClr val="1B1B1B"/>
                  </a:solidFill>
                  <a:latin typeface="League Spartan" panose="020B0604020202020204" charset="0"/>
                </a:rPr>
                <a:t>Preguntas estándar (temas)</a:t>
              </a:r>
            </a:p>
            <a:p>
              <a:pPr>
                <a:lnSpc>
                  <a:spcPts val="3125"/>
                </a:lnSpc>
              </a:pPr>
              <a:endParaRPr lang="es-ES_tradnl" sz="2400" b="1" dirty="0">
                <a:solidFill>
                  <a:srgbClr val="1B1B1B"/>
                </a:solidFill>
                <a:latin typeface="League Spartan" panose="020B0604020202020204" charset="0"/>
              </a:endParaRPr>
            </a:p>
          </p:txBody>
        </p:sp>
        <p:sp>
          <p:nvSpPr>
            <p:cNvPr id="230" name="TextBox 230"/>
            <p:cNvSpPr txBox="1"/>
            <p:nvPr/>
          </p:nvSpPr>
          <p:spPr>
            <a:xfrm>
              <a:off x="0" y="713471"/>
              <a:ext cx="13595319" cy="5086007"/>
            </a:xfrm>
            <a:prstGeom prst="rect">
              <a:avLst/>
            </a:prstGeom>
          </p:spPr>
          <p:txBody>
            <a:bodyPr lIns="0" tIns="0" rIns="0" bIns="0" rtlCol="0" anchor="t">
              <a:spAutoFit/>
            </a:bodyPr>
            <a:lstStyle/>
            <a:p>
              <a:pPr marL="457200" indent="-457200">
                <a:lnSpc>
                  <a:spcPts val="2659"/>
                </a:lnSpc>
                <a:buFont typeface="+mj-lt"/>
                <a:buAutoNum type="arabicPeriod"/>
              </a:pPr>
              <a:r>
                <a:rPr lang="es-ES_tradnl" sz="2400" dirty="0">
                  <a:solidFill>
                    <a:srgbClr val="1B1B1B"/>
                  </a:solidFill>
                  <a:latin typeface="League Spartan" panose="020B0604020202020204" charset="0"/>
                </a:rPr>
                <a:t>Sentirse inútil, sin valor </a:t>
              </a:r>
            </a:p>
            <a:p>
              <a:pPr marL="457200" indent="-457200">
                <a:lnSpc>
                  <a:spcPts val="2659"/>
                </a:lnSpc>
                <a:buFont typeface="+mj-lt"/>
                <a:buAutoNum type="arabicPeriod"/>
              </a:pPr>
              <a:r>
                <a:rPr lang="es-ES_tradnl" sz="2400" dirty="0">
                  <a:solidFill>
                    <a:srgbClr val="1B1B1B"/>
                  </a:solidFill>
                  <a:latin typeface="League Spartan" panose="020B0604020202020204" charset="0"/>
                </a:rPr>
                <a:t>Sentirse alejada o aislada de los demás</a:t>
              </a:r>
            </a:p>
            <a:p>
              <a:pPr marL="457200" indent="-457200">
                <a:lnSpc>
                  <a:spcPts val="2659"/>
                </a:lnSpc>
                <a:buFont typeface="+mj-lt"/>
                <a:buAutoNum type="arabicPeriod"/>
              </a:pPr>
              <a:r>
                <a:rPr lang="es-ES_tradnl" sz="2400" dirty="0">
                  <a:solidFill>
                    <a:srgbClr val="1B1B1B"/>
                  </a:solidFill>
                  <a:latin typeface="League Spartan" panose="020B0604020202020204" charset="0"/>
                </a:rPr>
                <a:t>Sentirse maltratada por personas de la comunidad </a:t>
              </a:r>
            </a:p>
            <a:p>
              <a:pPr marL="457200" indent="-457200">
                <a:lnSpc>
                  <a:spcPts val="2659"/>
                </a:lnSpc>
                <a:buFont typeface="+mj-lt"/>
                <a:buAutoNum type="arabicPeriod"/>
              </a:pPr>
              <a:r>
                <a:rPr lang="es-ES_tradnl" sz="2400" dirty="0">
                  <a:solidFill>
                    <a:srgbClr val="1B1B1B"/>
                  </a:solidFill>
                  <a:latin typeface="League Spartan" panose="020B0604020202020204" charset="0"/>
                </a:rPr>
                <a:t>Sentirse avergonzada </a:t>
              </a:r>
            </a:p>
            <a:p>
              <a:pPr marL="457200" indent="-457200">
                <a:lnSpc>
                  <a:spcPts val="2659"/>
                </a:lnSpc>
                <a:buFont typeface="+mj-lt"/>
                <a:buAutoNum type="arabicPeriod"/>
              </a:pPr>
              <a:r>
                <a:rPr lang="es-ES_tradnl" sz="2400" dirty="0">
                  <a:solidFill>
                    <a:srgbClr val="1B1B1B"/>
                  </a:solidFill>
                  <a:latin typeface="League Spartan" panose="020B0604020202020204" charset="0"/>
                </a:rPr>
                <a:t>Culparse por hechos del pasado </a:t>
              </a:r>
            </a:p>
            <a:p>
              <a:pPr marL="457200" indent="-457200">
                <a:lnSpc>
                  <a:spcPts val="2659"/>
                </a:lnSpc>
                <a:buFont typeface="+mj-lt"/>
                <a:buAutoNum type="arabicPeriod"/>
              </a:pPr>
              <a:r>
                <a:rPr lang="es-ES_tradnl" sz="2400" dirty="0">
                  <a:solidFill>
                    <a:srgbClr val="1B1B1B"/>
                  </a:solidFill>
                  <a:latin typeface="League Spartan" panose="020B0604020202020204" charset="0"/>
                </a:rPr>
                <a:t>Sentirse rechazada por los demás </a:t>
              </a:r>
            </a:p>
            <a:p>
              <a:pPr marL="457200" indent="-457200">
                <a:lnSpc>
                  <a:spcPts val="2659"/>
                </a:lnSpc>
                <a:buFont typeface="+mj-lt"/>
                <a:buAutoNum type="arabicPeriod"/>
              </a:pPr>
              <a:r>
                <a:rPr lang="es-ES_tradnl" sz="2400" dirty="0">
                  <a:solidFill>
                    <a:srgbClr val="1B1B1B"/>
                  </a:solidFill>
                  <a:latin typeface="League Spartan" panose="020B0604020202020204" charset="0"/>
                </a:rPr>
                <a:t>Sentirse estigmatizada </a:t>
              </a:r>
            </a:p>
            <a:p>
              <a:pPr marL="457200" indent="-457200">
                <a:lnSpc>
                  <a:spcPts val="2659"/>
                </a:lnSpc>
                <a:buFont typeface="+mj-lt"/>
                <a:buAutoNum type="arabicPeriod"/>
              </a:pPr>
              <a:r>
                <a:rPr lang="es-ES_tradnl" sz="2400" dirty="0">
                  <a:solidFill>
                    <a:srgbClr val="1B1B1B"/>
                  </a:solidFill>
                  <a:latin typeface="League Spartan" panose="020B0604020202020204" charset="0"/>
                </a:rPr>
                <a:t>Querer evitar o esconderse de la gente </a:t>
              </a:r>
            </a:p>
            <a:p>
              <a:pPr marL="457200" indent="-457200">
                <a:lnSpc>
                  <a:spcPts val="2659"/>
                </a:lnSpc>
                <a:buFont typeface="+mj-lt"/>
                <a:buAutoNum type="arabicPeriod"/>
              </a:pPr>
              <a:r>
                <a:rPr lang="es-ES_tradnl" sz="2400" dirty="0">
                  <a:solidFill>
                    <a:srgbClr val="1B1B1B"/>
                  </a:solidFill>
                  <a:latin typeface="League Spartan" panose="020B0604020202020204" charset="0"/>
                </a:rPr>
                <a:t>Sentirse culpada por su propia familia </a:t>
              </a:r>
            </a:p>
            <a:p>
              <a:pPr marL="457200" indent="-457200">
                <a:lnSpc>
                  <a:spcPts val="2659"/>
                </a:lnSpc>
                <a:buFont typeface="+mj-lt"/>
                <a:buAutoNum type="arabicPeriod"/>
              </a:pPr>
              <a:r>
                <a:rPr lang="es-ES_tradnl" sz="2400" dirty="0">
                  <a:solidFill>
                    <a:srgbClr val="1B1B1B"/>
                  </a:solidFill>
                  <a:latin typeface="League Spartan" panose="020B0604020202020204" charset="0"/>
                </a:rPr>
                <a:t>Sentirse culpada por su entorno/comunidad </a:t>
              </a:r>
            </a:p>
          </p:txBody>
        </p:sp>
      </p:grpSp>
      <p:grpSp>
        <p:nvGrpSpPr>
          <p:cNvPr id="231" name="Group 231"/>
          <p:cNvGrpSpPr/>
          <p:nvPr/>
        </p:nvGrpSpPr>
        <p:grpSpPr>
          <a:xfrm>
            <a:off x="9466024" y="4095140"/>
            <a:ext cx="7649884" cy="1593908"/>
            <a:chOff x="0" y="-19050"/>
            <a:chExt cx="19246920" cy="2125210"/>
          </a:xfrm>
        </p:grpSpPr>
        <p:sp>
          <p:nvSpPr>
            <p:cNvPr id="232" name="TextBox 232"/>
            <p:cNvSpPr txBox="1"/>
            <p:nvPr/>
          </p:nvSpPr>
          <p:spPr>
            <a:xfrm>
              <a:off x="0" y="-19050"/>
              <a:ext cx="19246920" cy="1060118"/>
            </a:xfrm>
            <a:prstGeom prst="rect">
              <a:avLst/>
            </a:prstGeom>
          </p:spPr>
          <p:txBody>
            <a:bodyPr lIns="0" tIns="0" rIns="0" bIns="0" rtlCol="0" anchor="t">
              <a:spAutoFit/>
            </a:bodyPr>
            <a:lstStyle/>
            <a:p>
              <a:pPr>
                <a:lnSpc>
                  <a:spcPts val="3125"/>
                </a:lnSpc>
              </a:pPr>
              <a:r>
                <a:rPr lang="es-ES_tradnl" sz="2400" b="1" u="sng" dirty="0">
                  <a:solidFill>
                    <a:srgbClr val="1B1B1B"/>
                  </a:solidFill>
                  <a:latin typeface="League Spartan" panose="020B0604020202020204" charset="0"/>
                </a:rPr>
                <a:t>Preguntas adicionales (temas)</a:t>
              </a:r>
            </a:p>
            <a:p>
              <a:pPr>
                <a:lnSpc>
                  <a:spcPts val="3125"/>
                </a:lnSpc>
              </a:pPr>
              <a:endParaRPr lang="es-ES_tradnl" sz="2400" b="1" dirty="0">
                <a:solidFill>
                  <a:srgbClr val="1B1B1B"/>
                </a:solidFill>
                <a:latin typeface="League Spartan" panose="020B0604020202020204" charset="0"/>
              </a:endParaRPr>
            </a:p>
          </p:txBody>
        </p:sp>
        <p:sp>
          <p:nvSpPr>
            <p:cNvPr id="233" name="TextBox 233"/>
            <p:cNvSpPr txBox="1"/>
            <p:nvPr/>
          </p:nvSpPr>
          <p:spPr>
            <a:xfrm>
              <a:off x="0" y="713471"/>
              <a:ext cx="19246920" cy="1392689"/>
            </a:xfrm>
            <a:prstGeom prst="rect">
              <a:avLst/>
            </a:prstGeom>
          </p:spPr>
          <p:txBody>
            <a:bodyPr lIns="0" tIns="0" rIns="0" bIns="0" rtlCol="0" anchor="t">
              <a:spAutoFit/>
            </a:bodyPr>
            <a:lstStyle/>
            <a:p>
              <a:pPr marL="457200" indent="-457200">
                <a:lnSpc>
                  <a:spcPts val="2659"/>
                </a:lnSpc>
                <a:buFont typeface="+mj-lt"/>
                <a:buAutoNum type="arabicPeriod"/>
              </a:pPr>
              <a:r>
                <a:rPr lang="es-ES_tradnl" sz="2400" dirty="0">
                  <a:solidFill>
                    <a:srgbClr val="1B1B1B"/>
                  </a:solidFill>
                  <a:latin typeface="League Spartan" panose="020B0604020202020204" charset="0"/>
                </a:rPr>
                <a:t>Sentirse maltratada por la familia</a:t>
              </a:r>
            </a:p>
            <a:p>
              <a:pPr marL="457200" indent="-457200">
                <a:lnSpc>
                  <a:spcPts val="2659"/>
                </a:lnSpc>
                <a:buFont typeface="+mj-lt"/>
                <a:buAutoNum type="arabicPeriod"/>
              </a:pPr>
              <a:r>
                <a:rPr lang="es-ES_tradnl" sz="2400" dirty="0">
                  <a:solidFill>
                    <a:srgbClr val="1B1B1B"/>
                  </a:solidFill>
                  <a:latin typeface="League Spartan" panose="020B0604020202020204" charset="0"/>
                </a:rPr>
                <a:t>Sentirse culpada por sus amigas/os y sus compañeros de clase.</a:t>
              </a:r>
            </a:p>
          </p:txBody>
        </p:sp>
      </p:grpSp>
      <p:sp>
        <p:nvSpPr>
          <p:cNvPr id="234" name="TextBox 2">
            <a:extLst>
              <a:ext uri="{FF2B5EF4-FFF2-40B4-BE49-F238E27FC236}">
                <a16:creationId xmlns:a16="http://schemas.microsoft.com/office/drawing/2014/main" id="{7AFB81D3-7D33-7FC1-CDE4-D82DF502BE9C}"/>
              </a:ext>
            </a:extLst>
          </p:cNvPr>
          <p:cNvSpPr txBox="1"/>
          <p:nvPr/>
        </p:nvSpPr>
        <p:spPr>
          <a:xfrm>
            <a:off x="1028700" y="1240385"/>
            <a:ext cx="16874648" cy="2410916"/>
          </a:xfrm>
          <a:prstGeom prst="rect">
            <a:avLst/>
          </a:prstGeom>
        </p:spPr>
        <p:txBody>
          <a:bodyPr lIns="0" tIns="0" rIns="0" bIns="0" rtlCol="0" anchor="t">
            <a:spAutoFit/>
          </a:bodyPr>
          <a:lstStyle/>
          <a:p>
            <a:pPr>
              <a:lnSpc>
                <a:spcPts val="9375"/>
              </a:lnSpc>
            </a:pPr>
            <a:r>
              <a:rPr lang="es-ES_tradnl" sz="7500" dirty="0">
                <a:solidFill>
                  <a:srgbClr val="1B1B1B"/>
                </a:solidFill>
                <a:latin typeface="League Spartan Bold"/>
              </a:rPr>
              <a:t>Cómo adaptar y contextualizar: </a:t>
            </a:r>
            <a:r>
              <a:rPr lang="es-ES_tradnl" sz="7500" dirty="0">
                <a:solidFill>
                  <a:srgbClr val="FFFFFF"/>
                </a:solidFill>
                <a:latin typeface="League Spartan Bold"/>
              </a:rPr>
              <a:t>Escala de percepción del estigma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sp>
        <p:nvSpPr>
          <p:cNvPr id="2" name="TextBox 2"/>
          <p:cNvSpPr txBox="1"/>
          <p:nvPr/>
        </p:nvSpPr>
        <p:spPr>
          <a:xfrm>
            <a:off x="1028700" y="1000125"/>
            <a:ext cx="16874648" cy="4821833"/>
          </a:xfrm>
          <a:prstGeom prst="rect">
            <a:avLst/>
          </a:prstGeom>
        </p:spPr>
        <p:txBody>
          <a:bodyPr lIns="0" tIns="0" rIns="0" bIns="0" rtlCol="0" anchor="t">
            <a:spAutoFit/>
          </a:bodyPr>
          <a:lstStyle/>
          <a:p>
            <a:pPr>
              <a:lnSpc>
                <a:spcPts val="9375"/>
              </a:lnSpc>
            </a:pPr>
            <a:r>
              <a:rPr lang="es-ES_tradnl" sz="7500" dirty="0">
                <a:solidFill>
                  <a:srgbClr val="1B1B1B"/>
                </a:solidFill>
                <a:latin typeface="League Spartan Bold"/>
              </a:rPr>
              <a:t>Adaptar y contextualizar: </a:t>
            </a:r>
          </a:p>
          <a:p>
            <a:pPr>
              <a:lnSpc>
                <a:spcPts val="9375"/>
              </a:lnSpc>
            </a:pPr>
            <a:r>
              <a:rPr lang="es-ES_tradnl" sz="7500" dirty="0">
                <a:solidFill>
                  <a:srgbClr val="FFFFFF"/>
                </a:solidFill>
                <a:latin typeface="League Spartan Bold"/>
              </a:rPr>
              <a:t>Pasos para adaptar la herramienta de monitoreo de resultados</a:t>
            </a:r>
          </a:p>
        </p:txBody>
      </p:sp>
      <p:grpSp>
        <p:nvGrpSpPr>
          <p:cNvPr id="3" name="Group 3"/>
          <p:cNvGrpSpPr/>
          <p:nvPr/>
        </p:nvGrpSpPr>
        <p:grpSpPr>
          <a:xfrm>
            <a:off x="11149352" y="7348399"/>
            <a:ext cx="6109948" cy="2452863"/>
            <a:chOff x="0" y="0"/>
            <a:chExt cx="8146597" cy="3270485"/>
          </a:xfrm>
        </p:grpSpPr>
        <p:grpSp>
          <p:nvGrpSpPr>
            <p:cNvPr id="4" name="Group 4"/>
            <p:cNvGrpSpPr/>
            <p:nvPr/>
          </p:nvGrpSpPr>
          <p:grpSpPr>
            <a:xfrm>
              <a:off x="2707623" y="2112349"/>
              <a:ext cx="82785" cy="82785"/>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 name="Group 6"/>
            <p:cNvGrpSpPr/>
            <p:nvPr/>
          </p:nvGrpSpPr>
          <p:grpSpPr>
            <a:xfrm>
              <a:off x="5895003" y="2112349"/>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8" name="Group 8"/>
            <p:cNvGrpSpPr/>
            <p:nvPr/>
          </p:nvGrpSpPr>
          <p:grpSpPr>
            <a:xfrm>
              <a:off x="2707623" y="542729"/>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0" name="Group 10"/>
            <p:cNvGrpSpPr/>
            <p:nvPr/>
          </p:nvGrpSpPr>
          <p:grpSpPr>
            <a:xfrm>
              <a:off x="5895003" y="542729"/>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2" name="Group 12"/>
            <p:cNvGrpSpPr/>
            <p:nvPr/>
          </p:nvGrpSpPr>
          <p:grpSpPr>
            <a:xfrm>
              <a:off x="3246284" y="2649504"/>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4" name="Group 14"/>
            <p:cNvGrpSpPr/>
            <p:nvPr/>
          </p:nvGrpSpPr>
          <p:grpSpPr>
            <a:xfrm>
              <a:off x="6433664" y="2649504"/>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6" name="Group 16"/>
            <p:cNvGrpSpPr/>
            <p:nvPr/>
          </p:nvGrpSpPr>
          <p:grpSpPr>
            <a:xfrm>
              <a:off x="3246284" y="107988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18" name="Group 18"/>
            <p:cNvGrpSpPr/>
            <p:nvPr/>
          </p:nvGrpSpPr>
          <p:grpSpPr>
            <a:xfrm>
              <a:off x="6433664" y="1079884"/>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0" name="Group 20"/>
            <p:cNvGrpSpPr/>
            <p:nvPr/>
          </p:nvGrpSpPr>
          <p:grpSpPr>
            <a:xfrm>
              <a:off x="0" y="2649504"/>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2" name="Group 22"/>
            <p:cNvGrpSpPr/>
            <p:nvPr/>
          </p:nvGrpSpPr>
          <p:grpSpPr>
            <a:xfrm>
              <a:off x="0" y="1079884"/>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4" name="Group 24"/>
            <p:cNvGrpSpPr/>
            <p:nvPr/>
          </p:nvGrpSpPr>
          <p:grpSpPr>
            <a:xfrm>
              <a:off x="3786145" y="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6" name="Group 26"/>
            <p:cNvGrpSpPr/>
            <p:nvPr/>
          </p:nvGrpSpPr>
          <p:grpSpPr>
            <a:xfrm>
              <a:off x="3786145" y="3187700"/>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28" name="Group 28"/>
            <p:cNvGrpSpPr/>
            <p:nvPr/>
          </p:nvGrpSpPr>
          <p:grpSpPr>
            <a:xfrm>
              <a:off x="6973525" y="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0" name="Group 30"/>
            <p:cNvGrpSpPr/>
            <p:nvPr/>
          </p:nvGrpSpPr>
          <p:grpSpPr>
            <a:xfrm>
              <a:off x="6973525" y="3187700"/>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2" name="Group 32"/>
            <p:cNvGrpSpPr/>
            <p:nvPr/>
          </p:nvGrpSpPr>
          <p:grpSpPr>
            <a:xfrm>
              <a:off x="3786145" y="16180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4" name="Group 34"/>
            <p:cNvGrpSpPr/>
            <p:nvPr/>
          </p:nvGrpSpPr>
          <p:grpSpPr>
            <a:xfrm>
              <a:off x="6973525" y="161808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6" name="Group 36"/>
            <p:cNvGrpSpPr/>
            <p:nvPr/>
          </p:nvGrpSpPr>
          <p:grpSpPr>
            <a:xfrm>
              <a:off x="539861" y="0"/>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38" name="Group 38"/>
            <p:cNvGrpSpPr/>
            <p:nvPr/>
          </p:nvGrpSpPr>
          <p:grpSpPr>
            <a:xfrm>
              <a:off x="539861"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0" name="Group 40"/>
            <p:cNvGrpSpPr/>
            <p:nvPr/>
          </p:nvGrpSpPr>
          <p:grpSpPr>
            <a:xfrm>
              <a:off x="539861" y="1618080"/>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2" name="Group 42"/>
            <p:cNvGrpSpPr/>
            <p:nvPr/>
          </p:nvGrpSpPr>
          <p:grpSpPr>
            <a:xfrm>
              <a:off x="4335110" y="2112349"/>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4" name="Group 44"/>
            <p:cNvGrpSpPr/>
            <p:nvPr/>
          </p:nvGrpSpPr>
          <p:grpSpPr>
            <a:xfrm>
              <a:off x="7522490" y="2112349"/>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6" name="Group 46"/>
            <p:cNvGrpSpPr/>
            <p:nvPr/>
          </p:nvGrpSpPr>
          <p:grpSpPr>
            <a:xfrm>
              <a:off x="4335110" y="542729"/>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48" name="Group 48"/>
            <p:cNvGrpSpPr/>
            <p:nvPr/>
          </p:nvGrpSpPr>
          <p:grpSpPr>
            <a:xfrm>
              <a:off x="7522490" y="542729"/>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0" name="Group 50"/>
            <p:cNvGrpSpPr/>
            <p:nvPr/>
          </p:nvGrpSpPr>
          <p:grpSpPr>
            <a:xfrm>
              <a:off x="1088826" y="2112349"/>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2" name="Group 52"/>
            <p:cNvGrpSpPr/>
            <p:nvPr/>
          </p:nvGrpSpPr>
          <p:grpSpPr>
            <a:xfrm>
              <a:off x="1088826" y="542729"/>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4" name="Group 54"/>
            <p:cNvGrpSpPr/>
            <p:nvPr/>
          </p:nvGrpSpPr>
          <p:grpSpPr>
            <a:xfrm>
              <a:off x="4873770" y="2649504"/>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6" name="Group 56"/>
            <p:cNvGrpSpPr/>
            <p:nvPr/>
          </p:nvGrpSpPr>
          <p:grpSpPr>
            <a:xfrm>
              <a:off x="8061151" y="2649504"/>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58" name="Group 58"/>
            <p:cNvGrpSpPr/>
            <p:nvPr/>
          </p:nvGrpSpPr>
          <p:grpSpPr>
            <a:xfrm>
              <a:off x="4873770" y="1079884"/>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0" name="Group 60"/>
            <p:cNvGrpSpPr/>
            <p:nvPr/>
          </p:nvGrpSpPr>
          <p:grpSpPr>
            <a:xfrm>
              <a:off x="8061151" y="1079884"/>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2" name="Group 62"/>
            <p:cNvGrpSpPr/>
            <p:nvPr/>
          </p:nvGrpSpPr>
          <p:grpSpPr>
            <a:xfrm>
              <a:off x="1627486" y="2649504"/>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4" name="Group 64"/>
            <p:cNvGrpSpPr/>
            <p:nvPr/>
          </p:nvGrpSpPr>
          <p:grpSpPr>
            <a:xfrm>
              <a:off x="1627486" y="1079884"/>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6" name="Group 66"/>
            <p:cNvGrpSpPr/>
            <p:nvPr/>
          </p:nvGrpSpPr>
          <p:grpSpPr>
            <a:xfrm>
              <a:off x="5413631" y="0"/>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68" name="Group 68"/>
            <p:cNvGrpSpPr/>
            <p:nvPr/>
          </p:nvGrpSpPr>
          <p:grpSpPr>
            <a:xfrm>
              <a:off x="5413631" y="318770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0" name="Group 70"/>
            <p:cNvGrpSpPr/>
            <p:nvPr/>
          </p:nvGrpSpPr>
          <p:grpSpPr>
            <a:xfrm>
              <a:off x="5413631" y="1618080"/>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2" name="Group 72"/>
            <p:cNvGrpSpPr/>
            <p:nvPr/>
          </p:nvGrpSpPr>
          <p:grpSpPr>
            <a:xfrm>
              <a:off x="2167347" y="0"/>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4" name="Group 74"/>
            <p:cNvGrpSpPr/>
            <p:nvPr/>
          </p:nvGrpSpPr>
          <p:grpSpPr>
            <a:xfrm>
              <a:off x="2167347" y="3187700"/>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6" name="Group 76"/>
            <p:cNvGrpSpPr/>
            <p:nvPr/>
          </p:nvGrpSpPr>
          <p:grpSpPr>
            <a:xfrm>
              <a:off x="2167347" y="1618080"/>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s-ES_tradnl" dirty="0"/>
              </a:p>
            </p:txBody>
          </p:sp>
        </p:grpSp>
        <p:grpSp>
          <p:nvGrpSpPr>
            <p:cNvPr id="78" name="Group 78"/>
            <p:cNvGrpSpPr/>
            <p:nvPr/>
          </p:nvGrpSpPr>
          <p:grpSpPr>
            <a:xfrm>
              <a:off x="3246362" y="2112349"/>
              <a:ext cx="82785" cy="82785"/>
              <a:chOff x="0" y="0"/>
              <a:chExt cx="1913890" cy="1913890"/>
            </a:xfrm>
          </p:grpSpPr>
          <p:sp>
            <p:nvSpPr>
              <p:cNvPr id="79" name="Freeform 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80" name="Group 80"/>
            <p:cNvGrpSpPr/>
            <p:nvPr/>
          </p:nvGrpSpPr>
          <p:grpSpPr>
            <a:xfrm>
              <a:off x="6433743" y="2112349"/>
              <a:ext cx="82785" cy="82785"/>
              <a:chOff x="0" y="0"/>
              <a:chExt cx="1913890" cy="1913890"/>
            </a:xfrm>
          </p:grpSpPr>
          <p:sp>
            <p:nvSpPr>
              <p:cNvPr id="81" name="Freeform 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82" name="Group 82"/>
            <p:cNvGrpSpPr/>
            <p:nvPr/>
          </p:nvGrpSpPr>
          <p:grpSpPr>
            <a:xfrm>
              <a:off x="3246362" y="542729"/>
              <a:ext cx="82785" cy="82785"/>
              <a:chOff x="0" y="0"/>
              <a:chExt cx="1913890" cy="1913890"/>
            </a:xfrm>
          </p:grpSpPr>
          <p:sp>
            <p:nvSpPr>
              <p:cNvPr id="83" name="Freeform 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84" name="Group 84"/>
            <p:cNvGrpSpPr/>
            <p:nvPr/>
          </p:nvGrpSpPr>
          <p:grpSpPr>
            <a:xfrm>
              <a:off x="6433743" y="542729"/>
              <a:ext cx="82785" cy="82785"/>
              <a:chOff x="0" y="0"/>
              <a:chExt cx="1913890" cy="1913890"/>
            </a:xfrm>
          </p:grpSpPr>
          <p:sp>
            <p:nvSpPr>
              <p:cNvPr id="85" name="Freeform 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86" name="Group 86"/>
            <p:cNvGrpSpPr/>
            <p:nvPr/>
          </p:nvGrpSpPr>
          <p:grpSpPr>
            <a:xfrm>
              <a:off x="78" y="2112349"/>
              <a:ext cx="82785" cy="82785"/>
              <a:chOff x="0" y="0"/>
              <a:chExt cx="1913890" cy="1913890"/>
            </a:xfrm>
          </p:grpSpPr>
          <p:sp>
            <p:nvSpPr>
              <p:cNvPr id="87" name="Freeform 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88" name="Group 88"/>
            <p:cNvGrpSpPr/>
            <p:nvPr/>
          </p:nvGrpSpPr>
          <p:grpSpPr>
            <a:xfrm>
              <a:off x="78" y="542729"/>
              <a:ext cx="82785" cy="82785"/>
              <a:chOff x="0" y="0"/>
              <a:chExt cx="1913890" cy="1913890"/>
            </a:xfrm>
          </p:grpSpPr>
          <p:sp>
            <p:nvSpPr>
              <p:cNvPr id="89" name="Freeform 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90" name="Group 90"/>
            <p:cNvGrpSpPr/>
            <p:nvPr/>
          </p:nvGrpSpPr>
          <p:grpSpPr>
            <a:xfrm>
              <a:off x="3785023" y="2649504"/>
              <a:ext cx="82785" cy="82785"/>
              <a:chOff x="0" y="0"/>
              <a:chExt cx="1913890" cy="1913890"/>
            </a:xfrm>
          </p:grpSpPr>
          <p:sp>
            <p:nvSpPr>
              <p:cNvPr id="91" name="Freeform 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92" name="Group 92"/>
            <p:cNvGrpSpPr/>
            <p:nvPr/>
          </p:nvGrpSpPr>
          <p:grpSpPr>
            <a:xfrm>
              <a:off x="6972403" y="2649504"/>
              <a:ext cx="82785" cy="82785"/>
              <a:chOff x="0" y="0"/>
              <a:chExt cx="1913890" cy="1913890"/>
            </a:xfrm>
          </p:grpSpPr>
          <p:sp>
            <p:nvSpPr>
              <p:cNvPr id="93" name="Freeform 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94" name="Group 94"/>
            <p:cNvGrpSpPr/>
            <p:nvPr/>
          </p:nvGrpSpPr>
          <p:grpSpPr>
            <a:xfrm>
              <a:off x="3785023" y="1079884"/>
              <a:ext cx="82785" cy="82785"/>
              <a:chOff x="0" y="0"/>
              <a:chExt cx="1913890" cy="1913890"/>
            </a:xfrm>
          </p:grpSpPr>
          <p:sp>
            <p:nvSpPr>
              <p:cNvPr id="95" name="Freeform 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96" name="Group 96"/>
            <p:cNvGrpSpPr/>
            <p:nvPr/>
          </p:nvGrpSpPr>
          <p:grpSpPr>
            <a:xfrm>
              <a:off x="6972403" y="1079884"/>
              <a:ext cx="82785" cy="82785"/>
              <a:chOff x="0" y="0"/>
              <a:chExt cx="1913890" cy="1913890"/>
            </a:xfrm>
          </p:grpSpPr>
          <p:sp>
            <p:nvSpPr>
              <p:cNvPr id="97" name="Freeform 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98" name="Group 98"/>
            <p:cNvGrpSpPr/>
            <p:nvPr/>
          </p:nvGrpSpPr>
          <p:grpSpPr>
            <a:xfrm>
              <a:off x="538739" y="2649504"/>
              <a:ext cx="82785" cy="82785"/>
              <a:chOff x="0" y="0"/>
              <a:chExt cx="1913890" cy="1913890"/>
            </a:xfrm>
          </p:grpSpPr>
          <p:sp>
            <p:nvSpPr>
              <p:cNvPr id="99" name="Freeform 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00" name="Group 100"/>
            <p:cNvGrpSpPr/>
            <p:nvPr/>
          </p:nvGrpSpPr>
          <p:grpSpPr>
            <a:xfrm>
              <a:off x="538739" y="1079884"/>
              <a:ext cx="82785" cy="82785"/>
              <a:chOff x="0" y="0"/>
              <a:chExt cx="1913890" cy="1913890"/>
            </a:xfrm>
          </p:grpSpPr>
          <p:sp>
            <p:nvSpPr>
              <p:cNvPr id="101" name="Freeform 1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02" name="Group 102"/>
            <p:cNvGrpSpPr/>
            <p:nvPr/>
          </p:nvGrpSpPr>
          <p:grpSpPr>
            <a:xfrm>
              <a:off x="4324884" y="0"/>
              <a:ext cx="82785" cy="82785"/>
              <a:chOff x="0" y="0"/>
              <a:chExt cx="1913890" cy="1913890"/>
            </a:xfrm>
          </p:grpSpPr>
          <p:sp>
            <p:nvSpPr>
              <p:cNvPr id="103" name="Freeform 1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04" name="Group 104"/>
            <p:cNvGrpSpPr/>
            <p:nvPr/>
          </p:nvGrpSpPr>
          <p:grpSpPr>
            <a:xfrm>
              <a:off x="4324884" y="3187700"/>
              <a:ext cx="82785" cy="82785"/>
              <a:chOff x="0" y="0"/>
              <a:chExt cx="1913890" cy="1913890"/>
            </a:xfrm>
          </p:grpSpPr>
          <p:sp>
            <p:nvSpPr>
              <p:cNvPr id="105" name="Freeform 1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06" name="Group 106"/>
            <p:cNvGrpSpPr/>
            <p:nvPr/>
          </p:nvGrpSpPr>
          <p:grpSpPr>
            <a:xfrm>
              <a:off x="7512264" y="0"/>
              <a:ext cx="82785" cy="82785"/>
              <a:chOff x="0" y="0"/>
              <a:chExt cx="1913890" cy="1913890"/>
            </a:xfrm>
          </p:grpSpPr>
          <p:sp>
            <p:nvSpPr>
              <p:cNvPr id="107" name="Freeform 1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08" name="Group 108"/>
            <p:cNvGrpSpPr/>
            <p:nvPr/>
          </p:nvGrpSpPr>
          <p:grpSpPr>
            <a:xfrm>
              <a:off x="7512264" y="3187700"/>
              <a:ext cx="82785" cy="82785"/>
              <a:chOff x="0" y="0"/>
              <a:chExt cx="1913890" cy="1913890"/>
            </a:xfrm>
          </p:grpSpPr>
          <p:sp>
            <p:nvSpPr>
              <p:cNvPr id="109" name="Freeform 1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10" name="Group 110"/>
            <p:cNvGrpSpPr/>
            <p:nvPr/>
          </p:nvGrpSpPr>
          <p:grpSpPr>
            <a:xfrm>
              <a:off x="4324884" y="1618080"/>
              <a:ext cx="82785" cy="82785"/>
              <a:chOff x="0" y="0"/>
              <a:chExt cx="1913890" cy="1913890"/>
            </a:xfrm>
          </p:grpSpPr>
          <p:sp>
            <p:nvSpPr>
              <p:cNvPr id="111" name="Freeform 1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12" name="Group 112"/>
            <p:cNvGrpSpPr/>
            <p:nvPr/>
          </p:nvGrpSpPr>
          <p:grpSpPr>
            <a:xfrm>
              <a:off x="7512264" y="1618080"/>
              <a:ext cx="82785" cy="82785"/>
              <a:chOff x="0" y="0"/>
              <a:chExt cx="1913890" cy="1913890"/>
            </a:xfrm>
          </p:grpSpPr>
          <p:sp>
            <p:nvSpPr>
              <p:cNvPr id="113" name="Freeform 1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14" name="Group 114"/>
            <p:cNvGrpSpPr/>
            <p:nvPr/>
          </p:nvGrpSpPr>
          <p:grpSpPr>
            <a:xfrm>
              <a:off x="1078600" y="0"/>
              <a:ext cx="82785" cy="82785"/>
              <a:chOff x="0" y="0"/>
              <a:chExt cx="1913890" cy="1913890"/>
            </a:xfrm>
          </p:grpSpPr>
          <p:sp>
            <p:nvSpPr>
              <p:cNvPr id="115" name="Freeform 1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16" name="Group 116"/>
            <p:cNvGrpSpPr/>
            <p:nvPr/>
          </p:nvGrpSpPr>
          <p:grpSpPr>
            <a:xfrm>
              <a:off x="1078600" y="3187700"/>
              <a:ext cx="82785" cy="82785"/>
              <a:chOff x="0" y="0"/>
              <a:chExt cx="1913890" cy="1913890"/>
            </a:xfrm>
          </p:grpSpPr>
          <p:sp>
            <p:nvSpPr>
              <p:cNvPr id="117" name="Freeform 1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18" name="Group 118"/>
            <p:cNvGrpSpPr/>
            <p:nvPr/>
          </p:nvGrpSpPr>
          <p:grpSpPr>
            <a:xfrm>
              <a:off x="1078600" y="1618080"/>
              <a:ext cx="82785" cy="82785"/>
              <a:chOff x="0" y="0"/>
              <a:chExt cx="1913890" cy="1913890"/>
            </a:xfrm>
          </p:grpSpPr>
          <p:sp>
            <p:nvSpPr>
              <p:cNvPr id="119" name="Freeform 1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0" name="Group 120"/>
            <p:cNvGrpSpPr/>
            <p:nvPr/>
          </p:nvGrpSpPr>
          <p:grpSpPr>
            <a:xfrm>
              <a:off x="2707623" y="0"/>
              <a:ext cx="82785" cy="82785"/>
              <a:chOff x="0" y="0"/>
              <a:chExt cx="1913890" cy="1913890"/>
            </a:xfrm>
          </p:grpSpPr>
          <p:sp>
            <p:nvSpPr>
              <p:cNvPr id="121" name="Freeform 1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2" name="Group 122"/>
            <p:cNvGrpSpPr/>
            <p:nvPr/>
          </p:nvGrpSpPr>
          <p:grpSpPr>
            <a:xfrm>
              <a:off x="2707623" y="3187700"/>
              <a:ext cx="82785" cy="82785"/>
              <a:chOff x="0" y="0"/>
              <a:chExt cx="1913890" cy="1913890"/>
            </a:xfrm>
          </p:grpSpPr>
          <p:sp>
            <p:nvSpPr>
              <p:cNvPr id="123" name="Freeform 1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4" name="Group 124"/>
            <p:cNvGrpSpPr/>
            <p:nvPr/>
          </p:nvGrpSpPr>
          <p:grpSpPr>
            <a:xfrm>
              <a:off x="5895003" y="0"/>
              <a:ext cx="82785" cy="82785"/>
              <a:chOff x="0" y="0"/>
              <a:chExt cx="1913890" cy="1913890"/>
            </a:xfrm>
          </p:grpSpPr>
          <p:sp>
            <p:nvSpPr>
              <p:cNvPr id="125" name="Freeform 1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6" name="Group 126"/>
            <p:cNvGrpSpPr/>
            <p:nvPr/>
          </p:nvGrpSpPr>
          <p:grpSpPr>
            <a:xfrm>
              <a:off x="5895003" y="3187700"/>
              <a:ext cx="82785" cy="82785"/>
              <a:chOff x="0" y="0"/>
              <a:chExt cx="1913890" cy="1913890"/>
            </a:xfrm>
          </p:grpSpPr>
          <p:sp>
            <p:nvSpPr>
              <p:cNvPr id="127" name="Freeform 1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28" name="Group 128"/>
            <p:cNvGrpSpPr/>
            <p:nvPr/>
          </p:nvGrpSpPr>
          <p:grpSpPr>
            <a:xfrm>
              <a:off x="2707623" y="1618080"/>
              <a:ext cx="82785" cy="82785"/>
              <a:chOff x="0" y="0"/>
              <a:chExt cx="1913890" cy="1913890"/>
            </a:xfrm>
          </p:grpSpPr>
          <p:sp>
            <p:nvSpPr>
              <p:cNvPr id="129" name="Freeform 1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0" name="Group 130"/>
            <p:cNvGrpSpPr/>
            <p:nvPr/>
          </p:nvGrpSpPr>
          <p:grpSpPr>
            <a:xfrm>
              <a:off x="5895003" y="1618080"/>
              <a:ext cx="82785" cy="82785"/>
              <a:chOff x="0" y="0"/>
              <a:chExt cx="1913890" cy="1913890"/>
            </a:xfrm>
          </p:grpSpPr>
          <p:sp>
            <p:nvSpPr>
              <p:cNvPr id="131" name="Freeform 1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2" name="Group 132"/>
            <p:cNvGrpSpPr/>
            <p:nvPr/>
          </p:nvGrpSpPr>
          <p:grpSpPr>
            <a:xfrm>
              <a:off x="4873849" y="2112349"/>
              <a:ext cx="82785" cy="82785"/>
              <a:chOff x="0" y="0"/>
              <a:chExt cx="1913890" cy="1913890"/>
            </a:xfrm>
          </p:grpSpPr>
          <p:sp>
            <p:nvSpPr>
              <p:cNvPr id="133" name="Freeform 1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4" name="Group 134"/>
            <p:cNvGrpSpPr/>
            <p:nvPr/>
          </p:nvGrpSpPr>
          <p:grpSpPr>
            <a:xfrm>
              <a:off x="8061229" y="2112349"/>
              <a:ext cx="82785" cy="82785"/>
              <a:chOff x="0" y="0"/>
              <a:chExt cx="1913890" cy="1913890"/>
            </a:xfrm>
          </p:grpSpPr>
          <p:sp>
            <p:nvSpPr>
              <p:cNvPr id="135" name="Freeform 1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6" name="Group 136"/>
            <p:cNvGrpSpPr/>
            <p:nvPr/>
          </p:nvGrpSpPr>
          <p:grpSpPr>
            <a:xfrm>
              <a:off x="4873849" y="542729"/>
              <a:ext cx="82785" cy="82785"/>
              <a:chOff x="0" y="0"/>
              <a:chExt cx="1913890" cy="1913890"/>
            </a:xfrm>
          </p:grpSpPr>
          <p:sp>
            <p:nvSpPr>
              <p:cNvPr id="137" name="Freeform 1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38" name="Group 138"/>
            <p:cNvGrpSpPr/>
            <p:nvPr/>
          </p:nvGrpSpPr>
          <p:grpSpPr>
            <a:xfrm>
              <a:off x="8061229" y="542729"/>
              <a:ext cx="82785" cy="82785"/>
              <a:chOff x="0" y="0"/>
              <a:chExt cx="1913890" cy="1913890"/>
            </a:xfrm>
          </p:grpSpPr>
          <p:sp>
            <p:nvSpPr>
              <p:cNvPr id="139" name="Freeform 1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0" name="Group 140"/>
            <p:cNvGrpSpPr/>
            <p:nvPr/>
          </p:nvGrpSpPr>
          <p:grpSpPr>
            <a:xfrm>
              <a:off x="1627565" y="2112349"/>
              <a:ext cx="82785" cy="82785"/>
              <a:chOff x="0" y="0"/>
              <a:chExt cx="1913890" cy="1913890"/>
            </a:xfrm>
          </p:grpSpPr>
          <p:sp>
            <p:nvSpPr>
              <p:cNvPr id="141" name="Freeform 1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2" name="Group 142"/>
            <p:cNvGrpSpPr/>
            <p:nvPr/>
          </p:nvGrpSpPr>
          <p:grpSpPr>
            <a:xfrm>
              <a:off x="1627565" y="542729"/>
              <a:ext cx="82785" cy="82785"/>
              <a:chOff x="0" y="0"/>
              <a:chExt cx="1913890" cy="1913890"/>
            </a:xfrm>
          </p:grpSpPr>
          <p:sp>
            <p:nvSpPr>
              <p:cNvPr id="143" name="Freeform 1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4" name="Group 144"/>
            <p:cNvGrpSpPr/>
            <p:nvPr/>
          </p:nvGrpSpPr>
          <p:grpSpPr>
            <a:xfrm>
              <a:off x="5412510" y="2649504"/>
              <a:ext cx="82785" cy="82785"/>
              <a:chOff x="0" y="0"/>
              <a:chExt cx="1913890" cy="1913890"/>
            </a:xfrm>
          </p:grpSpPr>
          <p:sp>
            <p:nvSpPr>
              <p:cNvPr id="145" name="Freeform 1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6" name="Group 146"/>
            <p:cNvGrpSpPr/>
            <p:nvPr/>
          </p:nvGrpSpPr>
          <p:grpSpPr>
            <a:xfrm>
              <a:off x="5412510" y="1079884"/>
              <a:ext cx="82785" cy="82785"/>
              <a:chOff x="0" y="0"/>
              <a:chExt cx="1913890" cy="1913890"/>
            </a:xfrm>
          </p:grpSpPr>
          <p:sp>
            <p:nvSpPr>
              <p:cNvPr id="147" name="Freeform 1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48" name="Group 148"/>
            <p:cNvGrpSpPr/>
            <p:nvPr/>
          </p:nvGrpSpPr>
          <p:grpSpPr>
            <a:xfrm>
              <a:off x="2166226" y="2649504"/>
              <a:ext cx="82785" cy="82785"/>
              <a:chOff x="0" y="0"/>
              <a:chExt cx="1913890" cy="1913890"/>
            </a:xfrm>
          </p:grpSpPr>
          <p:sp>
            <p:nvSpPr>
              <p:cNvPr id="149" name="Freeform 1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50" name="Group 150"/>
            <p:cNvGrpSpPr/>
            <p:nvPr/>
          </p:nvGrpSpPr>
          <p:grpSpPr>
            <a:xfrm>
              <a:off x="2166226" y="1079884"/>
              <a:ext cx="82785" cy="82785"/>
              <a:chOff x="0" y="0"/>
              <a:chExt cx="1913890" cy="1913890"/>
            </a:xfrm>
          </p:grpSpPr>
          <p:sp>
            <p:nvSpPr>
              <p:cNvPr id="151" name="Freeform 1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s-ES_tradnl" dirty="0"/>
              </a:p>
            </p:txBody>
          </p:sp>
        </p:grpSp>
        <p:grpSp>
          <p:nvGrpSpPr>
            <p:cNvPr id="152" name="Group 152"/>
            <p:cNvGrpSpPr>
              <a:grpSpLocks noChangeAspect="1"/>
            </p:cNvGrpSpPr>
            <p:nvPr/>
          </p:nvGrpSpPr>
          <p:grpSpPr>
            <a:xfrm>
              <a:off x="3785101" y="2112349"/>
              <a:ext cx="95594" cy="82785"/>
              <a:chOff x="0" y="0"/>
              <a:chExt cx="6350000" cy="5499100"/>
            </a:xfrm>
          </p:grpSpPr>
          <p:sp>
            <p:nvSpPr>
              <p:cNvPr id="153" name="Freeform 1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54" name="Group 154"/>
            <p:cNvGrpSpPr>
              <a:grpSpLocks noChangeAspect="1"/>
            </p:cNvGrpSpPr>
            <p:nvPr/>
          </p:nvGrpSpPr>
          <p:grpSpPr>
            <a:xfrm>
              <a:off x="6972482" y="2112349"/>
              <a:ext cx="95594" cy="82785"/>
              <a:chOff x="0" y="0"/>
              <a:chExt cx="6350000" cy="5499100"/>
            </a:xfrm>
          </p:grpSpPr>
          <p:sp>
            <p:nvSpPr>
              <p:cNvPr id="155" name="Freeform 1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56" name="Group 156"/>
            <p:cNvGrpSpPr>
              <a:grpSpLocks noChangeAspect="1"/>
            </p:cNvGrpSpPr>
            <p:nvPr/>
          </p:nvGrpSpPr>
          <p:grpSpPr>
            <a:xfrm>
              <a:off x="3785101" y="542729"/>
              <a:ext cx="95594" cy="82785"/>
              <a:chOff x="0" y="0"/>
              <a:chExt cx="6350000" cy="5499100"/>
            </a:xfrm>
          </p:grpSpPr>
          <p:sp>
            <p:nvSpPr>
              <p:cNvPr id="157" name="Freeform 1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58" name="Group 158"/>
            <p:cNvGrpSpPr>
              <a:grpSpLocks noChangeAspect="1"/>
            </p:cNvGrpSpPr>
            <p:nvPr/>
          </p:nvGrpSpPr>
          <p:grpSpPr>
            <a:xfrm>
              <a:off x="6972482" y="542729"/>
              <a:ext cx="95594" cy="82785"/>
              <a:chOff x="0" y="0"/>
              <a:chExt cx="6350000" cy="5499100"/>
            </a:xfrm>
          </p:grpSpPr>
          <p:sp>
            <p:nvSpPr>
              <p:cNvPr id="159" name="Freeform 1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60" name="Group 160"/>
            <p:cNvGrpSpPr>
              <a:grpSpLocks noChangeAspect="1"/>
            </p:cNvGrpSpPr>
            <p:nvPr/>
          </p:nvGrpSpPr>
          <p:grpSpPr>
            <a:xfrm>
              <a:off x="538818" y="2112349"/>
              <a:ext cx="95594" cy="82785"/>
              <a:chOff x="0" y="0"/>
              <a:chExt cx="6350000" cy="5499100"/>
            </a:xfrm>
          </p:grpSpPr>
          <p:sp>
            <p:nvSpPr>
              <p:cNvPr id="161" name="Freeform 1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62" name="Group 162"/>
            <p:cNvGrpSpPr>
              <a:grpSpLocks noChangeAspect="1"/>
            </p:cNvGrpSpPr>
            <p:nvPr/>
          </p:nvGrpSpPr>
          <p:grpSpPr>
            <a:xfrm>
              <a:off x="538818" y="542729"/>
              <a:ext cx="95594" cy="82785"/>
              <a:chOff x="0" y="0"/>
              <a:chExt cx="6350000" cy="5499100"/>
            </a:xfrm>
          </p:grpSpPr>
          <p:sp>
            <p:nvSpPr>
              <p:cNvPr id="163" name="Freeform 1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64" name="Group 164"/>
            <p:cNvGrpSpPr>
              <a:grpSpLocks noChangeAspect="1"/>
            </p:cNvGrpSpPr>
            <p:nvPr/>
          </p:nvGrpSpPr>
          <p:grpSpPr>
            <a:xfrm>
              <a:off x="4323762" y="2649504"/>
              <a:ext cx="95594" cy="82785"/>
              <a:chOff x="0" y="0"/>
              <a:chExt cx="6350000" cy="5499100"/>
            </a:xfrm>
          </p:grpSpPr>
          <p:sp>
            <p:nvSpPr>
              <p:cNvPr id="165" name="Freeform 1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66" name="Group 166"/>
            <p:cNvGrpSpPr>
              <a:grpSpLocks noChangeAspect="1"/>
            </p:cNvGrpSpPr>
            <p:nvPr/>
          </p:nvGrpSpPr>
          <p:grpSpPr>
            <a:xfrm>
              <a:off x="7511142" y="2649504"/>
              <a:ext cx="95594" cy="82785"/>
              <a:chOff x="0" y="0"/>
              <a:chExt cx="6350000" cy="5499100"/>
            </a:xfrm>
          </p:grpSpPr>
          <p:sp>
            <p:nvSpPr>
              <p:cNvPr id="167" name="Freeform 1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68" name="Group 168"/>
            <p:cNvGrpSpPr>
              <a:grpSpLocks noChangeAspect="1"/>
            </p:cNvGrpSpPr>
            <p:nvPr/>
          </p:nvGrpSpPr>
          <p:grpSpPr>
            <a:xfrm>
              <a:off x="4323762" y="1079884"/>
              <a:ext cx="95594" cy="82785"/>
              <a:chOff x="0" y="0"/>
              <a:chExt cx="6350000" cy="5499100"/>
            </a:xfrm>
          </p:grpSpPr>
          <p:sp>
            <p:nvSpPr>
              <p:cNvPr id="169" name="Freeform 1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70" name="Group 170"/>
            <p:cNvGrpSpPr>
              <a:grpSpLocks noChangeAspect="1"/>
            </p:cNvGrpSpPr>
            <p:nvPr/>
          </p:nvGrpSpPr>
          <p:grpSpPr>
            <a:xfrm>
              <a:off x="7511142" y="1079884"/>
              <a:ext cx="95594" cy="82785"/>
              <a:chOff x="0" y="0"/>
              <a:chExt cx="6350000" cy="5499100"/>
            </a:xfrm>
          </p:grpSpPr>
          <p:sp>
            <p:nvSpPr>
              <p:cNvPr id="171" name="Freeform 1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72" name="Group 172"/>
            <p:cNvGrpSpPr>
              <a:grpSpLocks noChangeAspect="1"/>
            </p:cNvGrpSpPr>
            <p:nvPr/>
          </p:nvGrpSpPr>
          <p:grpSpPr>
            <a:xfrm>
              <a:off x="1077478" y="2649504"/>
              <a:ext cx="95594" cy="82785"/>
              <a:chOff x="0" y="0"/>
              <a:chExt cx="6350000" cy="5499100"/>
            </a:xfrm>
          </p:grpSpPr>
          <p:sp>
            <p:nvSpPr>
              <p:cNvPr id="173" name="Freeform 1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74" name="Group 174"/>
            <p:cNvGrpSpPr>
              <a:grpSpLocks noChangeAspect="1"/>
            </p:cNvGrpSpPr>
            <p:nvPr/>
          </p:nvGrpSpPr>
          <p:grpSpPr>
            <a:xfrm>
              <a:off x="1077478" y="1079884"/>
              <a:ext cx="95594" cy="82785"/>
              <a:chOff x="0" y="0"/>
              <a:chExt cx="6350000" cy="5499100"/>
            </a:xfrm>
          </p:grpSpPr>
          <p:sp>
            <p:nvSpPr>
              <p:cNvPr id="175" name="Freeform 1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76" name="Group 176"/>
            <p:cNvGrpSpPr>
              <a:grpSpLocks noChangeAspect="1"/>
            </p:cNvGrpSpPr>
            <p:nvPr/>
          </p:nvGrpSpPr>
          <p:grpSpPr>
            <a:xfrm>
              <a:off x="4863623" y="0"/>
              <a:ext cx="95594" cy="82785"/>
              <a:chOff x="0" y="0"/>
              <a:chExt cx="6350000" cy="5499100"/>
            </a:xfrm>
          </p:grpSpPr>
          <p:sp>
            <p:nvSpPr>
              <p:cNvPr id="177" name="Freeform 1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78" name="Group 178"/>
            <p:cNvGrpSpPr>
              <a:grpSpLocks noChangeAspect="1"/>
            </p:cNvGrpSpPr>
            <p:nvPr/>
          </p:nvGrpSpPr>
          <p:grpSpPr>
            <a:xfrm>
              <a:off x="4863623" y="3187700"/>
              <a:ext cx="95594" cy="82785"/>
              <a:chOff x="0" y="0"/>
              <a:chExt cx="6350000" cy="5499100"/>
            </a:xfrm>
          </p:grpSpPr>
          <p:sp>
            <p:nvSpPr>
              <p:cNvPr id="179" name="Freeform 1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80" name="Group 180"/>
            <p:cNvGrpSpPr>
              <a:grpSpLocks noChangeAspect="1"/>
            </p:cNvGrpSpPr>
            <p:nvPr/>
          </p:nvGrpSpPr>
          <p:grpSpPr>
            <a:xfrm>
              <a:off x="8051003" y="0"/>
              <a:ext cx="95594" cy="82785"/>
              <a:chOff x="0" y="0"/>
              <a:chExt cx="6350000" cy="5499100"/>
            </a:xfrm>
          </p:grpSpPr>
          <p:sp>
            <p:nvSpPr>
              <p:cNvPr id="181" name="Freeform 1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82" name="Group 182"/>
            <p:cNvGrpSpPr>
              <a:grpSpLocks noChangeAspect="1"/>
            </p:cNvGrpSpPr>
            <p:nvPr/>
          </p:nvGrpSpPr>
          <p:grpSpPr>
            <a:xfrm>
              <a:off x="8051003" y="3187700"/>
              <a:ext cx="95594" cy="82785"/>
              <a:chOff x="0" y="0"/>
              <a:chExt cx="6350000" cy="5499100"/>
            </a:xfrm>
          </p:grpSpPr>
          <p:sp>
            <p:nvSpPr>
              <p:cNvPr id="183" name="Freeform 1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84" name="Group 184"/>
            <p:cNvGrpSpPr>
              <a:grpSpLocks noChangeAspect="1"/>
            </p:cNvGrpSpPr>
            <p:nvPr/>
          </p:nvGrpSpPr>
          <p:grpSpPr>
            <a:xfrm>
              <a:off x="4863623" y="1618080"/>
              <a:ext cx="95594" cy="82785"/>
              <a:chOff x="0" y="0"/>
              <a:chExt cx="6350000" cy="5499100"/>
            </a:xfrm>
          </p:grpSpPr>
          <p:sp>
            <p:nvSpPr>
              <p:cNvPr id="185" name="Freeform 1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86" name="Group 186"/>
            <p:cNvGrpSpPr>
              <a:grpSpLocks noChangeAspect="1"/>
            </p:cNvGrpSpPr>
            <p:nvPr/>
          </p:nvGrpSpPr>
          <p:grpSpPr>
            <a:xfrm>
              <a:off x="8051003" y="1618080"/>
              <a:ext cx="95594" cy="82785"/>
              <a:chOff x="0" y="0"/>
              <a:chExt cx="6350000" cy="5499100"/>
            </a:xfrm>
          </p:grpSpPr>
          <p:sp>
            <p:nvSpPr>
              <p:cNvPr id="187" name="Freeform 1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88" name="Group 188"/>
            <p:cNvGrpSpPr>
              <a:grpSpLocks noChangeAspect="1"/>
            </p:cNvGrpSpPr>
            <p:nvPr/>
          </p:nvGrpSpPr>
          <p:grpSpPr>
            <a:xfrm>
              <a:off x="1617339" y="0"/>
              <a:ext cx="95594" cy="82785"/>
              <a:chOff x="0" y="0"/>
              <a:chExt cx="6350000" cy="5499100"/>
            </a:xfrm>
          </p:grpSpPr>
          <p:sp>
            <p:nvSpPr>
              <p:cNvPr id="189" name="Freeform 1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90" name="Group 190"/>
            <p:cNvGrpSpPr>
              <a:grpSpLocks noChangeAspect="1"/>
            </p:cNvGrpSpPr>
            <p:nvPr/>
          </p:nvGrpSpPr>
          <p:grpSpPr>
            <a:xfrm>
              <a:off x="1617339" y="3187700"/>
              <a:ext cx="95594" cy="82785"/>
              <a:chOff x="0" y="0"/>
              <a:chExt cx="6350000" cy="5499100"/>
            </a:xfrm>
          </p:grpSpPr>
          <p:sp>
            <p:nvSpPr>
              <p:cNvPr id="191" name="Freeform 1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92" name="Group 192"/>
            <p:cNvGrpSpPr>
              <a:grpSpLocks noChangeAspect="1"/>
            </p:cNvGrpSpPr>
            <p:nvPr/>
          </p:nvGrpSpPr>
          <p:grpSpPr>
            <a:xfrm>
              <a:off x="1617339" y="1618080"/>
              <a:ext cx="95594" cy="82785"/>
              <a:chOff x="0" y="0"/>
              <a:chExt cx="6350000" cy="5499100"/>
            </a:xfrm>
          </p:grpSpPr>
          <p:sp>
            <p:nvSpPr>
              <p:cNvPr id="193" name="Freeform 1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94" name="Group 194"/>
            <p:cNvGrpSpPr>
              <a:grpSpLocks noChangeAspect="1"/>
            </p:cNvGrpSpPr>
            <p:nvPr/>
          </p:nvGrpSpPr>
          <p:grpSpPr>
            <a:xfrm>
              <a:off x="3246362" y="0"/>
              <a:ext cx="95594" cy="82785"/>
              <a:chOff x="0" y="0"/>
              <a:chExt cx="6350000" cy="5499100"/>
            </a:xfrm>
          </p:grpSpPr>
          <p:sp>
            <p:nvSpPr>
              <p:cNvPr id="195" name="Freeform 1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96" name="Group 196"/>
            <p:cNvGrpSpPr>
              <a:grpSpLocks noChangeAspect="1"/>
            </p:cNvGrpSpPr>
            <p:nvPr/>
          </p:nvGrpSpPr>
          <p:grpSpPr>
            <a:xfrm>
              <a:off x="3246362" y="3187700"/>
              <a:ext cx="95594" cy="82785"/>
              <a:chOff x="0" y="0"/>
              <a:chExt cx="6350000" cy="5499100"/>
            </a:xfrm>
          </p:grpSpPr>
          <p:sp>
            <p:nvSpPr>
              <p:cNvPr id="197" name="Freeform 1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198" name="Group 198"/>
            <p:cNvGrpSpPr>
              <a:grpSpLocks noChangeAspect="1"/>
            </p:cNvGrpSpPr>
            <p:nvPr/>
          </p:nvGrpSpPr>
          <p:grpSpPr>
            <a:xfrm>
              <a:off x="6433743" y="0"/>
              <a:ext cx="95594" cy="82785"/>
              <a:chOff x="0" y="0"/>
              <a:chExt cx="6350000" cy="5499100"/>
            </a:xfrm>
          </p:grpSpPr>
          <p:sp>
            <p:nvSpPr>
              <p:cNvPr id="199" name="Freeform 1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00" name="Group 200"/>
            <p:cNvGrpSpPr>
              <a:grpSpLocks noChangeAspect="1"/>
            </p:cNvGrpSpPr>
            <p:nvPr/>
          </p:nvGrpSpPr>
          <p:grpSpPr>
            <a:xfrm>
              <a:off x="6433743" y="3187700"/>
              <a:ext cx="95594" cy="82785"/>
              <a:chOff x="0" y="0"/>
              <a:chExt cx="6350000" cy="5499100"/>
            </a:xfrm>
          </p:grpSpPr>
          <p:sp>
            <p:nvSpPr>
              <p:cNvPr id="201" name="Freeform 2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02" name="Group 202"/>
            <p:cNvGrpSpPr>
              <a:grpSpLocks noChangeAspect="1"/>
            </p:cNvGrpSpPr>
            <p:nvPr/>
          </p:nvGrpSpPr>
          <p:grpSpPr>
            <a:xfrm>
              <a:off x="3246362" y="1618080"/>
              <a:ext cx="95594" cy="82785"/>
              <a:chOff x="0" y="0"/>
              <a:chExt cx="6350000" cy="5499100"/>
            </a:xfrm>
          </p:grpSpPr>
          <p:sp>
            <p:nvSpPr>
              <p:cNvPr id="203" name="Freeform 2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04" name="Group 204"/>
            <p:cNvGrpSpPr>
              <a:grpSpLocks noChangeAspect="1"/>
            </p:cNvGrpSpPr>
            <p:nvPr/>
          </p:nvGrpSpPr>
          <p:grpSpPr>
            <a:xfrm>
              <a:off x="6433743" y="1618080"/>
              <a:ext cx="95594" cy="82785"/>
              <a:chOff x="0" y="0"/>
              <a:chExt cx="6350000" cy="5499100"/>
            </a:xfrm>
          </p:grpSpPr>
          <p:sp>
            <p:nvSpPr>
              <p:cNvPr id="205" name="Freeform 2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06" name="Group 206"/>
            <p:cNvGrpSpPr>
              <a:grpSpLocks noChangeAspect="1"/>
            </p:cNvGrpSpPr>
            <p:nvPr/>
          </p:nvGrpSpPr>
          <p:grpSpPr>
            <a:xfrm>
              <a:off x="78" y="0"/>
              <a:ext cx="95594" cy="82785"/>
              <a:chOff x="0" y="0"/>
              <a:chExt cx="6350000" cy="5499100"/>
            </a:xfrm>
          </p:grpSpPr>
          <p:sp>
            <p:nvSpPr>
              <p:cNvPr id="207" name="Freeform 2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08" name="Group 208"/>
            <p:cNvGrpSpPr>
              <a:grpSpLocks noChangeAspect="1"/>
            </p:cNvGrpSpPr>
            <p:nvPr/>
          </p:nvGrpSpPr>
          <p:grpSpPr>
            <a:xfrm>
              <a:off x="78" y="3187700"/>
              <a:ext cx="95594" cy="82785"/>
              <a:chOff x="0" y="0"/>
              <a:chExt cx="6350000" cy="5499100"/>
            </a:xfrm>
          </p:grpSpPr>
          <p:sp>
            <p:nvSpPr>
              <p:cNvPr id="209" name="Freeform 2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10" name="Group 210"/>
            <p:cNvGrpSpPr>
              <a:grpSpLocks noChangeAspect="1"/>
            </p:cNvGrpSpPr>
            <p:nvPr/>
          </p:nvGrpSpPr>
          <p:grpSpPr>
            <a:xfrm>
              <a:off x="78" y="1618080"/>
              <a:ext cx="95594" cy="82785"/>
              <a:chOff x="0" y="0"/>
              <a:chExt cx="6350000" cy="5499100"/>
            </a:xfrm>
          </p:grpSpPr>
          <p:sp>
            <p:nvSpPr>
              <p:cNvPr id="211" name="Freeform 2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12" name="Group 212"/>
            <p:cNvGrpSpPr>
              <a:grpSpLocks noChangeAspect="1"/>
            </p:cNvGrpSpPr>
            <p:nvPr/>
          </p:nvGrpSpPr>
          <p:grpSpPr>
            <a:xfrm>
              <a:off x="5412588" y="2112349"/>
              <a:ext cx="95594" cy="82785"/>
              <a:chOff x="0" y="0"/>
              <a:chExt cx="6350000" cy="5499100"/>
            </a:xfrm>
          </p:grpSpPr>
          <p:sp>
            <p:nvSpPr>
              <p:cNvPr id="213" name="Freeform 2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14" name="Group 214"/>
            <p:cNvGrpSpPr>
              <a:grpSpLocks noChangeAspect="1"/>
            </p:cNvGrpSpPr>
            <p:nvPr/>
          </p:nvGrpSpPr>
          <p:grpSpPr>
            <a:xfrm>
              <a:off x="5412588" y="542729"/>
              <a:ext cx="95594" cy="82785"/>
              <a:chOff x="0" y="0"/>
              <a:chExt cx="6350000" cy="5499100"/>
            </a:xfrm>
          </p:grpSpPr>
          <p:sp>
            <p:nvSpPr>
              <p:cNvPr id="215" name="Freeform 2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16" name="Group 216"/>
            <p:cNvGrpSpPr>
              <a:grpSpLocks noChangeAspect="1"/>
            </p:cNvGrpSpPr>
            <p:nvPr/>
          </p:nvGrpSpPr>
          <p:grpSpPr>
            <a:xfrm>
              <a:off x="2166304" y="2112349"/>
              <a:ext cx="95594" cy="82785"/>
              <a:chOff x="0" y="0"/>
              <a:chExt cx="6350000" cy="5499100"/>
            </a:xfrm>
          </p:grpSpPr>
          <p:sp>
            <p:nvSpPr>
              <p:cNvPr id="217" name="Freeform 2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18" name="Group 218"/>
            <p:cNvGrpSpPr>
              <a:grpSpLocks noChangeAspect="1"/>
            </p:cNvGrpSpPr>
            <p:nvPr/>
          </p:nvGrpSpPr>
          <p:grpSpPr>
            <a:xfrm>
              <a:off x="2166304" y="542729"/>
              <a:ext cx="95594" cy="82785"/>
              <a:chOff x="0" y="0"/>
              <a:chExt cx="6350000" cy="5499100"/>
            </a:xfrm>
          </p:grpSpPr>
          <p:sp>
            <p:nvSpPr>
              <p:cNvPr id="219" name="Freeform 2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20" name="Group 220"/>
            <p:cNvGrpSpPr>
              <a:grpSpLocks noChangeAspect="1"/>
            </p:cNvGrpSpPr>
            <p:nvPr/>
          </p:nvGrpSpPr>
          <p:grpSpPr>
            <a:xfrm>
              <a:off x="2701218" y="2649504"/>
              <a:ext cx="95594" cy="82785"/>
              <a:chOff x="0" y="0"/>
              <a:chExt cx="6350000" cy="5499100"/>
            </a:xfrm>
          </p:grpSpPr>
          <p:sp>
            <p:nvSpPr>
              <p:cNvPr id="221" name="Freeform 2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22" name="Group 222"/>
            <p:cNvGrpSpPr>
              <a:grpSpLocks noChangeAspect="1"/>
            </p:cNvGrpSpPr>
            <p:nvPr/>
          </p:nvGrpSpPr>
          <p:grpSpPr>
            <a:xfrm>
              <a:off x="5888599" y="2649504"/>
              <a:ext cx="95594" cy="82785"/>
              <a:chOff x="0" y="0"/>
              <a:chExt cx="6350000" cy="5499100"/>
            </a:xfrm>
          </p:grpSpPr>
          <p:sp>
            <p:nvSpPr>
              <p:cNvPr id="223" name="Freeform 2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24" name="Group 224"/>
            <p:cNvGrpSpPr>
              <a:grpSpLocks noChangeAspect="1"/>
            </p:cNvGrpSpPr>
            <p:nvPr/>
          </p:nvGrpSpPr>
          <p:grpSpPr>
            <a:xfrm>
              <a:off x="2701218" y="1079884"/>
              <a:ext cx="95594" cy="82785"/>
              <a:chOff x="0" y="0"/>
              <a:chExt cx="6350000" cy="5499100"/>
            </a:xfrm>
          </p:grpSpPr>
          <p:sp>
            <p:nvSpPr>
              <p:cNvPr id="225" name="Freeform 2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nvGrpSpPr>
            <p:cNvPr id="226" name="Group 226"/>
            <p:cNvGrpSpPr>
              <a:grpSpLocks noChangeAspect="1"/>
            </p:cNvGrpSpPr>
            <p:nvPr/>
          </p:nvGrpSpPr>
          <p:grpSpPr>
            <a:xfrm>
              <a:off x="5888599" y="1079884"/>
              <a:ext cx="95594" cy="82785"/>
              <a:chOff x="0" y="0"/>
              <a:chExt cx="6350000" cy="5499100"/>
            </a:xfrm>
          </p:grpSpPr>
          <p:sp>
            <p:nvSpPr>
              <p:cNvPr id="227" name="Freeform 2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s-ES_tradnl" dirty="0"/>
              </a:p>
            </p:txBody>
          </p:sp>
        </p:grpSp>
      </p:grpSp>
      <p:sp>
        <p:nvSpPr>
          <p:cNvPr id="228" name="TextBox 228"/>
          <p:cNvSpPr txBox="1"/>
          <p:nvPr/>
        </p:nvSpPr>
        <p:spPr>
          <a:xfrm>
            <a:off x="952922" y="6195045"/>
            <a:ext cx="10196489" cy="2393604"/>
          </a:xfrm>
          <a:prstGeom prst="rect">
            <a:avLst/>
          </a:prstGeom>
        </p:spPr>
        <p:txBody>
          <a:bodyPr lIns="0" tIns="0" rIns="0" bIns="0" rtlCol="0" anchor="t">
            <a:spAutoFit/>
          </a:bodyPr>
          <a:lstStyle/>
          <a:p>
            <a:pPr marL="539750" lvl="1" indent="-269875">
              <a:lnSpc>
                <a:spcPts val="3124"/>
              </a:lnSpc>
              <a:buFont typeface="Arial"/>
              <a:buChar char="•"/>
            </a:pPr>
            <a:r>
              <a:rPr lang="es-ES_tradnl" sz="2800" dirty="0">
                <a:solidFill>
                  <a:srgbClr val="1B1B1B"/>
                </a:solidFill>
                <a:latin typeface="League Spartan" panose="020B0604020202020204" charset="0"/>
              </a:rPr>
              <a:t>Decida si va a adaptarla o no</a:t>
            </a:r>
          </a:p>
          <a:p>
            <a:pPr marL="539750" lvl="1" indent="-269875">
              <a:lnSpc>
                <a:spcPts val="3124"/>
              </a:lnSpc>
              <a:buFont typeface="Arial"/>
              <a:buChar char="•"/>
            </a:pPr>
            <a:r>
              <a:rPr lang="es-ES_tradnl" sz="2800" dirty="0">
                <a:solidFill>
                  <a:srgbClr val="1B1B1B"/>
                </a:solidFill>
                <a:latin typeface="League Spartan" panose="020B0604020202020204" charset="0"/>
              </a:rPr>
              <a:t>Organice un grupo focal de discusión con los proveedores de servicios</a:t>
            </a:r>
          </a:p>
          <a:p>
            <a:pPr marL="539750" lvl="1" indent="-269875">
              <a:lnSpc>
                <a:spcPts val="3124"/>
              </a:lnSpc>
              <a:buFont typeface="Arial"/>
              <a:buChar char="•"/>
            </a:pPr>
            <a:r>
              <a:rPr lang="es-ES_tradnl" sz="2800" dirty="0">
                <a:solidFill>
                  <a:srgbClr val="1B1B1B"/>
                </a:solidFill>
                <a:latin typeface="League Spartan" panose="020B0604020202020204" charset="0"/>
              </a:rPr>
              <a:t>Adapte las guías/herramientas visuales</a:t>
            </a:r>
          </a:p>
          <a:p>
            <a:pPr marL="539750" lvl="1" indent="-269875">
              <a:lnSpc>
                <a:spcPts val="3124"/>
              </a:lnSpc>
              <a:buFont typeface="Arial"/>
              <a:buChar char="•"/>
            </a:pPr>
            <a:r>
              <a:rPr lang="es-ES_tradnl" sz="2800" dirty="0">
                <a:solidFill>
                  <a:srgbClr val="1B1B1B"/>
                </a:solidFill>
                <a:latin typeface="League Spartan" panose="020B0604020202020204" charset="0"/>
              </a:rPr>
              <a:t>Haga una prueba piloto de la herramienta adaptada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121130"/>
            <a:ext cx="16230600" cy="8044740"/>
            <a:chOff x="0" y="0"/>
            <a:chExt cx="21640800" cy="10726320"/>
          </a:xfrm>
        </p:grpSpPr>
        <p:grpSp>
          <p:nvGrpSpPr>
            <p:cNvPr id="3" name="Group 3"/>
            <p:cNvGrpSpPr/>
            <p:nvPr/>
          </p:nvGrpSpPr>
          <p:grpSpPr>
            <a:xfrm>
              <a:off x="6405"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 name="Group 5"/>
            <p:cNvGrpSpPr/>
            <p:nvPr/>
          </p:nvGrpSpPr>
          <p:grpSpPr>
            <a:xfrm>
              <a:off x="6405"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7" name="Group 7"/>
            <p:cNvGrpSpPr/>
            <p:nvPr/>
          </p:nvGrpSpPr>
          <p:grpSpPr>
            <a:xfrm>
              <a:off x="6405"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9" name="Group 9"/>
            <p:cNvGrpSpPr/>
            <p:nvPr/>
          </p:nvGrpSpPr>
          <p:grpSpPr>
            <a:xfrm>
              <a:off x="6405"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1" name="Group 11"/>
            <p:cNvGrpSpPr/>
            <p:nvPr/>
          </p:nvGrpSpPr>
          <p:grpSpPr>
            <a:xfrm>
              <a:off x="9707677" y="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3" name="Group 13"/>
            <p:cNvGrpSpPr/>
            <p:nvPr/>
          </p:nvGrpSpPr>
          <p:grpSpPr>
            <a:xfrm>
              <a:off x="9707677" y="6380485"/>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5" name="Group 15"/>
            <p:cNvGrpSpPr/>
            <p:nvPr/>
          </p:nvGrpSpPr>
          <p:grpSpPr>
            <a:xfrm>
              <a:off x="9707677" y="318770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7" name="Group 17"/>
            <p:cNvGrpSpPr/>
            <p:nvPr/>
          </p:nvGrpSpPr>
          <p:grpSpPr>
            <a:xfrm>
              <a:off x="9707677" y="956818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9" name="Group 19"/>
            <p:cNvGrpSpPr/>
            <p:nvPr/>
          </p:nvGrpSpPr>
          <p:grpSpPr>
            <a:xfrm>
              <a:off x="6405" y="161808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1" name="Group 21"/>
            <p:cNvGrpSpPr/>
            <p:nvPr/>
          </p:nvGrpSpPr>
          <p:grpSpPr>
            <a:xfrm>
              <a:off x="6405" y="7998564"/>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3" name="Group 23"/>
            <p:cNvGrpSpPr/>
            <p:nvPr/>
          </p:nvGrpSpPr>
          <p:grpSpPr>
            <a:xfrm>
              <a:off x="6405" y="480578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5" name="Group 25"/>
            <p:cNvGrpSpPr/>
            <p:nvPr/>
          </p:nvGrpSpPr>
          <p:grpSpPr>
            <a:xfrm>
              <a:off x="9707677" y="1618080"/>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7" name="Group 27"/>
            <p:cNvGrpSpPr/>
            <p:nvPr/>
          </p:nvGrpSpPr>
          <p:grpSpPr>
            <a:xfrm>
              <a:off x="9707677" y="7998564"/>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9" name="Group 29"/>
            <p:cNvGrpSpPr/>
            <p:nvPr/>
          </p:nvGrpSpPr>
          <p:grpSpPr>
            <a:xfrm>
              <a:off x="9707677" y="4805780"/>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1" name="Group 31"/>
            <p:cNvGrpSpPr/>
            <p:nvPr/>
          </p:nvGrpSpPr>
          <p:grpSpPr>
            <a:xfrm>
              <a:off x="6500554" y="0"/>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3" name="Group 33"/>
            <p:cNvGrpSpPr/>
            <p:nvPr/>
          </p:nvGrpSpPr>
          <p:grpSpPr>
            <a:xfrm>
              <a:off x="6500554" y="6380485"/>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5" name="Group 35"/>
            <p:cNvGrpSpPr/>
            <p:nvPr/>
          </p:nvGrpSpPr>
          <p:grpSpPr>
            <a:xfrm>
              <a:off x="6500554" y="3187700"/>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7" name="Group 37"/>
            <p:cNvGrpSpPr/>
            <p:nvPr/>
          </p:nvGrpSpPr>
          <p:grpSpPr>
            <a:xfrm>
              <a:off x="6500554" y="9568185"/>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9" name="Group 39"/>
            <p:cNvGrpSpPr/>
            <p:nvPr/>
          </p:nvGrpSpPr>
          <p:grpSpPr>
            <a:xfrm>
              <a:off x="16201826" y="0"/>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1" name="Group 41"/>
            <p:cNvGrpSpPr/>
            <p:nvPr/>
          </p:nvGrpSpPr>
          <p:grpSpPr>
            <a:xfrm>
              <a:off x="16201826" y="6380485"/>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3" name="Group 43"/>
            <p:cNvGrpSpPr/>
            <p:nvPr/>
          </p:nvGrpSpPr>
          <p:grpSpPr>
            <a:xfrm>
              <a:off x="16201826" y="3187700"/>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5" name="Group 45"/>
            <p:cNvGrpSpPr/>
            <p:nvPr/>
          </p:nvGrpSpPr>
          <p:grpSpPr>
            <a:xfrm>
              <a:off x="16201826" y="9568185"/>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7" name="Group 47"/>
            <p:cNvGrpSpPr/>
            <p:nvPr/>
          </p:nvGrpSpPr>
          <p:grpSpPr>
            <a:xfrm>
              <a:off x="19389206" y="0"/>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9" name="Group 49"/>
            <p:cNvGrpSpPr/>
            <p:nvPr/>
          </p:nvGrpSpPr>
          <p:grpSpPr>
            <a:xfrm>
              <a:off x="19389206" y="638048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1" name="Group 51"/>
            <p:cNvGrpSpPr/>
            <p:nvPr/>
          </p:nvGrpSpPr>
          <p:grpSpPr>
            <a:xfrm>
              <a:off x="19389206" y="3187700"/>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3" name="Group 53"/>
            <p:cNvGrpSpPr/>
            <p:nvPr/>
          </p:nvGrpSpPr>
          <p:grpSpPr>
            <a:xfrm>
              <a:off x="19389206" y="9568185"/>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5" name="Group 55"/>
            <p:cNvGrpSpPr/>
            <p:nvPr/>
          </p:nvGrpSpPr>
          <p:grpSpPr>
            <a:xfrm>
              <a:off x="6500554" y="1618080"/>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7" name="Group 57"/>
            <p:cNvGrpSpPr/>
            <p:nvPr/>
          </p:nvGrpSpPr>
          <p:grpSpPr>
            <a:xfrm>
              <a:off x="6500554" y="7998564"/>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9" name="Group 59"/>
            <p:cNvGrpSpPr/>
            <p:nvPr/>
          </p:nvGrpSpPr>
          <p:grpSpPr>
            <a:xfrm>
              <a:off x="6500554" y="480578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1" name="Group 61"/>
            <p:cNvGrpSpPr/>
            <p:nvPr/>
          </p:nvGrpSpPr>
          <p:grpSpPr>
            <a:xfrm>
              <a:off x="16201826" y="1618080"/>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3" name="Group 63"/>
            <p:cNvGrpSpPr/>
            <p:nvPr/>
          </p:nvGrpSpPr>
          <p:grpSpPr>
            <a:xfrm>
              <a:off x="16201826" y="7998564"/>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5" name="Group 65"/>
            <p:cNvGrpSpPr/>
            <p:nvPr/>
          </p:nvGrpSpPr>
          <p:grpSpPr>
            <a:xfrm>
              <a:off x="16201826" y="4805780"/>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7" name="Group 67"/>
            <p:cNvGrpSpPr/>
            <p:nvPr/>
          </p:nvGrpSpPr>
          <p:grpSpPr>
            <a:xfrm>
              <a:off x="19389206" y="161808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69" name="Group 69"/>
            <p:cNvGrpSpPr/>
            <p:nvPr/>
          </p:nvGrpSpPr>
          <p:grpSpPr>
            <a:xfrm>
              <a:off x="19389206" y="7998564"/>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71" name="Group 71"/>
            <p:cNvGrpSpPr/>
            <p:nvPr/>
          </p:nvGrpSpPr>
          <p:grpSpPr>
            <a:xfrm>
              <a:off x="19389206" y="480578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73" name="Group 73"/>
            <p:cNvGrpSpPr/>
            <p:nvPr/>
          </p:nvGrpSpPr>
          <p:grpSpPr>
            <a:xfrm>
              <a:off x="3254270"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75" name="Group 75"/>
            <p:cNvGrpSpPr/>
            <p:nvPr/>
          </p:nvGrpSpPr>
          <p:grpSpPr>
            <a:xfrm>
              <a:off x="3254270"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77" name="Group 77"/>
            <p:cNvGrpSpPr/>
            <p:nvPr/>
          </p:nvGrpSpPr>
          <p:grpSpPr>
            <a:xfrm>
              <a:off x="3254270"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79" name="Group 79"/>
            <p:cNvGrpSpPr/>
            <p:nvPr/>
          </p:nvGrpSpPr>
          <p:grpSpPr>
            <a:xfrm>
              <a:off x="3254270"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81" name="Group 81"/>
            <p:cNvGrpSpPr/>
            <p:nvPr/>
          </p:nvGrpSpPr>
          <p:grpSpPr>
            <a:xfrm>
              <a:off x="12955542" y="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83" name="Group 83"/>
            <p:cNvGrpSpPr/>
            <p:nvPr/>
          </p:nvGrpSpPr>
          <p:grpSpPr>
            <a:xfrm>
              <a:off x="12955542" y="6380485"/>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85" name="Group 85"/>
            <p:cNvGrpSpPr/>
            <p:nvPr/>
          </p:nvGrpSpPr>
          <p:grpSpPr>
            <a:xfrm>
              <a:off x="12955542" y="318770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87" name="Group 87"/>
            <p:cNvGrpSpPr/>
            <p:nvPr/>
          </p:nvGrpSpPr>
          <p:grpSpPr>
            <a:xfrm>
              <a:off x="12955542" y="956818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89" name="Group 89"/>
            <p:cNvGrpSpPr/>
            <p:nvPr/>
          </p:nvGrpSpPr>
          <p:grpSpPr>
            <a:xfrm>
              <a:off x="3254270" y="161808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91" name="Group 91"/>
            <p:cNvGrpSpPr/>
            <p:nvPr/>
          </p:nvGrpSpPr>
          <p:grpSpPr>
            <a:xfrm>
              <a:off x="3254270" y="7998564"/>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93" name="Group 93"/>
            <p:cNvGrpSpPr/>
            <p:nvPr/>
          </p:nvGrpSpPr>
          <p:grpSpPr>
            <a:xfrm>
              <a:off x="3254270" y="480578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95" name="Group 95"/>
            <p:cNvGrpSpPr/>
            <p:nvPr/>
          </p:nvGrpSpPr>
          <p:grpSpPr>
            <a:xfrm>
              <a:off x="12955542" y="1618080"/>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97" name="Group 97"/>
            <p:cNvGrpSpPr/>
            <p:nvPr/>
          </p:nvGrpSpPr>
          <p:grpSpPr>
            <a:xfrm>
              <a:off x="12955542" y="7998564"/>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99" name="Group 99"/>
            <p:cNvGrpSpPr/>
            <p:nvPr/>
          </p:nvGrpSpPr>
          <p:grpSpPr>
            <a:xfrm>
              <a:off x="12955542" y="4805780"/>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01" name="Group 101"/>
            <p:cNvGrpSpPr/>
            <p:nvPr/>
          </p:nvGrpSpPr>
          <p:grpSpPr>
            <a:xfrm>
              <a:off x="545066" y="537155"/>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03" name="Group 103"/>
            <p:cNvGrpSpPr/>
            <p:nvPr/>
          </p:nvGrpSpPr>
          <p:grpSpPr>
            <a:xfrm>
              <a:off x="545066" y="6917640"/>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05" name="Group 105"/>
            <p:cNvGrpSpPr/>
            <p:nvPr/>
          </p:nvGrpSpPr>
          <p:grpSpPr>
            <a:xfrm>
              <a:off x="545066" y="3724855"/>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07" name="Group 107"/>
            <p:cNvGrpSpPr/>
            <p:nvPr/>
          </p:nvGrpSpPr>
          <p:grpSpPr>
            <a:xfrm>
              <a:off x="545066" y="10105340"/>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09" name="Group 109"/>
            <p:cNvGrpSpPr/>
            <p:nvPr/>
          </p:nvGrpSpPr>
          <p:grpSpPr>
            <a:xfrm>
              <a:off x="10246338" y="53715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11" name="Group 111"/>
            <p:cNvGrpSpPr/>
            <p:nvPr/>
          </p:nvGrpSpPr>
          <p:grpSpPr>
            <a:xfrm>
              <a:off x="10246338" y="6917640"/>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13" name="Group 113"/>
            <p:cNvGrpSpPr/>
            <p:nvPr/>
          </p:nvGrpSpPr>
          <p:grpSpPr>
            <a:xfrm>
              <a:off x="10246338" y="372485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15" name="Group 115"/>
            <p:cNvGrpSpPr/>
            <p:nvPr/>
          </p:nvGrpSpPr>
          <p:grpSpPr>
            <a:xfrm>
              <a:off x="10246338" y="10105340"/>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17" name="Group 117"/>
            <p:cNvGrpSpPr/>
            <p:nvPr/>
          </p:nvGrpSpPr>
          <p:grpSpPr>
            <a:xfrm>
              <a:off x="545066" y="2155235"/>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19" name="Group 119"/>
            <p:cNvGrpSpPr/>
            <p:nvPr/>
          </p:nvGrpSpPr>
          <p:grpSpPr>
            <a:xfrm>
              <a:off x="545066" y="8535719"/>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21" name="Group 121"/>
            <p:cNvGrpSpPr/>
            <p:nvPr/>
          </p:nvGrpSpPr>
          <p:grpSpPr>
            <a:xfrm>
              <a:off x="545066" y="5342935"/>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23" name="Group 123"/>
            <p:cNvGrpSpPr/>
            <p:nvPr/>
          </p:nvGrpSpPr>
          <p:grpSpPr>
            <a:xfrm>
              <a:off x="10246338" y="2155235"/>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25" name="Group 125"/>
            <p:cNvGrpSpPr/>
            <p:nvPr/>
          </p:nvGrpSpPr>
          <p:grpSpPr>
            <a:xfrm>
              <a:off x="10246338" y="8535719"/>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27" name="Group 127"/>
            <p:cNvGrpSpPr/>
            <p:nvPr/>
          </p:nvGrpSpPr>
          <p:grpSpPr>
            <a:xfrm>
              <a:off x="10246338" y="5342935"/>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29" name="Group 129"/>
            <p:cNvGrpSpPr/>
            <p:nvPr/>
          </p:nvGrpSpPr>
          <p:grpSpPr>
            <a:xfrm>
              <a:off x="7039214" y="537155"/>
              <a:ext cx="82785" cy="82785"/>
              <a:chOff x="0" y="0"/>
              <a:chExt cx="6350000" cy="6350000"/>
            </a:xfrm>
          </p:grpSpPr>
          <p:sp>
            <p:nvSpPr>
              <p:cNvPr id="130" name="Freeform 1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31" name="Group 131"/>
            <p:cNvGrpSpPr/>
            <p:nvPr/>
          </p:nvGrpSpPr>
          <p:grpSpPr>
            <a:xfrm>
              <a:off x="7039214" y="6917640"/>
              <a:ext cx="82785" cy="82785"/>
              <a:chOff x="0" y="0"/>
              <a:chExt cx="6350000" cy="6350000"/>
            </a:xfrm>
          </p:grpSpPr>
          <p:sp>
            <p:nvSpPr>
              <p:cNvPr id="132" name="Freeform 1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33" name="Group 133"/>
            <p:cNvGrpSpPr/>
            <p:nvPr/>
          </p:nvGrpSpPr>
          <p:grpSpPr>
            <a:xfrm>
              <a:off x="7039214" y="3724855"/>
              <a:ext cx="82785" cy="82785"/>
              <a:chOff x="0" y="0"/>
              <a:chExt cx="6350000" cy="6350000"/>
            </a:xfrm>
          </p:grpSpPr>
          <p:sp>
            <p:nvSpPr>
              <p:cNvPr id="134" name="Freeform 1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35" name="Group 135"/>
            <p:cNvGrpSpPr/>
            <p:nvPr/>
          </p:nvGrpSpPr>
          <p:grpSpPr>
            <a:xfrm>
              <a:off x="7039214" y="10105340"/>
              <a:ext cx="82785" cy="82785"/>
              <a:chOff x="0" y="0"/>
              <a:chExt cx="6350000" cy="6350000"/>
            </a:xfrm>
          </p:grpSpPr>
          <p:sp>
            <p:nvSpPr>
              <p:cNvPr id="136" name="Freeform 1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37" name="Group 137"/>
            <p:cNvGrpSpPr/>
            <p:nvPr/>
          </p:nvGrpSpPr>
          <p:grpSpPr>
            <a:xfrm>
              <a:off x="16740487" y="537155"/>
              <a:ext cx="82785" cy="82785"/>
              <a:chOff x="0" y="0"/>
              <a:chExt cx="6350000" cy="6350000"/>
            </a:xfrm>
          </p:grpSpPr>
          <p:sp>
            <p:nvSpPr>
              <p:cNvPr id="138" name="Freeform 1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39" name="Group 139"/>
            <p:cNvGrpSpPr/>
            <p:nvPr/>
          </p:nvGrpSpPr>
          <p:grpSpPr>
            <a:xfrm>
              <a:off x="16740487" y="6917640"/>
              <a:ext cx="82785" cy="82785"/>
              <a:chOff x="0" y="0"/>
              <a:chExt cx="6350000" cy="6350000"/>
            </a:xfrm>
          </p:grpSpPr>
          <p:sp>
            <p:nvSpPr>
              <p:cNvPr id="140" name="Freeform 1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41" name="Group 141"/>
            <p:cNvGrpSpPr/>
            <p:nvPr/>
          </p:nvGrpSpPr>
          <p:grpSpPr>
            <a:xfrm>
              <a:off x="16740487" y="3724855"/>
              <a:ext cx="82785" cy="82785"/>
              <a:chOff x="0" y="0"/>
              <a:chExt cx="6350000" cy="6350000"/>
            </a:xfrm>
          </p:grpSpPr>
          <p:sp>
            <p:nvSpPr>
              <p:cNvPr id="142" name="Freeform 1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43" name="Group 143"/>
            <p:cNvGrpSpPr/>
            <p:nvPr/>
          </p:nvGrpSpPr>
          <p:grpSpPr>
            <a:xfrm>
              <a:off x="16740487" y="10105340"/>
              <a:ext cx="82785" cy="82785"/>
              <a:chOff x="0" y="0"/>
              <a:chExt cx="6350000" cy="6350000"/>
            </a:xfrm>
          </p:grpSpPr>
          <p:sp>
            <p:nvSpPr>
              <p:cNvPr id="144" name="Freeform 1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45" name="Group 145"/>
            <p:cNvGrpSpPr/>
            <p:nvPr/>
          </p:nvGrpSpPr>
          <p:grpSpPr>
            <a:xfrm>
              <a:off x="19927867" y="537155"/>
              <a:ext cx="82785" cy="82785"/>
              <a:chOff x="0" y="0"/>
              <a:chExt cx="6350000" cy="6350000"/>
            </a:xfrm>
          </p:grpSpPr>
          <p:sp>
            <p:nvSpPr>
              <p:cNvPr id="146" name="Freeform 1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47" name="Group 147"/>
            <p:cNvGrpSpPr/>
            <p:nvPr/>
          </p:nvGrpSpPr>
          <p:grpSpPr>
            <a:xfrm>
              <a:off x="19927867" y="6917640"/>
              <a:ext cx="82785" cy="82785"/>
              <a:chOff x="0" y="0"/>
              <a:chExt cx="6350000" cy="6350000"/>
            </a:xfrm>
          </p:grpSpPr>
          <p:sp>
            <p:nvSpPr>
              <p:cNvPr id="148" name="Freeform 1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49" name="Group 149"/>
            <p:cNvGrpSpPr/>
            <p:nvPr/>
          </p:nvGrpSpPr>
          <p:grpSpPr>
            <a:xfrm>
              <a:off x="19927867" y="3724855"/>
              <a:ext cx="82785" cy="82785"/>
              <a:chOff x="0" y="0"/>
              <a:chExt cx="6350000" cy="6350000"/>
            </a:xfrm>
          </p:grpSpPr>
          <p:sp>
            <p:nvSpPr>
              <p:cNvPr id="150" name="Freeform 1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51" name="Group 151"/>
            <p:cNvGrpSpPr/>
            <p:nvPr/>
          </p:nvGrpSpPr>
          <p:grpSpPr>
            <a:xfrm>
              <a:off x="19927867" y="10105340"/>
              <a:ext cx="82785" cy="82785"/>
              <a:chOff x="0" y="0"/>
              <a:chExt cx="6350000" cy="6350000"/>
            </a:xfrm>
          </p:grpSpPr>
          <p:sp>
            <p:nvSpPr>
              <p:cNvPr id="152" name="Freeform 1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53" name="Group 153"/>
            <p:cNvGrpSpPr/>
            <p:nvPr/>
          </p:nvGrpSpPr>
          <p:grpSpPr>
            <a:xfrm>
              <a:off x="7039214" y="2155235"/>
              <a:ext cx="82785" cy="82785"/>
              <a:chOff x="0" y="0"/>
              <a:chExt cx="6350000" cy="6350000"/>
            </a:xfrm>
          </p:grpSpPr>
          <p:sp>
            <p:nvSpPr>
              <p:cNvPr id="154" name="Freeform 1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55" name="Group 155"/>
            <p:cNvGrpSpPr/>
            <p:nvPr/>
          </p:nvGrpSpPr>
          <p:grpSpPr>
            <a:xfrm>
              <a:off x="7039214" y="8535719"/>
              <a:ext cx="82785" cy="82785"/>
              <a:chOff x="0" y="0"/>
              <a:chExt cx="6350000" cy="6350000"/>
            </a:xfrm>
          </p:grpSpPr>
          <p:sp>
            <p:nvSpPr>
              <p:cNvPr id="156" name="Freeform 1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57" name="Group 157"/>
            <p:cNvGrpSpPr/>
            <p:nvPr/>
          </p:nvGrpSpPr>
          <p:grpSpPr>
            <a:xfrm>
              <a:off x="7039214" y="5342935"/>
              <a:ext cx="82785" cy="82785"/>
              <a:chOff x="0" y="0"/>
              <a:chExt cx="6350000" cy="6350000"/>
            </a:xfrm>
          </p:grpSpPr>
          <p:sp>
            <p:nvSpPr>
              <p:cNvPr id="158" name="Freeform 1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59" name="Group 159"/>
            <p:cNvGrpSpPr/>
            <p:nvPr/>
          </p:nvGrpSpPr>
          <p:grpSpPr>
            <a:xfrm>
              <a:off x="16740487" y="2155235"/>
              <a:ext cx="82785" cy="82785"/>
              <a:chOff x="0" y="0"/>
              <a:chExt cx="6350000" cy="6350000"/>
            </a:xfrm>
          </p:grpSpPr>
          <p:sp>
            <p:nvSpPr>
              <p:cNvPr id="160" name="Freeform 1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61" name="Group 161"/>
            <p:cNvGrpSpPr/>
            <p:nvPr/>
          </p:nvGrpSpPr>
          <p:grpSpPr>
            <a:xfrm>
              <a:off x="16740487" y="8535719"/>
              <a:ext cx="82785" cy="82785"/>
              <a:chOff x="0" y="0"/>
              <a:chExt cx="6350000" cy="6350000"/>
            </a:xfrm>
          </p:grpSpPr>
          <p:sp>
            <p:nvSpPr>
              <p:cNvPr id="162" name="Freeform 1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63" name="Group 163"/>
            <p:cNvGrpSpPr/>
            <p:nvPr/>
          </p:nvGrpSpPr>
          <p:grpSpPr>
            <a:xfrm>
              <a:off x="16740487" y="5342935"/>
              <a:ext cx="82785" cy="82785"/>
              <a:chOff x="0" y="0"/>
              <a:chExt cx="6350000" cy="6350000"/>
            </a:xfrm>
          </p:grpSpPr>
          <p:sp>
            <p:nvSpPr>
              <p:cNvPr id="164" name="Freeform 1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65" name="Group 165"/>
            <p:cNvGrpSpPr/>
            <p:nvPr/>
          </p:nvGrpSpPr>
          <p:grpSpPr>
            <a:xfrm>
              <a:off x="19927867" y="2155235"/>
              <a:ext cx="82785" cy="82785"/>
              <a:chOff x="0" y="0"/>
              <a:chExt cx="6350000" cy="6350000"/>
            </a:xfrm>
          </p:grpSpPr>
          <p:sp>
            <p:nvSpPr>
              <p:cNvPr id="166" name="Freeform 1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67" name="Group 167"/>
            <p:cNvGrpSpPr/>
            <p:nvPr/>
          </p:nvGrpSpPr>
          <p:grpSpPr>
            <a:xfrm>
              <a:off x="19927867" y="8535719"/>
              <a:ext cx="82785" cy="82785"/>
              <a:chOff x="0" y="0"/>
              <a:chExt cx="6350000" cy="6350000"/>
            </a:xfrm>
          </p:grpSpPr>
          <p:sp>
            <p:nvSpPr>
              <p:cNvPr id="168" name="Freeform 1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69" name="Group 169"/>
            <p:cNvGrpSpPr/>
            <p:nvPr/>
          </p:nvGrpSpPr>
          <p:grpSpPr>
            <a:xfrm>
              <a:off x="19927867" y="5342935"/>
              <a:ext cx="82785" cy="82785"/>
              <a:chOff x="0" y="0"/>
              <a:chExt cx="6350000" cy="6350000"/>
            </a:xfrm>
          </p:grpSpPr>
          <p:sp>
            <p:nvSpPr>
              <p:cNvPr id="170" name="Freeform 1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71" name="Group 171"/>
            <p:cNvGrpSpPr/>
            <p:nvPr/>
          </p:nvGrpSpPr>
          <p:grpSpPr>
            <a:xfrm>
              <a:off x="3792930" y="537155"/>
              <a:ext cx="82785" cy="82785"/>
              <a:chOff x="0" y="0"/>
              <a:chExt cx="6350000" cy="6350000"/>
            </a:xfrm>
          </p:grpSpPr>
          <p:sp>
            <p:nvSpPr>
              <p:cNvPr id="172" name="Freeform 1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73" name="Group 173"/>
            <p:cNvGrpSpPr/>
            <p:nvPr/>
          </p:nvGrpSpPr>
          <p:grpSpPr>
            <a:xfrm>
              <a:off x="3792930" y="6917640"/>
              <a:ext cx="82785" cy="82785"/>
              <a:chOff x="0" y="0"/>
              <a:chExt cx="6350000" cy="6350000"/>
            </a:xfrm>
          </p:grpSpPr>
          <p:sp>
            <p:nvSpPr>
              <p:cNvPr id="174" name="Freeform 1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75" name="Group 175"/>
            <p:cNvGrpSpPr/>
            <p:nvPr/>
          </p:nvGrpSpPr>
          <p:grpSpPr>
            <a:xfrm>
              <a:off x="3792930" y="3724855"/>
              <a:ext cx="82785" cy="82785"/>
              <a:chOff x="0" y="0"/>
              <a:chExt cx="6350000" cy="6350000"/>
            </a:xfrm>
          </p:grpSpPr>
          <p:sp>
            <p:nvSpPr>
              <p:cNvPr id="176" name="Freeform 1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77" name="Group 177"/>
            <p:cNvGrpSpPr/>
            <p:nvPr/>
          </p:nvGrpSpPr>
          <p:grpSpPr>
            <a:xfrm>
              <a:off x="3792930" y="10105340"/>
              <a:ext cx="82785" cy="82785"/>
              <a:chOff x="0" y="0"/>
              <a:chExt cx="6350000" cy="6350000"/>
            </a:xfrm>
          </p:grpSpPr>
          <p:sp>
            <p:nvSpPr>
              <p:cNvPr id="178" name="Freeform 1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79" name="Group 179"/>
            <p:cNvGrpSpPr/>
            <p:nvPr/>
          </p:nvGrpSpPr>
          <p:grpSpPr>
            <a:xfrm>
              <a:off x="13494203" y="537155"/>
              <a:ext cx="82785" cy="82785"/>
              <a:chOff x="0" y="0"/>
              <a:chExt cx="6350000" cy="6350000"/>
            </a:xfrm>
          </p:grpSpPr>
          <p:sp>
            <p:nvSpPr>
              <p:cNvPr id="180" name="Freeform 1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81" name="Group 181"/>
            <p:cNvGrpSpPr/>
            <p:nvPr/>
          </p:nvGrpSpPr>
          <p:grpSpPr>
            <a:xfrm>
              <a:off x="13494203" y="6917640"/>
              <a:ext cx="82785" cy="82785"/>
              <a:chOff x="0" y="0"/>
              <a:chExt cx="6350000" cy="6350000"/>
            </a:xfrm>
          </p:grpSpPr>
          <p:sp>
            <p:nvSpPr>
              <p:cNvPr id="182" name="Freeform 1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83" name="Group 183"/>
            <p:cNvGrpSpPr/>
            <p:nvPr/>
          </p:nvGrpSpPr>
          <p:grpSpPr>
            <a:xfrm>
              <a:off x="13494203" y="3724855"/>
              <a:ext cx="82785" cy="82785"/>
              <a:chOff x="0" y="0"/>
              <a:chExt cx="6350000" cy="6350000"/>
            </a:xfrm>
          </p:grpSpPr>
          <p:sp>
            <p:nvSpPr>
              <p:cNvPr id="184" name="Freeform 1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85" name="Group 185"/>
            <p:cNvGrpSpPr/>
            <p:nvPr/>
          </p:nvGrpSpPr>
          <p:grpSpPr>
            <a:xfrm>
              <a:off x="13494203" y="10105340"/>
              <a:ext cx="82785" cy="82785"/>
              <a:chOff x="0" y="0"/>
              <a:chExt cx="6350000" cy="6350000"/>
            </a:xfrm>
          </p:grpSpPr>
          <p:sp>
            <p:nvSpPr>
              <p:cNvPr id="186" name="Freeform 1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87" name="Group 187"/>
            <p:cNvGrpSpPr/>
            <p:nvPr/>
          </p:nvGrpSpPr>
          <p:grpSpPr>
            <a:xfrm>
              <a:off x="3792930" y="2155235"/>
              <a:ext cx="82785" cy="82785"/>
              <a:chOff x="0" y="0"/>
              <a:chExt cx="6350000" cy="6350000"/>
            </a:xfrm>
          </p:grpSpPr>
          <p:sp>
            <p:nvSpPr>
              <p:cNvPr id="188" name="Freeform 1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89" name="Group 189"/>
            <p:cNvGrpSpPr/>
            <p:nvPr/>
          </p:nvGrpSpPr>
          <p:grpSpPr>
            <a:xfrm>
              <a:off x="3792930" y="8535719"/>
              <a:ext cx="82785" cy="82785"/>
              <a:chOff x="0" y="0"/>
              <a:chExt cx="6350000" cy="6350000"/>
            </a:xfrm>
          </p:grpSpPr>
          <p:sp>
            <p:nvSpPr>
              <p:cNvPr id="190" name="Freeform 1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91" name="Group 191"/>
            <p:cNvGrpSpPr/>
            <p:nvPr/>
          </p:nvGrpSpPr>
          <p:grpSpPr>
            <a:xfrm>
              <a:off x="3792930" y="5342935"/>
              <a:ext cx="82785" cy="82785"/>
              <a:chOff x="0" y="0"/>
              <a:chExt cx="6350000" cy="6350000"/>
            </a:xfrm>
          </p:grpSpPr>
          <p:sp>
            <p:nvSpPr>
              <p:cNvPr id="192" name="Freeform 1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93" name="Group 193"/>
            <p:cNvGrpSpPr/>
            <p:nvPr/>
          </p:nvGrpSpPr>
          <p:grpSpPr>
            <a:xfrm>
              <a:off x="13494203" y="2155235"/>
              <a:ext cx="82785" cy="82785"/>
              <a:chOff x="0" y="0"/>
              <a:chExt cx="6350000" cy="6350000"/>
            </a:xfrm>
          </p:grpSpPr>
          <p:sp>
            <p:nvSpPr>
              <p:cNvPr id="194" name="Freeform 1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95" name="Group 195"/>
            <p:cNvGrpSpPr/>
            <p:nvPr/>
          </p:nvGrpSpPr>
          <p:grpSpPr>
            <a:xfrm>
              <a:off x="13494203" y="8535719"/>
              <a:ext cx="82785" cy="82785"/>
              <a:chOff x="0" y="0"/>
              <a:chExt cx="6350000" cy="6350000"/>
            </a:xfrm>
          </p:grpSpPr>
          <p:sp>
            <p:nvSpPr>
              <p:cNvPr id="196" name="Freeform 1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97" name="Group 197"/>
            <p:cNvGrpSpPr/>
            <p:nvPr/>
          </p:nvGrpSpPr>
          <p:grpSpPr>
            <a:xfrm>
              <a:off x="13494203" y="5342935"/>
              <a:ext cx="82785" cy="82785"/>
              <a:chOff x="0" y="0"/>
              <a:chExt cx="6350000" cy="6350000"/>
            </a:xfrm>
          </p:grpSpPr>
          <p:sp>
            <p:nvSpPr>
              <p:cNvPr id="198" name="Freeform 1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199" name="Group 199"/>
            <p:cNvGrpSpPr/>
            <p:nvPr/>
          </p:nvGrpSpPr>
          <p:grpSpPr>
            <a:xfrm>
              <a:off x="1084926" y="1075351"/>
              <a:ext cx="82785" cy="82785"/>
              <a:chOff x="0" y="0"/>
              <a:chExt cx="6350000" cy="6350000"/>
            </a:xfrm>
          </p:grpSpPr>
          <p:sp>
            <p:nvSpPr>
              <p:cNvPr id="200" name="Freeform 2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01" name="Group 201"/>
            <p:cNvGrpSpPr/>
            <p:nvPr/>
          </p:nvGrpSpPr>
          <p:grpSpPr>
            <a:xfrm>
              <a:off x="1084926" y="7455836"/>
              <a:ext cx="82785" cy="82785"/>
              <a:chOff x="0" y="0"/>
              <a:chExt cx="6350000" cy="6350000"/>
            </a:xfrm>
          </p:grpSpPr>
          <p:sp>
            <p:nvSpPr>
              <p:cNvPr id="202" name="Freeform 2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03" name="Group 203"/>
            <p:cNvGrpSpPr/>
            <p:nvPr/>
          </p:nvGrpSpPr>
          <p:grpSpPr>
            <a:xfrm>
              <a:off x="1084926" y="4263051"/>
              <a:ext cx="82785" cy="82785"/>
              <a:chOff x="0" y="0"/>
              <a:chExt cx="6350000" cy="6350000"/>
            </a:xfrm>
          </p:grpSpPr>
          <p:sp>
            <p:nvSpPr>
              <p:cNvPr id="204" name="Freeform 2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05" name="Group 205"/>
            <p:cNvGrpSpPr/>
            <p:nvPr/>
          </p:nvGrpSpPr>
          <p:grpSpPr>
            <a:xfrm>
              <a:off x="1084926" y="10643536"/>
              <a:ext cx="82785" cy="82785"/>
              <a:chOff x="0" y="0"/>
              <a:chExt cx="6350000" cy="6350000"/>
            </a:xfrm>
          </p:grpSpPr>
          <p:sp>
            <p:nvSpPr>
              <p:cNvPr id="206" name="Freeform 2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07" name="Group 207"/>
            <p:cNvGrpSpPr/>
            <p:nvPr/>
          </p:nvGrpSpPr>
          <p:grpSpPr>
            <a:xfrm>
              <a:off x="10786198" y="1075351"/>
              <a:ext cx="82785" cy="82785"/>
              <a:chOff x="0" y="0"/>
              <a:chExt cx="6350000" cy="6350000"/>
            </a:xfrm>
          </p:grpSpPr>
          <p:sp>
            <p:nvSpPr>
              <p:cNvPr id="208" name="Freeform 2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09" name="Group 209"/>
            <p:cNvGrpSpPr/>
            <p:nvPr/>
          </p:nvGrpSpPr>
          <p:grpSpPr>
            <a:xfrm>
              <a:off x="10786198" y="7455836"/>
              <a:ext cx="82785" cy="82785"/>
              <a:chOff x="0" y="0"/>
              <a:chExt cx="6350000" cy="6350000"/>
            </a:xfrm>
          </p:grpSpPr>
          <p:sp>
            <p:nvSpPr>
              <p:cNvPr id="210" name="Freeform 2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11" name="Group 211"/>
            <p:cNvGrpSpPr/>
            <p:nvPr/>
          </p:nvGrpSpPr>
          <p:grpSpPr>
            <a:xfrm>
              <a:off x="10786198" y="4263051"/>
              <a:ext cx="82785" cy="82785"/>
              <a:chOff x="0" y="0"/>
              <a:chExt cx="6350000" cy="6350000"/>
            </a:xfrm>
          </p:grpSpPr>
          <p:sp>
            <p:nvSpPr>
              <p:cNvPr id="212" name="Freeform 2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13" name="Group 213"/>
            <p:cNvGrpSpPr/>
            <p:nvPr/>
          </p:nvGrpSpPr>
          <p:grpSpPr>
            <a:xfrm>
              <a:off x="10786198" y="10643536"/>
              <a:ext cx="82785" cy="82785"/>
              <a:chOff x="0" y="0"/>
              <a:chExt cx="6350000" cy="6350000"/>
            </a:xfrm>
          </p:grpSpPr>
          <p:sp>
            <p:nvSpPr>
              <p:cNvPr id="214" name="Freeform 2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15" name="Group 215"/>
            <p:cNvGrpSpPr/>
            <p:nvPr/>
          </p:nvGrpSpPr>
          <p:grpSpPr>
            <a:xfrm>
              <a:off x="1084926" y="2693431"/>
              <a:ext cx="82785" cy="82785"/>
              <a:chOff x="0" y="0"/>
              <a:chExt cx="6350000" cy="6350000"/>
            </a:xfrm>
          </p:grpSpPr>
          <p:sp>
            <p:nvSpPr>
              <p:cNvPr id="216" name="Freeform 2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17" name="Group 217"/>
            <p:cNvGrpSpPr/>
            <p:nvPr/>
          </p:nvGrpSpPr>
          <p:grpSpPr>
            <a:xfrm>
              <a:off x="1084926" y="9073915"/>
              <a:ext cx="82785" cy="82785"/>
              <a:chOff x="0" y="0"/>
              <a:chExt cx="6350000" cy="6350000"/>
            </a:xfrm>
          </p:grpSpPr>
          <p:sp>
            <p:nvSpPr>
              <p:cNvPr id="218" name="Freeform 2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19" name="Group 219"/>
            <p:cNvGrpSpPr/>
            <p:nvPr/>
          </p:nvGrpSpPr>
          <p:grpSpPr>
            <a:xfrm>
              <a:off x="1084926" y="5881131"/>
              <a:ext cx="82785" cy="82785"/>
              <a:chOff x="0" y="0"/>
              <a:chExt cx="6350000" cy="6350000"/>
            </a:xfrm>
          </p:grpSpPr>
          <p:sp>
            <p:nvSpPr>
              <p:cNvPr id="220" name="Freeform 2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21" name="Group 221"/>
            <p:cNvGrpSpPr/>
            <p:nvPr/>
          </p:nvGrpSpPr>
          <p:grpSpPr>
            <a:xfrm>
              <a:off x="10786198" y="2693431"/>
              <a:ext cx="82785" cy="82785"/>
              <a:chOff x="0" y="0"/>
              <a:chExt cx="6350000" cy="6350000"/>
            </a:xfrm>
          </p:grpSpPr>
          <p:sp>
            <p:nvSpPr>
              <p:cNvPr id="222" name="Freeform 2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23" name="Group 223"/>
            <p:cNvGrpSpPr/>
            <p:nvPr/>
          </p:nvGrpSpPr>
          <p:grpSpPr>
            <a:xfrm>
              <a:off x="10786198" y="9073915"/>
              <a:ext cx="82785" cy="82785"/>
              <a:chOff x="0" y="0"/>
              <a:chExt cx="6350000" cy="6350000"/>
            </a:xfrm>
          </p:grpSpPr>
          <p:sp>
            <p:nvSpPr>
              <p:cNvPr id="224" name="Freeform 2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25" name="Group 225"/>
            <p:cNvGrpSpPr/>
            <p:nvPr/>
          </p:nvGrpSpPr>
          <p:grpSpPr>
            <a:xfrm>
              <a:off x="10786198" y="5881131"/>
              <a:ext cx="82785" cy="82785"/>
              <a:chOff x="0" y="0"/>
              <a:chExt cx="6350000" cy="6350000"/>
            </a:xfrm>
          </p:grpSpPr>
          <p:sp>
            <p:nvSpPr>
              <p:cNvPr id="226" name="Freeform 2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27" name="Group 227"/>
            <p:cNvGrpSpPr/>
            <p:nvPr/>
          </p:nvGrpSpPr>
          <p:grpSpPr>
            <a:xfrm>
              <a:off x="7579075" y="1075351"/>
              <a:ext cx="82785" cy="82785"/>
              <a:chOff x="0" y="0"/>
              <a:chExt cx="6350000" cy="6350000"/>
            </a:xfrm>
          </p:grpSpPr>
          <p:sp>
            <p:nvSpPr>
              <p:cNvPr id="228" name="Freeform 2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29" name="Group 229"/>
            <p:cNvGrpSpPr/>
            <p:nvPr/>
          </p:nvGrpSpPr>
          <p:grpSpPr>
            <a:xfrm>
              <a:off x="7579075" y="7455836"/>
              <a:ext cx="82785" cy="82785"/>
              <a:chOff x="0" y="0"/>
              <a:chExt cx="6350000" cy="6350000"/>
            </a:xfrm>
          </p:grpSpPr>
          <p:sp>
            <p:nvSpPr>
              <p:cNvPr id="230" name="Freeform 2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31" name="Group 231"/>
            <p:cNvGrpSpPr/>
            <p:nvPr/>
          </p:nvGrpSpPr>
          <p:grpSpPr>
            <a:xfrm>
              <a:off x="7579075" y="4263051"/>
              <a:ext cx="82785" cy="82785"/>
              <a:chOff x="0" y="0"/>
              <a:chExt cx="6350000" cy="6350000"/>
            </a:xfrm>
          </p:grpSpPr>
          <p:sp>
            <p:nvSpPr>
              <p:cNvPr id="232" name="Freeform 2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33" name="Group 233"/>
            <p:cNvGrpSpPr/>
            <p:nvPr/>
          </p:nvGrpSpPr>
          <p:grpSpPr>
            <a:xfrm>
              <a:off x="7579075" y="10643536"/>
              <a:ext cx="82785" cy="82785"/>
              <a:chOff x="0" y="0"/>
              <a:chExt cx="6350000" cy="6350000"/>
            </a:xfrm>
          </p:grpSpPr>
          <p:sp>
            <p:nvSpPr>
              <p:cNvPr id="234" name="Freeform 2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35" name="Group 235"/>
            <p:cNvGrpSpPr/>
            <p:nvPr/>
          </p:nvGrpSpPr>
          <p:grpSpPr>
            <a:xfrm>
              <a:off x="17280347" y="1075351"/>
              <a:ext cx="82785" cy="82785"/>
              <a:chOff x="0" y="0"/>
              <a:chExt cx="6350000" cy="6350000"/>
            </a:xfrm>
          </p:grpSpPr>
          <p:sp>
            <p:nvSpPr>
              <p:cNvPr id="236" name="Freeform 2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37" name="Group 237"/>
            <p:cNvGrpSpPr/>
            <p:nvPr/>
          </p:nvGrpSpPr>
          <p:grpSpPr>
            <a:xfrm>
              <a:off x="17280347" y="7455836"/>
              <a:ext cx="82785" cy="82785"/>
              <a:chOff x="0" y="0"/>
              <a:chExt cx="6350000" cy="6350000"/>
            </a:xfrm>
          </p:grpSpPr>
          <p:sp>
            <p:nvSpPr>
              <p:cNvPr id="238" name="Freeform 2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39" name="Group 239"/>
            <p:cNvGrpSpPr/>
            <p:nvPr/>
          </p:nvGrpSpPr>
          <p:grpSpPr>
            <a:xfrm>
              <a:off x="17280347" y="4263051"/>
              <a:ext cx="82785" cy="82785"/>
              <a:chOff x="0" y="0"/>
              <a:chExt cx="6350000" cy="6350000"/>
            </a:xfrm>
          </p:grpSpPr>
          <p:sp>
            <p:nvSpPr>
              <p:cNvPr id="240" name="Freeform 2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41" name="Group 241"/>
            <p:cNvGrpSpPr/>
            <p:nvPr/>
          </p:nvGrpSpPr>
          <p:grpSpPr>
            <a:xfrm>
              <a:off x="17280347" y="10643536"/>
              <a:ext cx="82785" cy="82785"/>
              <a:chOff x="0" y="0"/>
              <a:chExt cx="6350000" cy="6350000"/>
            </a:xfrm>
          </p:grpSpPr>
          <p:sp>
            <p:nvSpPr>
              <p:cNvPr id="242" name="Freeform 2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43" name="Group 243"/>
            <p:cNvGrpSpPr/>
            <p:nvPr/>
          </p:nvGrpSpPr>
          <p:grpSpPr>
            <a:xfrm>
              <a:off x="20467728" y="1075351"/>
              <a:ext cx="82785" cy="82785"/>
              <a:chOff x="0" y="0"/>
              <a:chExt cx="6350000" cy="6350000"/>
            </a:xfrm>
          </p:grpSpPr>
          <p:sp>
            <p:nvSpPr>
              <p:cNvPr id="244" name="Freeform 2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45" name="Group 245"/>
            <p:cNvGrpSpPr/>
            <p:nvPr/>
          </p:nvGrpSpPr>
          <p:grpSpPr>
            <a:xfrm>
              <a:off x="20467728" y="7455836"/>
              <a:ext cx="82785" cy="82785"/>
              <a:chOff x="0" y="0"/>
              <a:chExt cx="6350000" cy="6350000"/>
            </a:xfrm>
          </p:grpSpPr>
          <p:sp>
            <p:nvSpPr>
              <p:cNvPr id="246" name="Freeform 2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47" name="Group 247"/>
            <p:cNvGrpSpPr/>
            <p:nvPr/>
          </p:nvGrpSpPr>
          <p:grpSpPr>
            <a:xfrm>
              <a:off x="20467728" y="4263051"/>
              <a:ext cx="82785" cy="82785"/>
              <a:chOff x="0" y="0"/>
              <a:chExt cx="6350000" cy="6350000"/>
            </a:xfrm>
          </p:grpSpPr>
          <p:sp>
            <p:nvSpPr>
              <p:cNvPr id="248" name="Freeform 2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49" name="Group 249"/>
            <p:cNvGrpSpPr/>
            <p:nvPr/>
          </p:nvGrpSpPr>
          <p:grpSpPr>
            <a:xfrm>
              <a:off x="20467728" y="10643536"/>
              <a:ext cx="82785" cy="82785"/>
              <a:chOff x="0" y="0"/>
              <a:chExt cx="6350000" cy="6350000"/>
            </a:xfrm>
          </p:grpSpPr>
          <p:sp>
            <p:nvSpPr>
              <p:cNvPr id="250" name="Freeform 2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51" name="Group 251"/>
            <p:cNvGrpSpPr/>
            <p:nvPr/>
          </p:nvGrpSpPr>
          <p:grpSpPr>
            <a:xfrm>
              <a:off x="7579075" y="2693431"/>
              <a:ext cx="82785" cy="82785"/>
              <a:chOff x="0" y="0"/>
              <a:chExt cx="6350000" cy="6350000"/>
            </a:xfrm>
          </p:grpSpPr>
          <p:sp>
            <p:nvSpPr>
              <p:cNvPr id="252" name="Freeform 2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53" name="Group 253"/>
            <p:cNvGrpSpPr/>
            <p:nvPr/>
          </p:nvGrpSpPr>
          <p:grpSpPr>
            <a:xfrm>
              <a:off x="7579075" y="9073915"/>
              <a:ext cx="82785" cy="82785"/>
              <a:chOff x="0" y="0"/>
              <a:chExt cx="6350000" cy="6350000"/>
            </a:xfrm>
          </p:grpSpPr>
          <p:sp>
            <p:nvSpPr>
              <p:cNvPr id="254" name="Freeform 2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55" name="Group 255"/>
            <p:cNvGrpSpPr/>
            <p:nvPr/>
          </p:nvGrpSpPr>
          <p:grpSpPr>
            <a:xfrm>
              <a:off x="7579075" y="5881131"/>
              <a:ext cx="82785" cy="82785"/>
              <a:chOff x="0" y="0"/>
              <a:chExt cx="6350000" cy="6350000"/>
            </a:xfrm>
          </p:grpSpPr>
          <p:sp>
            <p:nvSpPr>
              <p:cNvPr id="256" name="Freeform 2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57" name="Group 257"/>
            <p:cNvGrpSpPr/>
            <p:nvPr/>
          </p:nvGrpSpPr>
          <p:grpSpPr>
            <a:xfrm>
              <a:off x="17280347" y="2693431"/>
              <a:ext cx="82785" cy="82785"/>
              <a:chOff x="0" y="0"/>
              <a:chExt cx="6350000" cy="6350000"/>
            </a:xfrm>
          </p:grpSpPr>
          <p:sp>
            <p:nvSpPr>
              <p:cNvPr id="258" name="Freeform 2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59" name="Group 259"/>
            <p:cNvGrpSpPr/>
            <p:nvPr/>
          </p:nvGrpSpPr>
          <p:grpSpPr>
            <a:xfrm>
              <a:off x="17280347" y="9073915"/>
              <a:ext cx="82785" cy="82785"/>
              <a:chOff x="0" y="0"/>
              <a:chExt cx="6350000" cy="6350000"/>
            </a:xfrm>
          </p:grpSpPr>
          <p:sp>
            <p:nvSpPr>
              <p:cNvPr id="260" name="Freeform 2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61" name="Group 261"/>
            <p:cNvGrpSpPr/>
            <p:nvPr/>
          </p:nvGrpSpPr>
          <p:grpSpPr>
            <a:xfrm>
              <a:off x="17280347" y="5881131"/>
              <a:ext cx="82785" cy="82785"/>
              <a:chOff x="0" y="0"/>
              <a:chExt cx="6350000" cy="6350000"/>
            </a:xfrm>
          </p:grpSpPr>
          <p:sp>
            <p:nvSpPr>
              <p:cNvPr id="262" name="Freeform 2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63" name="Group 263"/>
            <p:cNvGrpSpPr/>
            <p:nvPr/>
          </p:nvGrpSpPr>
          <p:grpSpPr>
            <a:xfrm>
              <a:off x="20467728" y="2693431"/>
              <a:ext cx="82785" cy="82785"/>
              <a:chOff x="0" y="0"/>
              <a:chExt cx="6350000" cy="6350000"/>
            </a:xfrm>
          </p:grpSpPr>
          <p:sp>
            <p:nvSpPr>
              <p:cNvPr id="264" name="Freeform 2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65" name="Group 265"/>
            <p:cNvGrpSpPr/>
            <p:nvPr/>
          </p:nvGrpSpPr>
          <p:grpSpPr>
            <a:xfrm>
              <a:off x="20467728" y="9073915"/>
              <a:ext cx="82785" cy="82785"/>
              <a:chOff x="0" y="0"/>
              <a:chExt cx="6350000" cy="6350000"/>
            </a:xfrm>
          </p:grpSpPr>
          <p:sp>
            <p:nvSpPr>
              <p:cNvPr id="266" name="Freeform 2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67" name="Group 267"/>
            <p:cNvGrpSpPr/>
            <p:nvPr/>
          </p:nvGrpSpPr>
          <p:grpSpPr>
            <a:xfrm>
              <a:off x="20467728" y="5881131"/>
              <a:ext cx="82785" cy="82785"/>
              <a:chOff x="0" y="0"/>
              <a:chExt cx="6350000" cy="6350000"/>
            </a:xfrm>
          </p:grpSpPr>
          <p:sp>
            <p:nvSpPr>
              <p:cNvPr id="268" name="Freeform 2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69" name="Group 269"/>
            <p:cNvGrpSpPr/>
            <p:nvPr/>
          </p:nvGrpSpPr>
          <p:grpSpPr>
            <a:xfrm>
              <a:off x="4332791" y="1075351"/>
              <a:ext cx="82785" cy="82785"/>
              <a:chOff x="0" y="0"/>
              <a:chExt cx="6350000" cy="6350000"/>
            </a:xfrm>
          </p:grpSpPr>
          <p:sp>
            <p:nvSpPr>
              <p:cNvPr id="270" name="Freeform 2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71" name="Group 271"/>
            <p:cNvGrpSpPr/>
            <p:nvPr/>
          </p:nvGrpSpPr>
          <p:grpSpPr>
            <a:xfrm>
              <a:off x="4332791" y="7455836"/>
              <a:ext cx="82785" cy="82785"/>
              <a:chOff x="0" y="0"/>
              <a:chExt cx="6350000" cy="6350000"/>
            </a:xfrm>
          </p:grpSpPr>
          <p:sp>
            <p:nvSpPr>
              <p:cNvPr id="272" name="Freeform 2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73" name="Group 273"/>
            <p:cNvGrpSpPr/>
            <p:nvPr/>
          </p:nvGrpSpPr>
          <p:grpSpPr>
            <a:xfrm>
              <a:off x="4332791" y="4263051"/>
              <a:ext cx="82785" cy="82785"/>
              <a:chOff x="0" y="0"/>
              <a:chExt cx="6350000" cy="6350000"/>
            </a:xfrm>
          </p:grpSpPr>
          <p:sp>
            <p:nvSpPr>
              <p:cNvPr id="274" name="Freeform 2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75" name="Group 275"/>
            <p:cNvGrpSpPr/>
            <p:nvPr/>
          </p:nvGrpSpPr>
          <p:grpSpPr>
            <a:xfrm>
              <a:off x="4332791" y="10643536"/>
              <a:ext cx="82785" cy="82785"/>
              <a:chOff x="0" y="0"/>
              <a:chExt cx="6350000" cy="6350000"/>
            </a:xfrm>
          </p:grpSpPr>
          <p:sp>
            <p:nvSpPr>
              <p:cNvPr id="276" name="Freeform 2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77" name="Group 277"/>
            <p:cNvGrpSpPr/>
            <p:nvPr/>
          </p:nvGrpSpPr>
          <p:grpSpPr>
            <a:xfrm>
              <a:off x="14034063" y="1075351"/>
              <a:ext cx="82785" cy="82785"/>
              <a:chOff x="0" y="0"/>
              <a:chExt cx="6350000" cy="6350000"/>
            </a:xfrm>
          </p:grpSpPr>
          <p:sp>
            <p:nvSpPr>
              <p:cNvPr id="278" name="Freeform 2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79" name="Group 279"/>
            <p:cNvGrpSpPr/>
            <p:nvPr/>
          </p:nvGrpSpPr>
          <p:grpSpPr>
            <a:xfrm>
              <a:off x="14034063" y="7455836"/>
              <a:ext cx="82785" cy="82785"/>
              <a:chOff x="0" y="0"/>
              <a:chExt cx="6350000" cy="6350000"/>
            </a:xfrm>
          </p:grpSpPr>
          <p:sp>
            <p:nvSpPr>
              <p:cNvPr id="280" name="Freeform 2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81" name="Group 281"/>
            <p:cNvGrpSpPr/>
            <p:nvPr/>
          </p:nvGrpSpPr>
          <p:grpSpPr>
            <a:xfrm>
              <a:off x="14034063" y="4263051"/>
              <a:ext cx="82785" cy="82785"/>
              <a:chOff x="0" y="0"/>
              <a:chExt cx="6350000" cy="6350000"/>
            </a:xfrm>
          </p:grpSpPr>
          <p:sp>
            <p:nvSpPr>
              <p:cNvPr id="282" name="Freeform 2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83" name="Group 283"/>
            <p:cNvGrpSpPr/>
            <p:nvPr/>
          </p:nvGrpSpPr>
          <p:grpSpPr>
            <a:xfrm>
              <a:off x="14034063" y="10643536"/>
              <a:ext cx="82785" cy="82785"/>
              <a:chOff x="0" y="0"/>
              <a:chExt cx="6350000" cy="6350000"/>
            </a:xfrm>
          </p:grpSpPr>
          <p:sp>
            <p:nvSpPr>
              <p:cNvPr id="284" name="Freeform 2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85" name="Group 285"/>
            <p:cNvGrpSpPr/>
            <p:nvPr/>
          </p:nvGrpSpPr>
          <p:grpSpPr>
            <a:xfrm>
              <a:off x="4332791" y="2693431"/>
              <a:ext cx="82785" cy="82785"/>
              <a:chOff x="0" y="0"/>
              <a:chExt cx="6350000" cy="6350000"/>
            </a:xfrm>
          </p:grpSpPr>
          <p:sp>
            <p:nvSpPr>
              <p:cNvPr id="286" name="Freeform 2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87" name="Group 287"/>
            <p:cNvGrpSpPr/>
            <p:nvPr/>
          </p:nvGrpSpPr>
          <p:grpSpPr>
            <a:xfrm>
              <a:off x="4332791" y="9073915"/>
              <a:ext cx="82785" cy="82785"/>
              <a:chOff x="0" y="0"/>
              <a:chExt cx="6350000" cy="6350000"/>
            </a:xfrm>
          </p:grpSpPr>
          <p:sp>
            <p:nvSpPr>
              <p:cNvPr id="288" name="Freeform 2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89" name="Group 289"/>
            <p:cNvGrpSpPr/>
            <p:nvPr/>
          </p:nvGrpSpPr>
          <p:grpSpPr>
            <a:xfrm>
              <a:off x="4332791" y="5881131"/>
              <a:ext cx="82785" cy="82785"/>
              <a:chOff x="0" y="0"/>
              <a:chExt cx="6350000" cy="6350000"/>
            </a:xfrm>
          </p:grpSpPr>
          <p:sp>
            <p:nvSpPr>
              <p:cNvPr id="290" name="Freeform 2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91" name="Group 291"/>
            <p:cNvGrpSpPr/>
            <p:nvPr/>
          </p:nvGrpSpPr>
          <p:grpSpPr>
            <a:xfrm>
              <a:off x="14034063" y="2693431"/>
              <a:ext cx="82785" cy="82785"/>
              <a:chOff x="0" y="0"/>
              <a:chExt cx="6350000" cy="6350000"/>
            </a:xfrm>
          </p:grpSpPr>
          <p:sp>
            <p:nvSpPr>
              <p:cNvPr id="292" name="Freeform 2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93" name="Group 293"/>
            <p:cNvGrpSpPr/>
            <p:nvPr/>
          </p:nvGrpSpPr>
          <p:grpSpPr>
            <a:xfrm>
              <a:off x="14034063" y="9073915"/>
              <a:ext cx="82785" cy="82785"/>
              <a:chOff x="0" y="0"/>
              <a:chExt cx="6350000" cy="6350000"/>
            </a:xfrm>
          </p:grpSpPr>
          <p:sp>
            <p:nvSpPr>
              <p:cNvPr id="294" name="Freeform 2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95" name="Group 295"/>
            <p:cNvGrpSpPr/>
            <p:nvPr/>
          </p:nvGrpSpPr>
          <p:grpSpPr>
            <a:xfrm>
              <a:off x="14034063" y="5881131"/>
              <a:ext cx="82785" cy="82785"/>
              <a:chOff x="0" y="0"/>
              <a:chExt cx="6350000" cy="6350000"/>
            </a:xfrm>
          </p:grpSpPr>
          <p:sp>
            <p:nvSpPr>
              <p:cNvPr id="296" name="Freeform 2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97" name="Group 297"/>
            <p:cNvGrpSpPr/>
            <p:nvPr/>
          </p:nvGrpSpPr>
          <p:grpSpPr>
            <a:xfrm>
              <a:off x="1633891" y="0"/>
              <a:ext cx="82785" cy="82785"/>
              <a:chOff x="0" y="0"/>
              <a:chExt cx="6350000" cy="6350000"/>
            </a:xfrm>
          </p:grpSpPr>
          <p:sp>
            <p:nvSpPr>
              <p:cNvPr id="298" name="Freeform 2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299" name="Group 299"/>
            <p:cNvGrpSpPr/>
            <p:nvPr/>
          </p:nvGrpSpPr>
          <p:grpSpPr>
            <a:xfrm>
              <a:off x="1633891" y="6380485"/>
              <a:ext cx="82785" cy="82785"/>
              <a:chOff x="0" y="0"/>
              <a:chExt cx="6350000" cy="6350000"/>
            </a:xfrm>
          </p:grpSpPr>
          <p:sp>
            <p:nvSpPr>
              <p:cNvPr id="300" name="Freeform 3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01" name="Group 301"/>
            <p:cNvGrpSpPr/>
            <p:nvPr/>
          </p:nvGrpSpPr>
          <p:grpSpPr>
            <a:xfrm>
              <a:off x="1633891" y="3187700"/>
              <a:ext cx="82785" cy="82785"/>
              <a:chOff x="0" y="0"/>
              <a:chExt cx="6350000" cy="6350000"/>
            </a:xfrm>
          </p:grpSpPr>
          <p:sp>
            <p:nvSpPr>
              <p:cNvPr id="302" name="Freeform 3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03" name="Group 303"/>
            <p:cNvGrpSpPr/>
            <p:nvPr/>
          </p:nvGrpSpPr>
          <p:grpSpPr>
            <a:xfrm>
              <a:off x="1633891" y="9568185"/>
              <a:ext cx="82785" cy="82785"/>
              <a:chOff x="0" y="0"/>
              <a:chExt cx="6350000" cy="6350000"/>
            </a:xfrm>
          </p:grpSpPr>
          <p:sp>
            <p:nvSpPr>
              <p:cNvPr id="304" name="Freeform 3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05" name="Group 305"/>
            <p:cNvGrpSpPr/>
            <p:nvPr/>
          </p:nvGrpSpPr>
          <p:grpSpPr>
            <a:xfrm>
              <a:off x="11335164" y="0"/>
              <a:ext cx="82785" cy="82785"/>
              <a:chOff x="0" y="0"/>
              <a:chExt cx="6350000" cy="6350000"/>
            </a:xfrm>
          </p:grpSpPr>
          <p:sp>
            <p:nvSpPr>
              <p:cNvPr id="306" name="Freeform 3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07" name="Group 307"/>
            <p:cNvGrpSpPr/>
            <p:nvPr/>
          </p:nvGrpSpPr>
          <p:grpSpPr>
            <a:xfrm>
              <a:off x="11335164" y="6380485"/>
              <a:ext cx="82785" cy="82785"/>
              <a:chOff x="0" y="0"/>
              <a:chExt cx="6350000" cy="6350000"/>
            </a:xfrm>
          </p:grpSpPr>
          <p:sp>
            <p:nvSpPr>
              <p:cNvPr id="308" name="Freeform 3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09" name="Group 309"/>
            <p:cNvGrpSpPr/>
            <p:nvPr/>
          </p:nvGrpSpPr>
          <p:grpSpPr>
            <a:xfrm>
              <a:off x="11335164" y="3187700"/>
              <a:ext cx="82785" cy="82785"/>
              <a:chOff x="0" y="0"/>
              <a:chExt cx="6350000" cy="6350000"/>
            </a:xfrm>
          </p:grpSpPr>
          <p:sp>
            <p:nvSpPr>
              <p:cNvPr id="310" name="Freeform 3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11" name="Group 311"/>
            <p:cNvGrpSpPr/>
            <p:nvPr/>
          </p:nvGrpSpPr>
          <p:grpSpPr>
            <a:xfrm>
              <a:off x="11335164" y="9568185"/>
              <a:ext cx="82785" cy="82785"/>
              <a:chOff x="0" y="0"/>
              <a:chExt cx="6350000" cy="6350000"/>
            </a:xfrm>
          </p:grpSpPr>
          <p:sp>
            <p:nvSpPr>
              <p:cNvPr id="312" name="Freeform 3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13" name="Group 313"/>
            <p:cNvGrpSpPr/>
            <p:nvPr/>
          </p:nvGrpSpPr>
          <p:grpSpPr>
            <a:xfrm>
              <a:off x="1633891" y="1618080"/>
              <a:ext cx="82785" cy="82785"/>
              <a:chOff x="0" y="0"/>
              <a:chExt cx="6350000" cy="6350000"/>
            </a:xfrm>
          </p:grpSpPr>
          <p:sp>
            <p:nvSpPr>
              <p:cNvPr id="314" name="Freeform 3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15" name="Group 315"/>
            <p:cNvGrpSpPr/>
            <p:nvPr/>
          </p:nvGrpSpPr>
          <p:grpSpPr>
            <a:xfrm>
              <a:off x="1633891" y="7998564"/>
              <a:ext cx="82785" cy="82785"/>
              <a:chOff x="0" y="0"/>
              <a:chExt cx="6350000" cy="6350000"/>
            </a:xfrm>
          </p:grpSpPr>
          <p:sp>
            <p:nvSpPr>
              <p:cNvPr id="316" name="Freeform 3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17" name="Group 317"/>
            <p:cNvGrpSpPr/>
            <p:nvPr/>
          </p:nvGrpSpPr>
          <p:grpSpPr>
            <a:xfrm>
              <a:off x="1633891" y="4805780"/>
              <a:ext cx="82785" cy="82785"/>
              <a:chOff x="0" y="0"/>
              <a:chExt cx="6350000" cy="6350000"/>
            </a:xfrm>
          </p:grpSpPr>
          <p:sp>
            <p:nvSpPr>
              <p:cNvPr id="318" name="Freeform 3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19" name="Group 319"/>
            <p:cNvGrpSpPr/>
            <p:nvPr/>
          </p:nvGrpSpPr>
          <p:grpSpPr>
            <a:xfrm>
              <a:off x="11335164" y="1618080"/>
              <a:ext cx="82785" cy="82785"/>
              <a:chOff x="0" y="0"/>
              <a:chExt cx="6350000" cy="6350000"/>
            </a:xfrm>
          </p:grpSpPr>
          <p:sp>
            <p:nvSpPr>
              <p:cNvPr id="320" name="Freeform 3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21" name="Group 321"/>
            <p:cNvGrpSpPr/>
            <p:nvPr/>
          </p:nvGrpSpPr>
          <p:grpSpPr>
            <a:xfrm>
              <a:off x="11335164" y="7998564"/>
              <a:ext cx="82785" cy="82785"/>
              <a:chOff x="0" y="0"/>
              <a:chExt cx="6350000" cy="6350000"/>
            </a:xfrm>
          </p:grpSpPr>
          <p:sp>
            <p:nvSpPr>
              <p:cNvPr id="322" name="Freeform 3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23" name="Group 323"/>
            <p:cNvGrpSpPr/>
            <p:nvPr/>
          </p:nvGrpSpPr>
          <p:grpSpPr>
            <a:xfrm>
              <a:off x="11335164" y="4805780"/>
              <a:ext cx="82785" cy="82785"/>
              <a:chOff x="0" y="0"/>
              <a:chExt cx="6350000" cy="6350000"/>
            </a:xfrm>
          </p:grpSpPr>
          <p:sp>
            <p:nvSpPr>
              <p:cNvPr id="324" name="Freeform 3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25" name="Group 325"/>
            <p:cNvGrpSpPr/>
            <p:nvPr/>
          </p:nvGrpSpPr>
          <p:grpSpPr>
            <a:xfrm>
              <a:off x="8128040" y="0"/>
              <a:ext cx="82785" cy="82785"/>
              <a:chOff x="0" y="0"/>
              <a:chExt cx="6350000" cy="6350000"/>
            </a:xfrm>
          </p:grpSpPr>
          <p:sp>
            <p:nvSpPr>
              <p:cNvPr id="326" name="Freeform 3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27" name="Group 327"/>
            <p:cNvGrpSpPr/>
            <p:nvPr/>
          </p:nvGrpSpPr>
          <p:grpSpPr>
            <a:xfrm>
              <a:off x="8128040" y="6380485"/>
              <a:ext cx="82785" cy="82785"/>
              <a:chOff x="0" y="0"/>
              <a:chExt cx="6350000" cy="6350000"/>
            </a:xfrm>
          </p:grpSpPr>
          <p:sp>
            <p:nvSpPr>
              <p:cNvPr id="328" name="Freeform 3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29" name="Group 329"/>
            <p:cNvGrpSpPr/>
            <p:nvPr/>
          </p:nvGrpSpPr>
          <p:grpSpPr>
            <a:xfrm>
              <a:off x="8128040" y="3187700"/>
              <a:ext cx="82785" cy="82785"/>
              <a:chOff x="0" y="0"/>
              <a:chExt cx="6350000" cy="6350000"/>
            </a:xfrm>
          </p:grpSpPr>
          <p:sp>
            <p:nvSpPr>
              <p:cNvPr id="330" name="Freeform 3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31" name="Group 331"/>
            <p:cNvGrpSpPr/>
            <p:nvPr/>
          </p:nvGrpSpPr>
          <p:grpSpPr>
            <a:xfrm>
              <a:off x="8128040" y="9568185"/>
              <a:ext cx="82785" cy="82785"/>
              <a:chOff x="0" y="0"/>
              <a:chExt cx="6350000" cy="6350000"/>
            </a:xfrm>
          </p:grpSpPr>
          <p:sp>
            <p:nvSpPr>
              <p:cNvPr id="332" name="Freeform 3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33" name="Group 333"/>
            <p:cNvGrpSpPr/>
            <p:nvPr/>
          </p:nvGrpSpPr>
          <p:grpSpPr>
            <a:xfrm>
              <a:off x="17829312" y="0"/>
              <a:ext cx="82785" cy="82785"/>
              <a:chOff x="0" y="0"/>
              <a:chExt cx="6350000" cy="6350000"/>
            </a:xfrm>
          </p:grpSpPr>
          <p:sp>
            <p:nvSpPr>
              <p:cNvPr id="334" name="Freeform 3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35" name="Group 335"/>
            <p:cNvGrpSpPr/>
            <p:nvPr/>
          </p:nvGrpSpPr>
          <p:grpSpPr>
            <a:xfrm>
              <a:off x="17829312" y="6380485"/>
              <a:ext cx="82785" cy="82785"/>
              <a:chOff x="0" y="0"/>
              <a:chExt cx="6350000" cy="6350000"/>
            </a:xfrm>
          </p:grpSpPr>
          <p:sp>
            <p:nvSpPr>
              <p:cNvPr id="336" name="Freeform 3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37" name="Group 337"/>
            <p:cNvGrpSpPr/>
            <p:nvPr/>
          </p:nvGrpSpPr>
          <p:grpSpPr>
            <a:xfrm>
              <a:off x="17829312" y="3187700"/>
              <a:ext cx="82785" cy="82785"/>
              <a:chOff x="0" y="0"/>
              <a:chExt cx="6350000" cy="6350000"/>
            </a:xfrm>
          </p:grpSpPr>
          <p:sp>
            <p:nvSpPr>
              <p:cNvPr id="338" name="Freeform 3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39" name="Group 339"/>
            <p:cNvGrpSpPr/>
            <p:nvPr/>
          </p:nvGrpSpPr>
          <p:grpSpPr>
            <a:xfrm>
              <a:off x="17829312" y="9568185"/>
              <a:ext cx="82785" cy="82785"/>
              <a:chOff x="0" y="0"/>
              <a:chExt cx="6350000" cy="6350000"/>
            </a:xfrm>
          </p:grpSpPr>
          <p:sp>
            <p:nvSpPr>
              <p:cNvPr id="340" name="Freeform 3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41" name="Group 341"/>
            <p:cNvGrpSpPr/>
            <p:nvPr/>
          </p:nvGrpSpPr>
          <p:grpSpPr>
            <a:xfrm>
              <a:off x="21016693" y="0"/>
              <a:ext cx="82785" cy="82785"/>
              <a:chOff x="0" y="0"/>
              <a:chExt cx="6350000" cy="6350000"/>
            </a:xfrm>
          </p:grpSpPr>
          <p:sp>
            <p:nvSpPr>
              <p:cNvPr id="342" name="Freeform 3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43" name="Group 343"/>
            <p:cNvGrpSpPr/>
            <p:nvPr/>
          </p:nvGrpSpPr>
          <p:grpSpPr>
            <a:xfrm>
              <a:off x="21016693" y="6380485"/>
              <a:ext cx="82785" cy="82785"/>
              <a:chOff x="0" y="0"/>
              <a:chExt cx="6350000" cy="6350000"/>
            </a:xfrm>
          </p:grpSpPr>
          <p:sp>
            <p:nvSpPr>
              <p:cNvPr id="344" name="Freeform 3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45" name="Group 345"/>
            <p:cNvGrpSpPr/>
            <p:nvPr/>
          </p:nvGrpSpPr>
          <p:grpSpPr>
            <a:xfrm>
              <a:off x="21016693" y="3187700"/>
              <a:ext cx="82785" cy="82785"/>
              <a:chOff x="0" y="0"/>
              <a:chExt cx="6350000" cy="6350000"/>
            </a:xfrm>
          </p:grpSpPr>
          <p:sp>
            <p:nvSpPr>
              <p:cNvPr id="346" name="Freeform 3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47" name="Group 347"/>
            <p:cNvGrpSpPr/>
            <p:nvPr/>
          </p:nvGrpSpPr>
          <p:grpSpPr>
            <a:xfrm>
              <a:off x="21016693" y="9568185"/>
              <a:ext cx="82785" cy="82785"/>
              <a:chOff x="0" y="0"/>
              <a:chExt cx="6350000" cy="6350000"/>
            </a:xfrm>
          </p:grpSpPr>
          <p:sp>
            <p:nvSpPr>
              <p:cNvPr id="348" name="Freeform 3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49" name="Group 349"/>
            <p:cNvGrpSpPr/>
            <p:nvPr/>
          </p:nvGrpSpPr>
          <p:grpSpPr>
            <a:xfrm>
              <a:off x="8128040" y="1618080"/>
              <a:ext cx="82785" cy="82785"/>
              <a:chOff x="0" y="0"/>
              <a:chExt cx="6350000" cy="6350000"/>
            </a:xfrm>
          </p:grpSpPr>
          <p:sp>
            <p:nvSpPr>
              <p:cNvPr id="350" name="Freeform 3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51" name="Group 351"/>
            <p:cNvGrpSpPr/>
            <p:nvPr/>
          </p:nvGrpSpPr>
          <p:grpSpPr>
            <a:xfrm>
              <a:off x="8128040" y="7998564"/>
              <a:ext cx="82785" cy="82785"/>
              <a:chOff x="0" y="0"/>
              <a:chExt cx="6350000" cy="6350000"/>
            </a:xfrm>
          </p:grpSpPr>
          <p:sp>
            <p:nvSpPr>
              <p:cNvPr id="352" name="Freeform 3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53" name="Group 353"/>
            <p:cNvGrpSpPr/>
            <p:nvPr/>
          </p:nvGrpSpPr>
          <p:grpSpPr>
            <a:xfrm>
              <a:off x="8128040" y="4805780"/>
              <a:ext cx="82785" cy="82785"/>
              <a:chOff x="0" y="0"/>
              <a:chExt cx="6350000" cy="6350000"/>
            </a:xfrm>
          </p:grpSpPr>
          <p:sp>
            <p:nvSpPr>
              <p:cNvPr id="354" name="Freeform 3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55" name="Group 355"/>
            <p:cNvGrpSpPr/>
            <p:nvPr/>
          </p:nvGrpSpPr>
          <p:grpSpPr>
            <a:xfrm>
              <a:off x="17829312" y="1618080"/>
              <a:ext cx="82785" cy="82785"/>
              <a:chOff x="0" y="0"/>
              <a:chExt cx="6350000" cy="6350000"/>
            </a:xfrm>
          </p:grpSpPr>
          <p:sp>
            <p:nvSpPr>
              <p:cNvPr id="356" name="Freeform 3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57" name="Group 357"/>
            <p:cNvGrpSpPr/>
            <p:nvPr/>
          </p:nvGrpSpPr>
          <p:grpSpPr>
            <a:xfrm>
              <a:off x="17829312" y="7998564"/>
              <a:ext cx="82785" cy="82785"/>
              <a:chOff x="0" y="0"/>
              <a:chExt cx="6350000" cy="6350000"/>
            </a:xfrm>
          </p:grpSpPr>
          <p:sp>
            <p:nvSpPr>
              <p:cNvPr id="358" name="Freeform 3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59" name="Group 359"/>
            <p:cNvGrpSpPr/>
            <p:nvPr/>
          </p:nvGrpSpPr>
          <p:grpSpPr>
            <a:xfrm>
              <a:off x="17829312" y="4805780"/>
              <a:ext cx="82785" cy="82785"/>
              <a:chOff x="0" y="0"/>
              <a:chExt cx="6350000" cy="6350000"/>
            </a:xfrm>
          </p:grpSpPr>
          <p:sp>
            <p:nvSpPr>
              <p:cNvPr id="360" name="Freeform 3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61" name="Group 361"/>
            <p:cNvGrpSpPr/>
            <p:nvPr/>
          </p:nvGrpSpPr>
          <p:grpSpPr>
            <a:xfrm>
              <a:off x="21016693" y="1618080"/>
              <a:ext cx="82785" cy="82785"/>
              <a:chOff x="0" y="0"/>
              <a:chExt cx="6350000" cy="6350000"/>
            </a:xfrm>
          </p:grpSpPr>
          <p:sp>
            <p:nvSpPr>
              <p:cNvPr id="362" name="Freeform 3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63" name="Group 363"/>
            <p:cNvGrpSpPr/>
            <p:nvPr/>
          </p:nvGrpSpPr>
          <p:grpSpPr>
            <a:xfrm>
              <a:off x="21016693" y="7998564"/>
              <a:ext cx="82785" cy="82785"/>
              <a:chOff x="0" y="0"/>
              <a:chExt cx="6350000" cy="6350000"/>
            </a:xfrm>
          </p:grpSpPr>
          <p:sp>
            <p:nvSpPr>
              <p:cNvPr id="364" name="Freeform 3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65" name="Group 365"/>
            <p:cNvGrpSpPr/>
            <p:nvPr/>
          </p:nvGrpSpPr>
          <p:grpSpPr>
            <a:xfrm>
              <a:off x="21016693" y="4805780"/>
              <a:ext cx="82785" cy="82785"/>
              <a:chOff x="0" y="0"/>
              <a:chExt cx="6350000" cy="6350000"/>
            </a:xfrm>
          </p:grpSpPr>
          <p:sp>
            <p:nvSpPr>
              <p:cNvPr id="366" name="Freeform 3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67" name="Group 367"/>
            <p:cNvGrpSpPr/>
            <p:nvPr/>
          </p:nvGrpSpPr>
          <p:grpSpPr>
            <a:xfrm>
              <a:off x="4881756" y="0"/>
              <a:ext cx="82785" cy="82785"/>
              <a:chOff x="0" y="0"/>
              <a:chExt cx="6350000" cy="6350000"/>
            </a:xfrm>
          </p:grpSpPr>
          <p:sp>
            <p:nvSpPr>
              <p:cNvPr id="368" name="Freeform 3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69" name="Group 369"/>
            <p:cNvGrpSpPr/>
            <p:nvPr/>
          </p:nvGrpSpPr>
          <p:grpSpPr>
            <a:xfrm>
              <a:off x="4881756" y="6380485"/>
              <a:ext cx="82785" cy="82785"/>
              <a:chOff x="0" y="0"/>
              <a:chExt cx="6350000" cy="6350000"/>
            </a:xfrm>
          </p:grpSpPr>
          <p:sp>
            <p:nvSpPr>
              <p:cNvPr id="370" name="Freeform 3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71" name="Group 371"/>
            <p:cNvGrpSpPr/>
            <p:nvPr/>
          </p:nvGrpSpPr>
          <p:grpSpPr>
            <a:xfrm>
              <a:off x="4881756" y="3187700"/>
              <a:ext cx="82785" cy="82785"/>
              <a:chOff x="0" y="0"/>
              <a:chExt cx="6350000" cy="6350000"/>
            </a:xfrm>
          </p:grpSpPr>
          <p:sp>
            <p:nvSpPr>
              <p:cNvPr id="372" name="Freeform 3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73" name="Group 373"/>
            <p:cNvGrpSpPr/>
            <p:nvPr/>
          </p:nvGrpSpPr>
          <p:grpSpPr>
            <a:xfrm>
              <a:off x="4881756" y="9568185"/>
              <a:ext cx="82785" cy="82785"/>
              <a:chOff x="0" y="0"/>
              <a:chExt cx="6350000" cy="6350000"/>
            </a:xfrm>
          </p:grpSpPr>
          <p:sp>
            <p:nvSpPr>
              <p:cNvPr id="374" name="Freeform 3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75" name="Group 375"/>
            <p:cNvGrpSpPr/>
            <p:nvPr/>
          </p:nvGrpSpPr>
          <p:grpSpPr>
            <a:xfrm>
              <a:off x="14583028" y="0"/>
              <a:ext cx="82785" cy="82785"/>
              <a:chOff x="0" y="0"/>
              <a:chExt cx="6350000" cy="6350000"/>
            </a:xfrm>
          </p:grpSpPr>
          <p:sp>
            <p:nvSpPr>
              <p:cNvPr id="376" name="Freeform 3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77" name="Group 377"/>
            <p:cNvGrpSpPr/>
            <p:nvPr/>
          </p:nvGrpSpPr>
          <p:grpSpPr>
            <a:xfrm>
              <a:off x="14583028" y="6380485"/>
              <a:ext cx="82785" cy="82785"/>
              <a:chOff x="0" y="0"/>
              <a:chExt cx="6350000" cy="6350000"/>
            </a:xfrm>
          </p:grpSpPr>
          <p:sp>
            <p:nvSpPr>
              <p:cNvPr id="378" name="Freeform 3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79" name="Group 379"/>
            <p:cNvGrpSpPr/>
            <p:nvPr/>
          </p:nvGrpSpPr>
          <p:grpSpPr>
            <a:xfrm>
              <a:off x="14583028" y="3187700"/>
              <a:ext cx="82785" cy="82785"/>
              <a:chOff x="0" y="0"/>
              <a:chExt cx="6350000" cy="6350000"/>
            </a:xfrm>
          </p:grpSpPr>
          <p:sp>
            <p:nvSpPr>
              <p:cNvPr id="380" name="Freeform 3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81" name="Group 381"/>
            <p:cNvGrpSpPr/>
            <p:nvPr/>
          </p:nvGrpSpPr>
          <p:grpSpPr>
            <a:xfrm>
              <a:off x="14583028" y="9568185"/>
              <a:ext cx="82785" cy="82785"/>
              <a:chOff x="0" y="0"/>
              <a:chExt cx="6350000" cy="6350000"/>
            </a:xfrm>
          </p:grpSpPr>
          <p:sp>
            <p:nvSpPr>
              <p:cNvPr id="382" name="Freeform 3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83" name="Group 383"/>
            <p:cNvGrpSpPr/>
            <p:nvPr/>
          </p:nvGrpSpPr>
          <p:grpSpPr>
            <a:xfrm>
              <a:off x="4881756" y="1618080"/>
              <a:ext cx="82785" cy="82785"/>
              <a:chOff x="0" y="0"/>
              <a:chExt cx="6350000" cy="6350000"/>
            </a:xfrm>
          </p:grpSpPr>
          <p:sp>
            <p:nvSpPr>
              <p:cNvPr id="384" name="Freeform 3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85" name="Group 385"/>
            <p:cNvGrpSpPr/>
            <p:nvPr/>
          </p:nvGrpSpPr>
          <p:grpSpPr>
            <a:xfrm>
              <a:off x="4881756" y="7998564"/>
              <a:ext cx="82785" cy="82785"/>
              <a:chOff x="0" y="0"/>
              <a:chExt cx="6350000" cy="6350000"/>
            </a:xfrm>
          </p:grpSpPr>
          <p:sp>
            <p:nvSpPr>
              <p:cNvPr id="386" name="Freeform 3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87" name="Group 387"/>
            <p:cNvGrpSpPr/>
            <p:nvPr/>
          </p:nvGrpSpPr>
          <p:grpSpPr>
            <a:xfrm>
              <a:off x="4881756" y="4805780"/>
              <a:ext cx="82785" cy="82785"/>
              <a:chOff x="0" y="0"/>
              <a:chExt cx="6350000" cy="6350000"/>
            </a:xfrm>
          </p:grpSpPr>
          <p:sp>
            <p:nvSpPr>
              <p:cNvPr id="388" name="Freeform 3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89" name="Group 389"/>
            <p:cNvGrpSpPr/>
            <p:nvPr/>
          </p:nvGrpSpPr>
          <p:grpSpPr>
            <a:xfrm>
              <a:off x="14583028" y="1618080"/>
              <a:ext cx="82785" cy="82785"/>
              <a:chOff x="0" y="0"/>
              <a:chExt cx="6350000" cy="6350000"/>
            </a:xfrm>
          </p:grpSpPr>
          <p:sp>
            <p:nvSpPr>
              <p:cNvPr id="390" name="Freeform 3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91" name="Group 391"/>
            <p:cNvGrpSpPr/>
            <p:nvPr/>
          </p:nvGrpSpPr>
          <p:grpSpPr>
            <a:xfrm>
              <a:off x="14583028" y="7998564"/>
              <a:ext cx="82785" cy="82785"/>
              <a:chOff x="0" y="0"/>
              <a:chExt cx="6350000" cy="6350000"/>
            </a:xfrm>
          </p:grpSpPr>
          <p:sp>
            <p:nvSpPr>
              <p:cNvPr id="392" name="Freeform 3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93" name="Group 393"/>
            <p:cNvGrpSpPr/>
            <p:nvPr/>
          </p:nvGrpSpPr>
          <p:grpSpPr>
            <a:xfrm>
              <a:off x="14583028" y="4805780"/>
              <a:ext cx="82785" cy="82785"/>
              <a:chOff x="0" y="0"/>
              <a:chExt cx="6350000" cy="6350000"/>
            </a:xfrm>
          </p:grpSpPr>
          <p:sp>
            <p:nvSpPr>
              <p:cNvPr id="394" name="Freeform 3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95" name="Group 395"/>
            <p:cNvGrpSpPr/>
            <p:nvPr/>
          </p:nvGrpSpPr>
          <p:grpSpPr>
            <a:xfrm>
              <a:off x="2172552" y="537155"/>
              <a:ext cx="82785" cy="82785"/>
              <a:chOff x="0" y="0"/>
              <a:chExt cx="6350000" cy="6350000"/>
            </a:xfrm>
          </p:grpSpPr>
          <p:sp>
            <p:nvSpPr>
              <p:cNvPr id="396" name="Freeform 3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97" name="Group 397"/>
            <p:cNvGrpSpPr/>
            <p:nvPr/>
          </p:nvGrpSpPr>
          <p:grpSpPr>
            <a:xfrm>
              <a:off x="2172552" y="6917640"/>
              <a:ext cx="82785" cy="82785"/>
              <a:chOff x="0" y="0"/>
              <a:chExt cx="6350000" cy="6350000"/>
            </a:xfrm>
          </p:grpSpPr>
          <p:sp>
            <p:nvSpPr>
              <p:cNvPr id="398" name="Freeform 3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399" name="Group 399"/>
            <p:cNvGrpSpPr/>
            <p:nvPr/>
          </p:nvGrpSpPr>
          <p:grpSpPr>
            <a:xfrm>
              <a:off x="2172552" y="3724855"/>
              <a:ext cx="82785" cy="82785"/>
              <a:chOff x="0" y="0"/>
              <a:chExt cx="6350000" cy="6350000"/>
            </a:xfrm>
          </p:grpSpPr>
          <p:sp>
            <p:nvSpPr>
              <p:cNvPr id="400" name="Freeform 4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01" name="Group 401"/>
            <p:cNvGrpSpPr/>
            <p:nvPr/>
          </p:nvGrpSpPr>
          <p:grpSpPr>
            <a:xfrm>
              <a:off x="2172552" y="10105340"/>
              <a:ext cx="82785" cy="82785"/>
              <a:chOff x="0" y="0"/>
              <a:chExt cx="6350000" cy="6350000"/>
            </a:xfrm>
          </p:grpSpPr>
          <p:sp>
            <p:nvSpPr>
              <p:cNvPr id="402" name="Freeform 4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03" name="Group 403"/>
            <p:cNvGrpSpPr/>
            <p:nvPr/>
          </p:nvGrpSpPr>
          <p:grpSpPr>
            <a:xfrm>
              <a:off x="11873824" y="537155"/>
              <a:ext cx="82785" cy="82785"/>
              <a:chOff x="0" y="0"/>
              <a:chExt cx="6350000" cy="6350000"/>
            </a:xfrm>
          </p:grpSpPr>
          <p:sp>
            <p:nvSpPr>
              <p:cNvPr id="404" name="Freeform 4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05" name="Group 405"/>
            <p:cNvGrpSpPr/>
            <p:nvPr/>
          </p:nvGrpSpPr>
          <p:grpSpPr>
            <a:xfrm>
              <a:off x="11873824" y="6917640"/>
              <a:ext cx="82785" cy="82785"/>
              <a:chOff x="0" y="0"/>
              <a:chExt cx="6350000" cy="6350000"/>
            </a:xfrm>
          </p:grpSpPr>
          <p:sp>
            <p:nvSpPr>
              <p:cNvPr id="406" name="Freeform 4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07" name="Group 407"/>
            <p:cNvGrpSpPr/>
            <p:nvPr/>
          </p:nvGrpSpPr>
          <p:grpSpPr>
            <a:xfrm>
              <a:off x="11873824" y="3724855"/>
              <a:ext cx="82785" cy="82785"/>
              <a:chOff x="0" y="0"/>
              <a:chExt cx="6350000" cy="6350000"/>
            </a:xfrm>
          </p:grpSpPr>
          <p:sp>
            <p:nvSpPr>
              <p:cNvPr id="408" name="Freeform 4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09" name="Group 409"/>
            <p:cNvGrpSpPr/>
            <p:nvPr/>
          </p:nvGrpSpPr>
          <p:grpSpPr>
            <a:xfrm>
              <a:off x="11873824" y="10105340"/>
              <a:ext cx="82785" cy="82785"/>
              <a:chOff x="0" y="0"/>
              <a:chExt cx="6350000" cy="6350000"/>
            </a:xfrm>
          </p:grpSpPr>
          <p:sp>
            <p:nvSpPr>
              <p:cNvPr id="410" name="Freeform 4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11" name="Group 411"/>
            <p:cNvGrpSpPr/>
            <p:nvPr/>
          </p:nvGrpSpPr>
          <p:grpSpPr>
            <a:xfrm>
              <a:off x="2172552" y="2155235"/>
              <a:ext cx="82785" cy="82785"/>
              <a:chOff x="0" y="0"/>
              <a:chExt cx="6350000" cy="6350000"/>
            </a:xfrm>
          </p:grpSpPr>
          <p:sp>
            <p:nvSpPr>
              <p:cNvPr id="412" name="Freeform 4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13" name="Group 413"/>
            <p:cNvGrpSpPr/>
            <p:nvPr/>
          </p:nvGrpSpPr>
          <p:grpSpPr>
            <a:xfrm>
              <a:off x="2172552" y="8535719"/>
              <a:ext cx="82785" cy="82785"/>
              <a:chOff x="0" y="0"/>
              <a:chExt cx="6350000" cy="6350000"/>
            </a:xfrm>
          </p:grpSpPr>
          <p:sp>
            <p:nvSpPr>
              <p:cNvPr id="414" name="Freeform 4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15" name="Group 415"/>
            <p:cNvGrpSpPr/>
            <p:nvPr/>
          </p:nvGrpSpPr>
          <p:grpSpPr>
            <a:xfrm>
              <a:off x="2172552" y="5342935"/>
              <a:ext cx="82785" cy="82785"/>
              <a:chOff x="0" y="0"/>
              <a:chExt cx="6350000" cy="6350000"/>
            </a:xfrm>
          </p:grpSpPr>
          <p:sp>
            <p:nvSpPr>
              <p:cNvPr id="416" name="Freeform 4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17" name="Group 417"/>
            <p:cNvGrpSpPr/>
            <p:nvPr/>
          </p:nvGrpSpPr>
          <p:grpSpPr>
            <a:xfrm>
              <a:off x="11873824" y="2155235"/>
              <a:ext cx="82785" cy="82785"/>
              <a:chOff x="0" y="0"/>
              <a:chExt cx="6350000" cy="6350000"/>
            </a:xfrm>
          </p:grpSpPr>
          <p:sp>
            <p:nvSpPr>
              <p:cNvPr id="418" name="Freeform 4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19" name="Group 419"/>
            <p:cNvGrpSpPr/>
            <p:nvPr/>
          </p:nvGrpSpPr>
          <p:grpSpPr>
            <a:xfrm>
              <a:off x="11873824" y="8535719"/>
              <a:ext cx="82785" cy="82785"/>
              <a:chOff x="0" y="0"/>
              <a:chExt cx="6350000" cy="6350000"/>
            </a:xfrm>
          </p:grpSpPr>
          <p:sp>
            <p:nvSpPr>
              <p:cNvPr id="420" name="Freeform 4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21" name="Group 421"/>
            <p:cNvGrpSpPr/>
            <p:nvPr/>
          </p:nvGrpSpPr>
          <p:grpSpPr>
            <a:xfrm>
              <a:off x="11873824" y="5342935"/>
              <a:ext cx="82785" cy="82785"/>
              <a:chOff x="0" y="0"/>
              <a:chExt cx="6350000" cy="6350000"/>
            </a:xfrm>
          </p:grpSpPr>
          <p:sp>
            <p:nvSpPr>
              <p:cNvPr id="422" name="Freeform 4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23" name="Group 423"/>
            <p:cNvGrpSpPr/>
            <p:nvPr/>
          </p:nvGrpSpPr>
          <p:grpSpPr>
            <a:xfrm>
              <a:off x="8666701" y="537155"/>
              <a:ext cx="82785" cy="82785"/>
              <a:chOff x="0" y="0"/>
              <a:chExt cx="6350000" cy="6350000"/>
            </a:xfrm>
          </p:grpSpPr>
          <p:sp>
            <p:nvSpPr>
              <p:cNvPr id="424" name="Freeform 4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25" name="Group 425"/>
            <p:cNvGrpSpPr/>
            <p:nvPr/>
          </p:nvGrpSpPr>
          <p:grpSpPr>
            <a:xfrm>
              <a:off x="8666701" y="6917640"/>
              <a:ext cx="82785" cy="82785"/>
              <a:chOff x="0" y="0"/>
              <a:chExt cx="6350000" cy="6350000"/>
            </a:xfrm>
          </p:grpSpPr>
          <p:sp>
            <p:nvSpPr>
              <p:cNvPr id="426" name="Freeform 4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27" name="Group 427"/>
            <p:cNvGrpSpPr/>
            <p:nvPr/>
          </p:nvGrpSpPr>
          <p:grpSpPr>
            <a:xfrm>
              <a:off x="8666701" y="3724855"/>
              <a:ext cx="82785" cy="82785"/>
              <a:chOff x="0" y="0"/>
              <a:chExt cx="6350000" cy="6350000"/>
            </a:xfrm>
          </p:grpSpPr>
          <p:sp>
            <p:nvSpPr>
              <p:cNvPr id="428" name="Freeform 4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29" name="Group 429"/>
            <p:cNvGrpSpPr/>
            <p:nvPr/>
          </p:nvGrpSpPr>
          <p:grpSpPr>
            <a:xfrm>
              <a:off x="8666701" y="10105340"/>
              <a:ext cx="82785" cy="82785"/>
              <a:chOff x="0" y="0"/>
              <a:chExt cx="6350000" cy="6350000"/>
            </a:xfrm>
          </p:grpSpPr>
          <p:sp>
            <p:nvSpPr>
              <p:cNvPr id="430" name="Freeform 4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31" name="Group 431"/>
            <p:cNvGrpSpPr/>
            <p:nvPr/>
          </p:nvGrpSpPr>
          <p:grpSpPr>
            <a:xfrm>
              <a:off x="18367973" y="537155"/>
              <a:ext cx="82785" cy="82785"/>
              <a:chOff x="0" y="0"/>
              <a:chExt cx="6350000" cy="6350000"/>
            </a:xfrm>
          </p:grpSpPr>
          <p:sp>
            <p:nvSpPr>
              <p:cNvPr id="432" name="Freeform 4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33" name="Group 433"/>
            <p:cNvGrpSpPr/>
            <p:nvPr/>
          </p:nvGrpSpPr>
          <p:grpSpPr>
            <a:xfrm>
              <a:off x="18367973" y="6917640"/>
              <a:ext cx="82785" cy="82785"/>
              <a:chOff x="0" y="0"/>
              <a:chExt cx="6350000" cy="6350000"/>
            </a:xfrm>
          </p:grpSpPr>
          <p:sp>
            <p:nvSpPr>
              <p:cNvPr id="434" name="Freeform 4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35" name="Group 435"/>
            <p:cNvGrpSpPr/>
            <p:nvPr/>
          </p:nvGrpSpPr>
          <p:grpSpPr>
            <a:xfrm>
              <a:off x="18367973" y="3724855"/>
              <a:ext cx="82785" cy="82785"/>
              <a:chOff x="0" y="0"/>
              <a:chExt cx="6350000" cy="6350000"/>
            </a:xfrm>
          </p:grpSpPr>
          <p:sp>
            <p:nvSpPr>
              <p:cNvPr id="436" name="Freeform 4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37" name="Group 437"/>
            <p:cNvGrpSpPr/>
            <p:nvPr/>
          </p:nvGrpSpPr>
          <p:grpSpPr>
            <a:xfrm>
              <a:off x="18367973" y="10105340"/>
              <a:ext cx="82785" cy="82785"/>
              <a:chOff x="0" y="0"/>
              <a:chExt cx="6350000" cy="6350000"/>
            </a:xfrm>
          </p:grpSpPr>
          <p:sp>
            <p:nvSpPr>
              <p:cNvPr id="438" name="Freeform 4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39" name="Group 439"/>
            <p:cNvGrpSpPr/>
            <p:nvPr/>
          </p:nvGrpSpPr>
          <p:grpSpPr>
            <a:xfrm>
              <a:off x="21555353" y="537155"/>
              <a:ext cx="82785" cy="82785"/>
              <a:chOff x="0" y="0"/>
              <a:chExt cx="6350000" cy="6350000"/>
            </a:xfrm>
          </p:grpSpPr>
          <p:sp>
            <p:nvSpPr>
              <p:cNvPr id="440" name="Freeform 4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41" name="Group 441"/>
            <p:cNvGrpSpPr/>
            <p:nvPr/>
          </p:nvGrpSpPr>
          <p:grpSpPr>
            <a:xfrm>
              <a:off x="21555353" y="6917640"/>
              <a:ext cx="82785" cy="82785"/>
              <a:chOff x="0" y="0"/>
              <a:chExt cx="6350000" cy="6350000"/>
            </a:xfrm>
          </p:grpSpPr>
          <p:sp>
            <p:nvSpPr>
              <p:cNvPr id="442" name="Freeform 4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43" name="Group 443"/>
            <p:cNvGrpSpPr/>
            <p:nvPr/>
          </p:nvGrpSpPr>
          <p:grpSpPr>
            <a:xfrm>
              <a:off x="21555353" y="3724855"/>
              <a:ext cx="82785" cy="82785"/>
              <a:chOff x="0" y="0"/>
              <a:chExt cx="6350000" cy="6350000"/>
            </a:xfrm>
          </p:grpSpPr>
          <p:sp>
            <p:nvSpPr>
              <p:cNvPr id="444" name="Freeform 4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45" name="Group 445"/>
            <p:cNvGrpSpPr/>
            <p:nvPr/>
          </p:nvGrpSpPr>
          <p:grpSpPr>
            <a:xfrm>
              <a:off x="21555353" y="10105340"/>
              <a:ext cx="82785" cy="82785"/>
              <a:chOff x="0" y="0"/>
              <a:chExt cx="6350000" cy="6350000"/>
            </a:xfrm>
          </p:grpSpPr>
          <p:sp>
            <p:nvSpPr>
              <p:cNvPr id="446" name="Freeform 4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47" name="Group 447"/>
            <p:cNvGrpSpPr/>
            <p:nvPr/>
          </p:nvGrpSpPr>
          <p:grpSpPr>
            <a:xfrm>
              <a:off x="8666701" y="2155235"/>
              <a:ext cx="82785" cy="82785"/>
              <a:chOff x="0" y="0"/>
              <a:chExt cx="6350000" cy="6350000"/>
            </a:xfrm>
          </p:grpSpPr>
          <p:sp>
            <p:nvSpPr>
              <p:cNvPr id="448" name="Freeform 4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49" name="Group 449"/>
            <p:cNvGrpSpPr/>
            <p:nvPr/>
          </p:nvGrpSpPr>
          <p:grpSpPr>
            <a:xfrm>
              <a:off x="8666701" y="8535719"/>
              <a:ext cx="82785" cy="82785"/>
              <a:chOff x="0" y="0"/>
              <a:chExt cx="6350000" cy="6350000"/>
            </a:xfrm>
          </p:grpSpPr>
          <p:sp>
            <p:nvSpPr>
              <p:cNvPr id="450" name="Freeform 4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51" name="Group 451"/>
            <p:cNvGrpSpPr/>
            <p:nvPr/>
          </p:nvGrpSpPr>
          <p:grpSpPr>
            <a:xfrm>
              <a:off x="8666701" y="5342935"/>
              <a:ext cx="82785" cy="82785"/>
              <a:chOff x="0" y="0"/>
              <a:chExt cx="6350000" cy="6350000"/>
            </a:xfrm>
          </p:grpSpPr>
          <p:sp>
            <p:nvSpPr>
              <p:cNvPr id="452" name="Freeform 4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53" name="Group 453"/>
            <p:cNvGrpSpPr/>
            <p:nvPr/>
          </p:nvGrpSpPr>
          <p:grpSpPr>
            <a:xfrm>
              <a:off x="18367973" y="2155235"/>
              <a:ext cx="82785" cy="82785"/>
              <a:chOff x="0" y="0"/>
              <a:chExt cx="6350000" cy="6350000"/>
            </a:xfrm>
          </p:grpSpPr>
          <p:sp>
            <p:nvSpPr>
              <p:cNvPr id="454" name="Freeform 4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55" name="Group 455"/>
            <p:cNvGrpSpPr/>
            <p:nvPr/>
          </p:nvGrpSpPr>
          <p:grpSpPr>
            <a:xfrm>
              <a:off x="18367973" y="8535719"/>
              <a:ext cx="82785" cy="82785"/>
              <a:chOff x="0" y="0"/>
              <a:chExt cx="6350000" cy="6350000"/>
            </a:xfrm>
          </p:grpSpPr>
          <p:sp>
            <p:nvSpPr>
              <p:cNvPr id="456" name="Freeform 4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57" name="Group 457"/>
            <p:cNvGrpSpPr/>
            <p:nvPr/>
          </p:nvGrpSpPr>
          <p:grpSpPr>
            <a:xfrm>
              <a:off x="18367973" y="5342935"/>
              <a:ext cx="82785" cy="82785"/>
              <a:chOff x="0" y="0"/>
              <a:chExt cx="6350000" cy="6350000"/>
            </a:xfrm>
          </p:grpSpPr>
          <p:sp>
            <p:nvSpPr>
              <p:cNvPr id="458" name="Freeform 4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59" name="Group 459"/>
            <p:cNvGrpSpPr/>
            <p:nvPr/>
          </p:nvGrpSpPr>
          <p:grpSpPr>
            <a:xfrm>
              <a:off x="21555353" y="2155235"/>
              <a:ext cx="82785" cy="82785"/>
              <a:chOff x="0" y="0"/>
              <a:chExt cx="6350000" cy="6350000"/>
            </a:xfrm>
          </p:grpSpPr>
          <p:sp>
            <p:nvSpPr>
              <p:cNvPr id="460" name="Freeform 4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61" name="Group 461"/>
            <p:cNvGrpSpPr/>
            <p:nvPr/>
          </p:nvGrpSpPr>
          <p:grpSpPr>
            <a:xfrm>
              <a:off x="21555353" y="8535719"/>
              <a:ext cx="82785" cy="82785"/>
              <a:chOff x="0" y="0"/>
              <a:chExt cx="6350000" cy="6350000"/>
            </a:xfrm>
          </p:grpSpPr>
          <p:sp>
            <p:nvSpPr>
              <p:cNvPr id="462" name="Freeform 4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63" name="Group 463"/>
            <p:cNvGrpSpPr/>
            <p:nvPr/>
          </p:nvGrpSpPr>
          <p:grpSpPr>
            <a:xfrm>
              <a:off x="21555353" y="5342935"/>
              <a:ext cx="82785" cy="82785"/>
              <a:chOff x="0" y="0"/>
              <a:chExt cx="6350000" cy="6350000"/>
            </a:xfrm>
          </p:grpSpPr>
          <p:sp>
            <p:nvSpPr>
              <p:cNvPr id="464" name="Freeform 4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65" name="Group 465"/>
            <p:cNvGrpSpPr/>
            <p:nvPr/>
          </p:nvGrpSpPr>
          <p:grpSpPr>
            <a:xfrm>
              <a:off x="5420417" y="537155"/>
              <a:ext cx="82785" cy="82785"/>
              <a:chOff x="0" y="0"/>
              <a:chExt cx="6350000" cy="6350000"/>
            </a:xfrm>
          </p:grpSpPr>
          <p:sp>
            <p:nvSpPr>
              <p:cNvPr id="466" name="Freeform 4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67" name="Group 467"/>
            <p:cNvGrpSpPr/>
            <p:nvPr/>
          </p:nvGrpSpPr>
          <p:grpSpPr>
            <a:xfrm>
              <a:off x="5420417" y="6917640"/>
              <a:ext cx="82785" cy="82785"/>
              <a:chOff x="0" y="0"/>
              <a:chExt cx="6350000" cy="6350000"/>
            </a:xfrm>
          </p:grpSpPr>
          <p:sp>
            <p:nvSpPr>
              <p:cNvPr id="468" name="Freeform 4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69" name="Group 469"/>
            <p:cNvGrpSpPr/>
            <p:nvPr/>
          </p:nvGrpSpPr>
          <p:grpSpPr>
            <a:xfrm>
              <a:off x="5420417" y="3724855"/>
              <a:ext cx="82785" cy="82785"/>
              <a:chOff x="0" y="0"/>
              <a:chExt cx="6350000" cy="6350000"/>
            </a:xfrm>
          </p:grpSpPr>
          <p:sp>
            <p:nvSpPr>
              <p:cNvPr id="470" name="Freeform 4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71" name="Group 471"/>
            <p:cNvGrpSpPr/>
            <p:nvPr/>
          </p:nvGrpSpPr>
          <p:grpSpPr>
            <a:xfrm>
              <a:off x="5420417" y="10105340"/>
              <a:ext cx="82785" cy="82785"/>
              <a:chOff x="0" y="0"/>
              <a:chExt cx="6350000" cy="6350000"/>
            </a:xfrm>
          </p:grpSpPr>
          <p:sp>
            <p:nvSpPr>
              <p:cNvPr id="472" name="Freeform 4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73" name="Group 473"/>
            <p:cNvGrpSpPr/>
            <p:nvPr/>
          </p:nvGrpSpPr>
          <p:grpSpPr>
            <a:xfrm>
              <a:off x="15121689" y="537155"/>
              <a:ext cx="82785" cy="82785"/>
              <a:chOff x="0" y="0"/>
              <a:chExt cx="6350000" cy="6350000"/>
            </a:xfrm>
          </p:grpSpPr>
          <p:sp>
            <p:nvSpPr>
              <p:cNvPr id="474" name="Freeform 4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75" name="Group 475"/>
            <p:cNvGrpSpPr/>
            <p:nvPr/>
          </p:nvGrpSpPr>
          <p:grpSpPr>
            <a:xfrm>
              <a:off x="15121689" y="6917640"/>
              <a:ext cx="82785" cy="82785"/>
              <a:chOff x="0" y="0"/>
              <a:chExt cx="6350000" cy="6350000"/>
            </a:xfrm>
          </p:grpSpPr>
          <p:sp>
            <p:nvSpPr>
              <p:cNvPr id="476" name="Freeform 4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77" name="Group 477"/>
            <p:cNvGrpSpPr/>
            <p:nvPr/>
          </p:nvGrpSpPr>
          <p:grpSpPr>
            <a:xfrm>
              <a:off x="15121689" y="3724855"/>
              <a:ext cx="82785" cy="82785"/>
              <a:chOff x="0" y="0"/>
              <a:chExt cx="6350000" cy="6350000"/>
            </a:xfrm>
          </p:grpSpPr>
          <p:sp>
            <p:nvSpPr>
              <p:cNvPr id="478" name="Freeform 4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79" name="Group 479"/>
            <p:cNvGrpSpPr/>
            <p:nvPr/>
          </p:nvGrpSpPr>
          <p:grpSpPr>
            <a:xfrm>
              <a:off x="15121689" y="10105340"/>
              <a:ext cx="82785" cy="82785"/>
              <a:chOff x="0" y="0"/>
              <a:chExt cx="6350000" cy="6350000"/>
            </a:xfrm>
          </p:grpSpPr>
          <p:sp>
            <p:nvSpPr>
              <p:cNvPr id="480" name="Freeform 4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81" name="Group 481"/>
            <p:cNvGrpSpPr/>
            <p:nvPr/>
          </p:nvGrpSpPr>
          <p:grpSpPr>
            <a:xfrm>
              <a:off x="5420417" y="2155235"/>
              <a:ext cx="82785" cy="82785"/>
              <a:chOff x="0" y="0"/>
              <a:chExt cx="6350000" cy="6350000"/>
            </a:xfrm>
          </p:grpSpPr>
          <p:sp>
            <p:nvSpPr>
              <p:cNvPr id="482" name="Freeform 4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83" name="Group 483"/>
            <p:cNvGrpSpPr/>
            <p:nvPr/>
          </p:nvGrpSpPr>
          <p:grpSpPr>
            <a:xfrm>
              <a:off x="5420417" y="8535719"/>
              <a:ext cx="82785" cy="82785"/>
              <a:chOff x="0" y="0"/>
              <a:chExt cx="6350000" cy="6350000"/>
            </a:xfrm>
          </p:grpSpPr>
          <p:sp>
            <p:nvSpPr>
              <p:cNvPr id="484" name="Freeform 4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85" name="Group 485"/>
            <p:cNvGrpSpPr/>
            <p:nvPr/>
          </p:nvGrpSpPr>
          <p:grpSpPr>
            <a:xfrm>
              <a:off x="5420417" y="5342935"/>
              <a:ext cx="82785" cy="82785"/>
              <a:chOff x="0" y="0"/>
              <a:chExt cx="6350000" cy="6350000"/>
            </a:xfrm>
          </p:grpSpPr>
          <p:sp>
            <p:nvSpPr>
              <p:cNvPr id="486" name="Freeform 4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87" name="Group 487"/>
            <p:cNvGrpSpPr/>
            <p:nvPr/>
          </p:nvGrpSpPr>
          <p:grpSpPr>
            <a:xfrm>
              <a:off x="15121689" y="2155235"/>
              <a:ext cx="82785" cy="82785"/>
              <a:chOff x="0" y="0"/>
              <a:chExt cx="6350000" cy="6350000"/>
            </a:xfrm>
          </p:grpSpPr>
          <p:sp>
            <p:nvSpPr>
              <p:cNvPr id="488" name="Freeform 4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89" name="Group 489"/>
            <p:cNvGrpSpPr/>
            <p:nvPr/>
          </p:nvGrpSpPr>
          <p:grpSpPr>
            <a:xfrm>
              <a:off x="15121689" y="8535719"/>
              <a:ext cx="82785" cy="82785"/>
              <a:chOff x="0" y="0"/>
              <a:chExt cx="6350000" cy="6350000"/>
            </a:xfrm>
          </p:grpSpPr>
          <p:sp>
            <p:nvSpPr>
              <p:cNvPr id="490" name="Freeform 4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91" name="Group 491"/>
            <p:cNvGrpSpPr/>
            <p:nvPr/>
          </p:nvGrpSpPr>
          <p:grpSpPr>
            <a:xfrm>
              <a:off x="15121689" y="5342935"/>
              <a:ext cx="82785" cy="82785"/>
              <a:chOff x="0" y="0"/>
              <a:chExt cx="6350000" cy="6350000"/>
            </a:xfrm>
          </p:grpSpPr>
          <p:sp>
            <p:nvSpPr>
              <p:cNvPr id="492" name="Freeform 4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93" name="Group 493"/>
            <p:cNvGrpSpPr/>
            <p:nvPr/>
          </p:nvGrpSpPr>
          <p:grpSpPr>
            <a:xfrm>
              <a:off x="2712413" y="1075351"/>
              <a:ext cx="82785" cy="82785"/>
              <a:chOff x="0" y="0"/>
              <a:chExt cx="6350000" cy="6350000"/>
            </a:xfrm>
          </p:grpSpPr>
          <p:sp>
            <p:nvSpPr>
              <p:cNvPr id="494" name="Freeform 4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95" name="Group 495"/>
            <p:cNvGrpSpPr/>
            <p:nvPr/>
          </p:nvGrpSpPr>
          <p:grpSpPr>
            <a:xfrm>
              <a:off x="2712413" y="7455836"/>
              <a:ext cx="82785" cy="82785"/>
              <a:chOff x="0" y="0"/>
              <a:chExt cx="6350000" cy="6350000"/>
            </a:xfrm>
          </p:grpSpPr>
          <p:sp>
            <p:nvSpPr>
              <p:cNvPr id="496" name="Freeform 4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97" name="Group 497"/>
            <p:cNvGrpSpPr/>
            <p:nvPr/>
          </p:nvGrpSpPr>
          <p:grpSpPr>
            <a:xfrm>
              <a:off x="2712413" y="4263051"/>
              <a:ext cx="82785" cy="82785"/>
              <a:chOff x="0" y="0"/>
              <a:chExt cx="6350000" cy="6350000"/>
            </a:xfrm>
          </p:grpSpPr>
          <p:sp>
            <p:nvSpPr>
              <p:cNvPr id="498" name="Freeform 4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499" name="Group 499"/>
            <p:cNvGrpSpPr/>
            <p:nvPr/>
          </p:nvGrpSpPr>
          <p:grpSpPr>
            <a:xfrm>
              <a:off x="2712413" y="10643536"/>
              <a:ext cx="82785" cy="82785"/>
              <a:chOff x="0" y="0"/>
              <a:chExt cx="6350000" cy="6350000"/>
            </a:xfrm>
          </p:grpSpPr>
          <p:sp>
            <p:nvSpPr>
              <p:cNvPr id="500" name="Freeform 5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01" name="Group 501"/>
            <p:cNvGrpSpPr/>
            <p:nvPr/>
          </p:nvGrpSpPr>
          <p:grpSpPr>
            <a:xfrm>
              <a:off x="12413685" y="1075351"/>
              <a:ext cx="82785" cy="82785"/>
              <a:chOff x="0" y="0"/>
              <a:chExt cx="6350000" cy="6350000"/>
            </a:xfrm>
          </p:grpSpPr>
          <p:sp>
            <p:nvSpPr>
              <p:cNvPr id="502" name="Freeform 5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03" name="Group 503"/>
            <p:cNvGrpSpPr/>
            <p:nvPr/>
          </p:nvGrpSpPr>
          <p:grpSpPr>
            <a:xfrm>
              <a:off x="12413685" y="7455836"/>
              <a:ext cx="82785" cy="82785"/>
              <a:chOff x="0" y="0"/>
              <a:chExt cx="6350000" cy="6350000"/>
            </a:xfrm>
          </p:grpSpPr>
          <p:sp>
            <p:nvSpPr>
              <p:cNvPr id="504" name="Freeform 5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05" name="Group 505"/>
            <p:cNvGrpSpPr/>
            <p:nvPr/>
          </p:nvGrpSpPr>
          <p:grpSpPr>
            <a:xfrm>
              <a:off x="12413685" y="4263051"/>
              <a:ext cx="82785" cy="82785"/>
              <a:chOff x="0" y="0"/>
              <a:chExt cx="6350000" cy="6350000"/>
            </a:xfrm>
          </p:grpSpPr>
          <p:sp>
            <p:nvSpPr>
              <p:cNvPr id="506" name="Freeform 5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07" name="Group 507"/>
            <p:cNvGrpSpPr/>
            <p:nvPr/>
          </p:nvGrpSpPr>
          <p:grpSpPr>
            <a:xfrm>
              <a:off x="12413685" y="10643536"/>
              <a:ext cx="82785" cy="82785"/>
              <a:chOff x="0" y="0"/>
              <a:chExt cx="6350000" cy="6350000"/>
            </a:xfrm>
          </p:grpSpPr>
          <p:sp>
            <p:nvSpPr>
              <p:cNvPr id="508" name="Freeform 5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09" name="Group 509"/>
            <p:cNvGrpSpPr/>
            <p:nvPr/>
          </p:nvGrpSpPr>
          <p:grpSpPr>
            <a:xfrm>
              <a:off x="2712413" y="2693431"/>
              <a:ext cx="82785" cy="82785"/>
              <a:chOff x="0" y="0"/>
              <a:chExt cx="6350000" cy="6350000"/>
            </a:xfrm>
          </p:grpSpPr>
          <p:sp>
            <p:nvSpPr>
              <p:cNvPr id="510" name="Freeform 5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11" name="Group 511"/>
            <p:cNvGrpSpPr/>
            <p:nvPr/>
          </p:nvGrpSpPr>
          <p:grpSpPr>
            <a:xfrm>
              <a:off x="2712413" y="9073915"/>
              <a:ext cx="82785" cy="82785"/>
              <a:chOff x="0" y="0"/>
              <a:chExt cx="6350000" cy="6350000"/>
            </a:xfrm>
          </p:grpSpPr>
          <p:sp>
            <p:nvSpPr>
              <p:cNvPr id="512" name="Freeform 5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13" name="Group 513"/>
            <p:cNvGrpSpPr/>
            <p:nvPr/>
          </p:nvGrpSpPr>
          <p:grpSpPr>
            <a:xfrm>
              <a:off x="2712413" y="5881131"/>
              <a:ext cx="82785" cy="82785"/>
              <a:chOff x="0" y="0"/>
              <a:chExt cx="6350000" cy="6350000"/>
            </a:xfrm>
          </p:grpSpPr>
          <p:sp>
            <p:nvSpPr>
              <p:cNvPr id="514" name="Freeform 5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15" name="Group 515"/>
            <p:cNvGrpSpPr/>
            <p:nvPr/>
          </p:nvGrpSpPr>
          <p:grpSpPr>
            <a:xfrm>
              <a:off x="12413685" y="2693431"/>
              <a:ext cx="82785" cy="82785"/>
              <a:chOff x="0" y="0"/>
              <a:chExt cx="6350000" cy="6350000"/>
            </a:xfrm>
          </p:grpSpPr>
          <p:sp>
            <p:nvSpPr>
              <p:cNvPr id="516" name="Freeform 5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17" name="Group 517"/>
            <p:cNvGrpSpPr/>
            <p:nvPr/>
          </p:nvGrpSpPr>
          <p:grpSpPr>
            <a:xfrm>
              <a:off x="12413685" y="9073915"/>
              <a:ext cx="82785" cy="82785"/>
              <a:chOff x="0" y="0"/>
              <a:chExt cx="6350000" cy="6350000"/>
            </a:xfrm>
          </p:grpSpPr>
          <p:sp>
            <p:nvSpPr>
              <p:cNvPr id="518" name="Freeform 5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19" name="Group 519"/>
            <p:cNvGrpSpPr/>
            <p:nvPr/>
          </p:nvGrpSpPr>
          <p:grpSpPr>
            <a:xfrm>
              <a:off x="12413685" y="5881131"/>
              <a:ext cx="82785" cy="82785"/>
              <a:chOff x="0" y="0"/>
              <a:chExt cx="6350000" cy="6350000"/>
            </a:xfrm>
          </p:grpSpPr>
          <p:sp>
            <p:nvSpPr>
              <p:cNvPr id="520" name="Freeform 5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21" name="Group 521"/>
            <p:cNvGrpSpPr/>
            <p:nvPr/>
          </p:nvGrpSpPr>
          <p:grpSpPr>
            <a:xfrm>
              <a:off x="9206562" y="1075351"/>
              <a:ext cx="82785" cy="82785"/>
              <a:chOff x="0" y="0"/>
              <a:chExt cx="6350000" cy="6350000"/>
            </a:xfrm>
          </p:grpSpPr>
          <p:sp>
            <p:nvSpPr>
              <p:cNvPr id="522" name="Freeform 5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23" name="Group 523"/>
            <p:cNvGrpSpPr/>
            <p:nvPr/>
          </p:nvGrpSpPr>
          <p:grpSpPr>
            <a:xfrm>
              <a:off x="9206562" y="7455836"/>
              <a:ext cx="82785" cy="82785"/>
              <a:chOff x="0" y="0"/>
              <a:chExt cx="6350000" cy="6350000"/>
            </a:xfrm>
          </p:grpSpPr>
          <p:sp>
            <p:nvSpPr>
              <p:cNvPr id="524" name="Freeform 5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25" name="Group 525"/>
            <p:cNvGrpSpPr/>
            <p:nvPr/>
          </p:nvGrpSpPr>
          <p:grpSpPr>
            <a:xfrm>
              <a:off x="9206562" y="4263051"/>
              <a:ext cx="82785" cy="82785"/>
              <a:chOff x="0" y="0"/>
              <a:chExt cx="6350000" cy="6350000"/>
            </a:xfrm>
          </p:grpSpPr>
          <p:sp>
            <p:nvSpPr>
              <p:cNvPr id="526" name="Freeform 5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27" name="Group 527"/>
            <p:cNvGrpSpPr/>
            <p:nvPr/>
          </p:nvGrpSpPr>
          <p:grpSpPr>
            <a:xfrm>
              <a:off x="9206562" y="10643536"/>
              <a:ext cx="82785" cy="82785"/>
              <a:chOff x="0" y="0"/>
              <a:chExt cx="6350000" cy="6350000"/>
            </a:xfrm>
          </p:grpSpPr>
          <p:sp>
            <p:nvSpPr>
              <p:cNvPr id="528" name="Freeform 5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29" name="Group 529"/>
            <p:cNvGrpSpPr/>
            <p:nvPr/>
          </p:nvGrpSpPr>
          <p:grpSpPr>
            <a:xfrm>
              <a:off x="18907834" y="1075351"/>
              <a:ext cx="82785" cy="82785"/>
              <a:chOff x="0" y="0"/>
              <a:chExt cx="6350000" cy="6350000"/>
            </a:xfrm>
          </p:grpSpPr>
          <p:sp>
            <p:nvSpPr>
              <p:cNvPr id="530" name="Freeform 5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31" name="Group 531"/>
            <p:cNvGrpSpPr/>
            <p:nvPr/>
          </p:nvGrpSpPr>
          <p:grpSpPr>
            <a:xfrm>
              <a:off x="18907834" y="7455836"/>
              <a:ext cx="82785" cy="82785"/>
              <a:chOff x="0" y="0"/>
              <a:chExt cx="6350000" cy="6350000"/>
            </a:xfrm>
          </p:grpSpPr>
          <p:sp>
            <p:nvSpPr>
              <p:cNvPr id="532" name="Freeform 5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33" name="Group 533"/>
            <p:cNvGrpSpPr/>
            <p:nvPr/>
          </p:nvGrpSpPr>
          <p:grpSpPr>
            <a:xfrm>
              <a:off x="18907834" y="4263051"/>
              <a:ext cx="82785" cy="82785"/>
              <a:chOff x="0" y="0"/>
              <a:chExt cx="6350000" cy="6350000"/>
            </a:xfrm>
          </p:grpSpPr>
          <p:sp>
            <p:nvSpPr>
              <p:cNvPr id="534" name="Freeform 5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35" name="Group 535"/>
            <p:cNvGrpSpPr/>
            <p:nvPr/>
          </p:nvGrpSpPr>
          <p:grpSpPr>
            <a:xfrm>
              <a:off x="18907834" y="10643536"/>
              <a:ext cx="82785" cy="82785"/>
              <a:chOff x="0" y="0"/>
              <a:chExt cx="6350000" cy="6350000"/>
            </a:xfrm>
          </p:grpSpPr>
          <p:sp>
            <p:nvSpPr>
              <p:cNvPr id="536" name="Freeform 5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37" name="Group 537"/>
            <p:cNvGrpSpPr/>
            <p:nvPr/>
          </p:nvGrpSpPr>
          <p:grpSpPr>
            <a:xfrm>
              <a:off x="9206562" y="2693431"/>
              <a:ext cx="82785" cy="82785"/>
              <a:chOff x="0" y="0"/>
              <a:chExt cx="6350000" cy="6350000"/>
            </a:xfrm>
          </p:grpSpPr>
          <p:sp>
            <p:nvSpPr>
              <p:cNvPr id="538" name="Freeform 5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39" name="Group 539"/>
            <p:cNvGrpSpPr/>
            <p:nvPr/>
          </p:nvGrpSpPr>
          <p:grpSpPr>
            <a:xfrm>
              <a:off x="9206562" y="9073915"/>
              <a:ext cx="82785" cy="82785"/>
              <a:chOff x="0" y="0"/>
              <a:chExt cx="6350000" cy="6350000"/>
            </a:xfrm>
          </p:grpSpPr>
          <p:sp>
            <p:nvSpPr>
              <p:cNvPr id="540" name="Freeform 5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41" name="Group 541"/>
            <p:cNvGrpSpPr/>
            <p:nvPr/>
          </p:nvGrpSpPr>
          <p:grpSpPr>
            <a:xfrm>
              <a:off x="9206562" y="5881131"/>
              <a:ext cx="82785" cy="82785"/>
              <a:chOff x="0" y="0"/>
              <a:chExt cx="6350000" cy="6350000"/>
            </a:xfrm>
          </p:grpSpPr>
          <p:sp>
            <p:nvSpPr>
              <p:cNvPr id="542" name="Freeform 5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43" name="Group 543"/>
            <p:cNvGrpSpPr/>
            <p:nvPr/>
          </p:nvGrpSpPr>
          <p:grpSpPr>
            <a:xfrm>
              <a:off x="18907834" y="2693431"/>
              <a:ext cx="82785" cy="82785"/>
              <a:chOff x="0" y="0"/>
              <a:chExt cx="6350000" cy="6350000"/>
            </a:xfrm>
          </p:grpSpPr>
          <p:sp>
            <p:nvSpPr>
              <p:cNvPr id="544" name="Freeform 5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45" name="Group 545"/>
            <p:cNvGrpSpPr/>
            <p:nvPr/>
          </p:nvGrpSpPr>
          <p:grpSpPr>
            <a:xfrm>
              <a:off x="18907834" y="9073915"/>
              <a:ext cx="82785" cy="82785"/>
              <a:chOff x="0" y="0"/>
              <a:chExt cx="6350000" cy="6350000"/>
            </a:xfrm>
          </p:grpSpPr>
          <p:sp>
            <p:nvSpPr>
              <p:cNvPr id="546" name="Freeform 5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47" name="Group 547"/>
            <p:cNvGrpSpPr/>
            <p:nvPr/>
          </p:nvGrpSpPr>
          <p:grpSpPr>
            <a:xfrm>
              <a:off x="18907834" y="5881131"/>
              <a:ext cx="82785" cy="82785"/>
              <a:chOff x="0" y="0"/>
              <a:chExt cx="6350000" cy="6350000"/>
            </a:xfrm>
          </p:grpSpPr>
          <p:sp>
            <p:nvSpPr>
              <p:cNvPr id="548" name="Freeform 5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49" name="Group 549"/>
            <p:cNvGrpSpPr/>
            <p:nvPr/>
          </p:nvGrpSpPr>
          <p:grpSpPr>
            <a:xfrm>
              <a:off x="5960278" y="1075351"/>
              <a:ext cx="82785" cy="82785"/>
              <a:chOff x="0" y="0"/>
              <a:chExt cx="6350000" cy="6350000"/>
            </a:xfrm>
          </p:grpSpPr>
          <p:sp>
            <p:nvSpPr>
              <p:cNvPr id="550" name="Freeform 5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51" name="Group 551"/>
            <p:cNvGrpSpPr/>
            <p:nvPr/>
          </p:nvGrpSpPr>
          <p:grpSpPr>
            <a:xfrm>
              <a:off x="5960278" y="7455836"/>
              <a:ext cx="82785" cy="82785"/>
              <a:chOff x="0" y="0"/>
              <a:chExt cx="6350000" cy="6350000"/>
            </a:xfrm>
          </p:grpSpPr>
          <p:sp>
            <p:nvSpPr>
              <p:cNvPr id="552" name="Freeform 5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53" name="Group 553"/>
            <p:cNvGrpSpPr/>
            <p:nvPr/>
          </p:nvGrpSpPr>
          <p:grpSpPr>
            <a:xfrm>
              <a:off x="5960278" y="4263051"/>
              <a:ext cx="82785" cy="82785"/>
              <a:chOff x="0" y="0"/>
              <a:chExt cx="6350000" cy="6350000"/>
            </a:xfrm>
          </p:grpSpPr>
          <p:sp>
            <p:nvSpPr>
              <p:cNvPr id="554" name="Freeform 5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55" name="Group 555"/>
            <p:cNvGrpSpPr/>
            <p:nvPr/>
          </p:nvGrpSpPr>
          <p:grpSpPr>
            <a:xfrm>
              <a:off x="5960278" y="10643536"/>
              <a:ext cx="82785" cy="82785"/>
              <a:chOff x="0" y="0"/>
              <a:chExt cx="6350000" cy="6350000"/>
            </a:xfrm>
          </p:grpSpPr>
          <p:sp>
            <p:nvSpPr>
              <p:cNvPr id="556" name="Freeform 5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57" name="Group 557"/>
            <p:cNvGrpSpPr/>
            <p:nvPr/>
          </p:nvGrpSpPr>
          <p:grpSpPr>
            <a:xfrm>
              <a:off x="15661550" y="1075351"/>
              <a:ext cx="82785" cy="82785"/>
              <a:chOff x="0" y="0"/>
              <a:chExt cx="6350000" cy="6350000"/>
            </a:xfrm>
          </p:grpSpPr>
          <p:sp>
            <p:nvSpPr>
              <p:cNvPr id="558" name="Freeform 5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59" name="Group 559"/>
            <p:cNvGrpSpPr/>
            <p:nvPr/>
          </p:nvGrpSpPr>
          <p:grpSpPr>
            <a:xfrm>
              <a:off x="15661550" y="7455836"/>
              <a:ext cx="82785" cy="82785"/>
              <a:chOff x="0" y="0"/>
              <a:chExt cx="6350000" cy="6350000"/>
            </a:xfrm>
          </p:grpSpPr>
          <p:sp>
            <p:nvSpPr>
              <p:cNvPr id="560" name="Freeform 5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61" name="Group 561"/>
            <p:cNvGrpSpPr/>
            <p:nvPr/>
          </p:nvGrpSpPr>
          <p:grpSpPr>
            <a:xfrm>
              <a:off x="15661550" y="4263051"/>
              <a:ext cx="82785" cy="82785"/>
              <a:chOff x="0" y="0"/>
              <a:chExt cx="6350000" cy="6350000"/>
            </a:xfrm>
          </p:grpSpPr>
          <p:sp>
            <p:nvSpPr>
              <p:cNvPr id="562" name="Freeform 5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63" name="Group 563"/>
            <p:cNvGrpSpPr/>
            <p:nvPr/>
          </p:nvGrpSpPr>
          <p:grpSpPr>
            <a:xfrm>
              <a:off x="15661550" y="10643536"/>
              <a:ext cx="82785" cy="82785"/>
              <a:chOff x="0" y="0"/>
              <a:chExt cx="6350000" cy="6350000"/>
            </a:xfrm>
          </p:grpSpPr>
          <p:sp>
            <p:nvSpPr>
              <p:cNvPr id="564" name="Freeform 5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65" name="Group 565"/>
            <p:cNvGrpSpPr/>
            <p:nvPr/>
          </p:nvGrpSpPr>
          <p:grpSpPr>
            <a:xfrm>
              <a:off x="5960278" y="2693431"/>
              <a:ext cx="82785" cy="82785"/>
              <a:chOff x="0" y="0"/>
              <a:chExt cx="6350000" cy="6350000"/>
            </a:xfrm>
          </p:grpSpPr>
          <p:sp>
            <p:nvSpPr>
              <p:cNvPr id="566" name="Freeform 5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67" name="Group 567"/>
            <p:cNvGrpSpPr/>
            <p:nvPr/>
          </p:nvGrpSpPr>
          <p:grpSpPr>
            <a:xfrm>
              <a:off x="5960278" y="9073915"/>
              <a:ext cx="82785" cy="82785"/>
              <a:chOff x="0" y="0"/>
              <a:chExt cx="6350000" cy="6350000"/>
            </a:xfrm>
          </p:grpSpPr>
          <p:sp>
            <p:nvSpPr>
              <p:cNvPr id="568" name="Freeform 5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69" name="Group 569"/>
            <p:cNvGrpSpPr/>
            <p:nvPr/>
          </p:nvGrpSpPr>
          <p:grpSpPr>
            <a:xfrm>
              <a:off x="5960278" y="5881131"/>
              <a:ext cx="82785" cy="82785"/>
              <a:chOff x="0" y="0"/>
              <a:chExt cx="6350000" cy="6350000"/>
            </a:xfrm>
          </p:grpSpPr>
          <p:sp>
            <p:nvSpPr>
              <p:cNvPr id="570" name="Freeform 5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71" name="Group 571"/>
            <p:cNvGrpSpPr/>
            <p:nvPr/>
          </p:nvGrpSpPr>
          <p:grpSpPr>
            <a:xfrm>
              <a:off x="15661550" y="2693431"/>
              <a:ext cx="82785" cy="82785"/>
              <a:chOff x="0" y="0"/>
              <a:chExt cx="6350000" cy="6350000"/>
            </a:xfrm>
          </p:grpSpPr>
          <p:sp>
            <p:nvSpPr>
              <p:cNvPr id="572" name="Freeform 5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73" name="Group 573"/>
            <p:cNvGrpSpPr/>
            <p:nvPr/>
          </p:nvGrpSpPr>
          <p:grpSpPr>
            <a:xfrm>
              <a:off x="15661550" y="9073915"/>
              <a:ext cx="82785" cy="82785"/>
              <a:chOff x="0" y="0"/>
              <a:chExt cx="6350000" cy="6350000"/>
            </a:xfrm>
          </p:grpSpPr>
          <p:sp>
            <p:nvSpPr>
              <p:cNvPr id="574" name="Freeform 5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75" name="Group 575"/>
            <p:cNvGrpSpPr/>
            <p:nvPr/>
          </p:nvGrpSpPr>
          <p:grpSpPr>
            <a:xfrm>
              <a:off x="15661550" y="5881131"/>
              <a:ext cx="82785" cy="82785"/>
              <a:chOff x="0" y="0"/>
              <a:chExt cx="6350000" cy="6350000"/>
            </a:xfrm>
          </p:grpSpPr>
          <p:sp>
            <p:nvSpPr>
              <p:cNvPr id="576" name="Freeform 5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dirty="0"/>
              </a:p>
            </p:txBody>
          </p:sp>
        </p:grpSp>
        <p:grpSp>
          <p:nvGrpSpPr>
            <p:cNvPr id="577" name="Group 577"/>
            <p:cNvGrpSpPr/>
            <p:nvPr/>
          </p:nvGrpSpPr>
          <p:grpSpPr>
            <a:xfrm>
              <a:off x="545144" y="0"/>
              <a:ext cx="82785" cy="82785"/>
              <a:chOff x="0" y="0"/>
              <a:chExt cx="1913890" cy="1913890"/>
            </a:xfrm>
          </p:grpSpPr>
          <p:sp>
            <p:nvSpPr>
              <p:cNvPr id="578" name="Freeform 5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579" name="Group 579"/>
            <p:cNvGrpSpPr/>
            <p:nvPr/>
          </p:nvGrpSpPr>
          <p:grpSpPr>
            <a:xfrm>
              <a:off x="545144" y="6380485"/>
              <a:ext cx="82785" cy="82785"/>
              <a:chOff x="0" y="0"/>
              <a:chExt cx="1913890" cy="1913890"/>
            </a:xfrm>
          </p:grpSpPr>
          <p:sp>
            <p:nvSpPr>
              <p:cNvPr id="580" name="Freeform 5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581" name="Group 581"/>
            <p:cNvGrpSpPr/>
            <p:nvPr/>
          </p:nvGrpSpPr>
          <p:grpSpPr>
            <a:xfrm>
              <a:off x="545144" y="3187700"/>
              <a:ext cx="82785" cy="82785"/>
              <a:chOff x="0" y="0"/>
              <a:chExt cx="1913890" cy="1913890"/>
            </a:xfrm>
          </p:grpSpPr>
          <p:sp>
            <p:nvSpPr>
              <p:cNvPr id="582" name="Freeform 5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583" name="Group 583"/>
            <p:cNvGrpSpPr/>
            <p:nvPr/>
          </p:nvGrpSpPr>
          <p:grpSpPr>
            <a:xfrm>
              <a:off x="545144" y="9568185"/>
              <a:ext cx="82785" cy="82785"/>
              <a:chOff x="0" y="0"/>
              <a:chExt cx="1913890" cy="1913890"/>
            </a:xfrm>
          </p:grpSpPr>
          <p:sp>
            <p:nvSpPr>
              <p:cNvPr id="584" name="Freeform 5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585" name="Group 585"/>
            <p:cNvGrpSpPr/>
            <p:nvPr/>
          </p:nvGrpSpPr>
          <p:grpSpPr>
            <a:xfrm>
              <a:off x="10246416" y="0"/>
              <a:ext cx="82785" cy="82785"/>
              <a:chOff x="0" y="0"/>
              <a:chExt cx="1913890" cy="1913890"/>
            </a:xfrm>
          </p:grpSpPr>
          <p:sp>
            <p:nvSpPr>
              <p:cNvPr id="586" name="Freeform 5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587" name="Group 587"/>
            <p:cNvGrpSpPr/>
            <p:nvPr/>
          </p:nvGrpSpPr>
          <p:grpSpPr>
            <a:xfrm>
              <a:off x="10246416" y="6380485"/>
              <a:ext cx="82785" cy="82785"/>
              <a:chOff x="0" y="0"/>
              <a:chExt cx="1913890" cy="1913890"/>
            </a:xfrm>
          </p:grpSpPr>
          <p:sp>
            <p:nvSpPr>
              <p:cNvPr id="588" name="Freeform 5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589" name="Group 589"/>
            <p:cNvGrpSpPr/>
            <p:nvPr/>
          </p:nvGrpSpPr>
          <p:grpSpPr>
            <a:xfrm>
              <a:off x="10246416" y="3187700"/>
              <a:ext cx="82785" cy="82785"/>
              <a:chOff x="0" y="0"/>
              <a:chExt cx="1913890" cy="1913890"/>
            </a:xfrm>
          </p:grpSpPr>
          <p:sp>
            <p:nvSpPr>
              <p:cNvPr id="590" name="Freeform 5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591" name="Group 591"/>
            <p:cNvGrpSpPr/>
            <p:nvPr/>
          </p:nvGrpSpPr>
          <p:grpSpPr>
            <a:xfrm>
              <a:off x="10246416" y="9568185"/>
              <a:ext cx="82785" cy="82785"/>
              <a:chOff x="0" y="0"/>
              <a:chExt cx="1913890" cy="1913890"/>
            </a:xfrm>
          </p:grpSpPr>
          <p:sp>
            <p:nvSpPr>
              <p:cNvPr id="592" name="Freeform 5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593" name="Group 593"/>
            <p:cNvGrpSpPr/>
            <p:nvPr/>
          </p:nvGrpSpPr>
          <p:grpSpPr>
            <a:xfrm>
              <a:off x="545144" y="1618080"/>
              <a:ext cx="82785" cy="82785"/>
              <a:chOff x="0" y="0"/>
              <a:chExt cx="1913890" cy="1913890"/>
            </a:xfrm>
          </p:grpSpPr>
          <p:sp>
            <p:nvSpPr>
              <p:cNvPr id="594" name="Freeform 5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595" name="Group 595"/>
            <p:cNvGrpSpPr/>
            <p:nvPr/>
          </p:nvGrpSpPr>
          <p:grpSpPr>
            <a:xfrm>
              <a:off x="545144" y="7998564"/>
              <a:ext cx="82785" cy="82785"/>
              <a:chOff x="0" y="0"/>
              <a:chExt cx="1913890" cy="1913890"/>
            </a:xfrm>
          </p:grpSpPr>
          <p:sp>
            <p:nvSpPr>
              <p:cNvPr id="596" name="Freeform 5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597" name="Group 597"/>
            <p:cNvGrpSpPr/>
            <p:nvPr/>
          </p:nvGrpSpPr>
          <p:grpSpPr>
            <a:xfrm>
              <a:off x="545144" y="4805780"/>
              <a:ext cx="82785" cy="82785"/>
              <a:chOff x="0" y="0"/>
              <a:chExt cx="1913890" cy="1913890"/>
            </a:xfrm>
          </p:grpSpPr>
          <p:sp>
            <p:nvSpPr>
              <p:cNvPr id="598" name="Freeform 5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599" name="Group 599"/>
            <p:cNvGrpSpPr/>
            <p:nvPr/>
          </p:nvGrpSpPr>
          <p:grpSpPr>
            <a:xfrm>
              <a:off x="10246416" y="1618080"/>
              <a:ext cx="82785" cy="82785"/>
              <a:chOff x="0" y="0"/>
              <a:chExt cx="1913890" cy="1913890"/>
            </a:xfrm>
          </p:grpSpPr>
          <p:sp>
            <p:nvSpPr>
              <p:cNvPr id="600" name="Freeform 6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01" name="Group 601"/>
            <p:cNvGrpSpPr/>
            <p:nvPr/>
          </p:nvGrpSpPr>
          <p:grpSpPr>
            <a:xfrm>
              <a:off x="10246416" y="7998564"/>
              <a:ext cx="82785" cy="82785"/>
              <a:chOff x="0" y="0"/>
              <a:chExt cx="1913890" cy="1913890"/>
            </a:xfrm>
          </p:grpSpPr>
          <p:sp>
            <p:nvSpPr>
              <p:cNvPr id="602" name="Freeform 6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03" name="Group 603"/>
            <p:cNvGrpSpPr/>
            <p:nvPr/>
          </p:nvGrpSpPr>
          <p:grpSpPr>
            <a:xfrm>
              <a:off x="10246416" y="4805780"/>
              <a:ext cx="82785" cy="82785"/>
              <a:chOff x="0" y="0"/>
              <a:chExt cx="1913890" cy="1913890"/>
            </a:xfrm>
          </p:grpSpPr>
          <p:sp>
            <p:nvSpPr>
              <p:cNvPr id="604" name="Freeform 6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05" name="Group 605"/>
            <p:cNvGrpSpPr/>
            <p:nvPr/>
          </p:nvGrpSpPr>
          <p:grpSpPr>
            <a:xfrm>
              <a:off x="7039293" y="0"/>
              <a:ext cx="82785" cy="82785"/>
              <a:chOff x="0" y="0"/>
              <a:chExt cx="1913890" cy="1913890"/>
            </a:xfrm>
          </p:grpSpPr>
          <p:sp>
            <p:nvSpPr>
              <p:cNvPr id="606" name="Freeform 6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07" name="Group 607"/>
            <p:cNvGrpSpPr/>
            <p:nvPr/>
          </p:nvGrpSpPr>
          <p:grpSpPr>
            <a:xfrm>
              <a:off x="7039293" y="6380485"/>
              <a:ext cx="82785" cy="82785"/>
              <a:chOff x="0" y="0"/>
              <a:chExt cx="1913890" cy="1913890"/>
            </a:xfrm>
          </p:grpSpPr>
          <p:sp>
            <p:nvSpPr>
              <p:cNvPr id="608" name="Freeform 6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09" name="Group 609"/>
            <p:cNvGrpSpPr/>
            <p:nvPr/>
          </p:nvGrpSpPr>
          <p:grpSpPr>
            <a:xfrm>
              <a:off x="7039293" y="3187700"/>
              <a:ext cx="82785" cy="82785"/>
              <a:chOff x="0" y="0"/>
              <a:chExt cx="1913890" cy="1913890"/>
            </a:xfrm>
          </p:grpSpPr>
          <p:sp>
            <p:nvSpPr>
              <p:cNvPr id="610" name="Freeform 6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11" name="Group 611"/>
            <p:cNvGrpSpPr/>
            <p:nvPr/>
          </p:nvGrpSpPr>
          <p:grpSpPr>
            <a:xfrm>
              <a:off x="7039293" y="9568185"/>
              <a:ext cx="82785" cy="82785"/>
              <a:chOff x="0" y="0"/>
              <a:chExt cx="1913890" cy="1913890"/>
            </a:xfrm>
          </p:grpSpPr>
          <p:sp>
            <p:nvSpPr>
              <p:cNvPr id="612" name="Freeform 6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13" name="Group 613"/>
            <p:cNvGrpSpPr/>
            <p:nvPr/>
          </p:nvGrpSpPr>
          <p:grpSpPr>
            <a:xfrm>
              <a:off x="16740565" y="0"/>
              <a:ext cx="82785" cy="82785"/>
              <a:chOff x="0" y="0"/>
              <a:chExt cx="1913890" cy="1913890"/>
            </a:xfrm>
          </p:grpSpPr>
          <p:sp>
            <p:nvSpPr>
              <p:cNvPr id="614" name="Freeform 6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15" name="Group 615"/>
            <p:cNvGrpSpPr/>
            <p:nvPr/>
          </p:nvGrpSpPr>
          <p:grpSpPr>
            <a:xfrm>
              <a:off x="16740565" y="6380485"/>
              <a:ext cx="82785" cy="82785"/>
              <a:chOff x="0" y="0"/>
              <a:chExt cx="1913890" cy="1913890"/>
            </a:xfrm>
          </p:grpSpPr>
          <p:sp>
            <p:nvSpPr>
              <p:cNvPr id="616" name="Freeform 6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17" name="Group 617"/>
            <p:cNvGrpSpPr/>
            <p:nvPr/>
          </p:nvGrpSpPr>
          <p:grpSpPr>
            <a:xfrm>
              <a:off x="16740565" y="3187700"/>
              <a:ext cx="82785" cy="82785"/>
              <a:chOff x="0" y="0"/>
              <a:chExt cx="1913890" cy="1913890"/>
            </a:xfrm>
          </p:grpSpPr>
          <p:sp>
            <p:nvSpPr>
              <p:cNvPr id="618" name="Freeform 6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19" name="Group 619"/>
            <p:cNvGrpSpPr/>
            <p:nvPr/>
          </p:nvGrpSpPr>
          <p:grpSpPr>
            <a:xfrm>
              <a:off x="16740565" y="9568185"/>
              <a:ext cx="82785" cy="82785"/>
              <a:chOff x="0" y="0"/>
              <a:chExt cx="1913890" cy="1913890"/>
            </a:xfrm>
          </p:grpSpPr>
          <p:sp>
            <p:nvSpPr>
              <p:cNvPr id="620" name="Freeform 6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21" name="Group 621"/>
            <p:cNvGrpSpPr/>
            <p:nvPr/>
          </p:nvGrpSpPr>
          <p:grpSpPr>
            <a:xfrm>
              <a:off x="19927945" y="0"/>
              <a:ext cx="82785" cy="82785"/>
              <a:chOff x="0" y="0"/>
              <a:chExt cx="1913890" cy="1913890"/>
            </a:xfrm>
          </p:grpSpPr>
          <p:sp>
            <p:nvSpPr>
              <p:cNvPr id="622" name="Freeform 6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23" name="Group 623"/>
            <p:cNvGrpSpPr/>
            <p:nvPr/>
          </p:nvGrpSpPr>
          <p:grpSpPr>
            <a:xfrm>
              <a:off x="19927945" y="6380485"/>
              <a:ext cx="82785" cy="82785"/>
              <a:chOff x="0" y="0"/>
              <a:chExt cx="1913890" cy="1913890"/>
            </a:xfrm>
          </p:grpSpPr>
          <p:sp>
            <p:nvSpPr>
              <p:cNvPr id="624" name="Freeform 6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25" name="Group 625"/>
            <p:cNvGrpSpPr/>
            <p:nvPr/>
          </p:nvGrpSpPr>
          <p:grpSpPr>
            <a:xfrm>
              <a:off x="19927945" y="3187700"/>
              <a:ext cx="82785" cy="82785"/>
              <a:chOff x="0" y="0"/>
              <a:chExt cx="1913890" cy="1913890"/>
            </a:xfrm>
          </p:grpSpPr>
          <p:sp>
            <p:nvSpPr>
              <p:cNvPr id="626" name="Freeform 6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27" name="Group 627"/>
            <p:cNvGrpSpPr/>
            <p:nvPr/>
          </p:nvGrpSpPr>
          <p:grpSpPr>
            <a:xfrm>
              <a:off x="19927945" y="9568185"/>
              <a:ext cx="82785" cy="82785"/>
              <a:chOff x="0" y="0"/>
              <a:chExt cx="1913890" cy="1913890"/>
            </a:xfrm>
          </p:grpSpPr>
          <p:sp>
            <p:nvSpPr>
              <p:cNvPr id="628" name="Freeform 6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29" name="Group 629"/>
            <p:cNvGrpSpPr/>
            <p:nvPr/>
          </p:nvGrpSpPr>
          <p:grpSpPr>
            <a:xfrm>
              <a:off x="7039293" y="1618080"/>
              <a:ext cx="82785" cy="82785"/>
              <a:chOff x="0" y="0"/>
              <a:chExt cx="1913890" cy="1913890"/>
            </a:xfrm>
          </p:grpSpPr>
          <p:sp>
            <p:nvSpPr>
              <p:cNvPr id="630" name="Freeform 6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31" name="Group 631"/>
            <p:cNvGrpSpPr/>
            <p:nvPr/>
          </p:nvGrpSpPr>
          <p:grpSpPr>
            <a:xfrm>
              <a:off x="7039293" y="7998564"/>
              <a:ext cx="82785" cy="82785"/>
              <a:chOff x="0" y="0"/>
              <a:chExt cx="1913890" cy="1913890"/>
            </a:xfrm>
          </p:grpSpPr>
          <p:sp>
            <p:nvSpPr>
              <p:cNvPr id="632" name="Freeform 6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33" name="Group 633"/>
            <p:cNvGrpSpPr/>
            <p:nvPr/>
          </p:nvGrpSpPr>
          <p:grpSpPr>
            <a:xfrm>
              <a:off x="7039293" y="4805780"/>
              <a:ext cx="82785" cy="82785"/>
              <a:chOff x="0" y="0"/>
              <a:chExt cx="1913890" cy="1913890"/>
            </a:xfrm>
          </p:grpSpPr>
          <p:sp>
            <p:nvSpPr>
              <p:cNvPr id="634" name="Freeform 6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35" name="Group 635"/>
            <p:cNvGrpSpPr/>
            <p:nvPr/>
          </p:nvGrpSpPr>
          <p:grpSpPr>
            <a:xfrm>
              <a:off x="16740565" y="1618080"/>
              <a:ext cx="82785" cy="82785"/>
              <a:chOff x="0" y="0"/>
              <a:chExt cx="1913890" cy="1913890"/>
            </a:xfrm>
          </p:grpSpPr>
          <p:sp>
            <p:nvSpPr>
              <p:cNvPr id="636" name="Freeform 6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37" name="Group 637"/>
            <p:cNvGrpSpPr/>
            <p:nvPr/>
          </p:nvGrpSpPr>
          <p:grpSpPr>
            <a:xfrm>
              <a:off x="16740565" y="7998564"/>
              <a:ext cx="82785" cy="82785"/>
              <a:chOff x="0" y="0"/>
              <a:chExt cx="1913890" cy="1913890"/>
            </a:xfrm>
          </p:grpSpPr>
          <p:sp>
            <p:nvSpPr>
              <p:cNvPr id="638" name="Freeform 6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39" name="Group 639"/>
            <p:cNvGrpSpPr/>
            <p:nvPr/>
          </p:nvGrpSpPr>
          <p:grpSpPr>
            <a:xfrm>
              <a:off x="16740565" y="4805780"/>
              <a:ext cx="82785" cy="82785"/>
              <a:chOff x="0" y="0"/>
              <a:chExt cx="1913890" cy="1913890"/>
            </a:xfrm>
          </p:grpSpPr>
          <p:sp>
            <p:nvSpPr>
              <p:cNvPr id="640" name="Freeform 6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41" name="Group 641"/>
            <p:cNvGrpSpPr/>
            <p:nvPr/>
          </p:nvGrpSpPr>
          <p:grpSpPr>
            <a:xfrm>
              <a:off x="19927945" y="1618080"/>
              <a:ext cx="82785" cy="82785"/>
              <a:chOff x="0" y="0"/>
              <a:chExt cx="1913890" cy="1913890"/>
            </a:xfrm>
          </p:grpSpPr>
          <p:sp>
            <p:nvSpPr>
              <p:cNvPr id="642" name="Freeform 6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43" name="Group 643"/>
            <p:cNvGrpSpPr/>
            <p:nvPr/>
          </p:nvGrpSpPr>
          <p:grpSpPr>
            <a:xfrm>
              <a:off x="19927945" y="7998564"/>
              <a:ext cx="82785" cy="82785"/>
              <a:chOff x="0" y="0"/>
              <a:chExt cx="1913890" cy="1913890"/>
            </a:xfrm>
          </p:grpSpPr>
          <p:sp>
            <p:nvSpPr>
              <p:cNvPr id="644" name="Freeform 6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45" name="Group 645"/>
            <p:cNvGrpSpPr/>
            <p:nvPr/>
          </p:nvGrpSpPr>
          <p:grpSpPr>
            <a:xfrm>
              <a:off x="19927945" y="4805780"/>
              <a:ext cx="82785" cy="82785"/>
              <a:chOff x="0" y="0"/>
              <a:chExt cx="1913890" cy="1913890"/>
            </a:xfrm>
          </p:grpSpPr>
          <p:sp>
            <p:nvSpPr>
              <p:cNvPr id="646" name="Freeform 6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47" name="Group 647"/>
            <p:cNvGrpSpPr/>
            <p:nvPr/>
          </p:nvGrpSpPr>
          <p:grpSpPr>
            <a:xfrm>
              <a:off x="3793009" y="0"/>
              <a:ext cx="82785" cy="82785"/>
              <a:chOff x="0" y="0"/>
              <a:chExt cx="1913890" cy="1913890"/>
            </a:xfrm>
          </p:grpSpPr>
          <p:sp>
            <p:nvSpPr>
              <p:cNvPr id="648" name="Freeform 6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49" name="Group 649"/>
            <p:cNvGrpSpPr/>
            <p:nvPr/>
          </p:nvGrpSpPr>
          <p:grpSpPr>
            <a:xfrm>
              <a:off x="3793009" y="6380485"/>
              <a:ext cx="82785" cy="82785"/>
              <a:chOff x="0" y="0"/>
              <a:chExt cx="1913890" cy="1913890"/>
            </a:xfrm>
          </p:grpSpPr>
          <p:sp>
            <p:nvSpPr>
              <p:cNvPr id="650" name="Freeform 6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51" name="Group 651"/>
            <p:cNvGrpSpPr/>
            <p:nvPr/>
          </p:nvGrpSpPr>
          <p:grpSpPr>
            <a:xfrm>
              <a:off x="3793009" y="3187700"/>
              <a:ext cx="82785" cy="82785"/>
              <a:chOff x="0" y="0"/>
              <a:chExt cx="1913890" cy="1913890"/>
            </a:xfrm>
          </p:grpSpPr>
          <p:sp>
            <p:nvSpPr>
              <p:cNvPr id="652" name="Freeform 6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53" name="Group 653"/>
            <p:cNvGrpSpPr/>
            <p:nvPr/>
          </p:nvGrpSpPr>
          <p:grpSpPr>
            <a:xfrm>
              <a:off x="3793009" y="9568185"/>
              <a:ext cx="82785" cy="82785"/>
              <a:chOff x="0" y="0"/>
              <a:chExt cx="1913890" cy="1913890"/>
            </a:xfrm>
          </p:grpSpPr>
          <p:sp>
            <p:nvSpPr>
              <p:cNvPr id="654" name="Freeform 6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55" name="Group 655"/>
            <p:cNvGrpSpPr/>
            <p:nvPr/>
          </p:nvGrpSpPr>
          <p:grpSpPr>
            <a:xfrm>
              <a:off x="13494281" y="0"/>
              <a:ext cx="82785" cy="82785"/>
              <a:chOff x="0" y="0"/>
              <a:chExt cx="1913890" cy="1913890"/>
            </a:xfrm>
          </p:grpSpPr>
          <p:sp>
            <p:nvSpPr>
              <p:cNvPr id="656" name="Freeform 6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57" name="Group 657"/>
            <p:cNvGrpSpPr/>
            <p:nvPr/>
          </p:nvGrpSpPr>
          <p:grpSpPr>
            <a:xfrm>
              <a:off x="13494281" y="6380485"/>
              <a:ext cx="82785" cy="82785"/>
              <a:chOff x="0" y="0"/>
              <a:chExt cx="1913890" cy="1913890"/>
            </a:xfrm>
          </p:grpSpPr>
          <p:sp>
            <p:nvSpPr>
              <p:cNvPr id="658" name="Freeform 6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59" name="Group 659"/>
            <p:cNvGrpSpPr/>
            <p:nvPr/>
          </p:nvGrpSpPr>
          <p:grpSpPr>
            <a:xfrm>
              <a:off x="13494281" y="3187700"/>
              <a:ext cx="82785" cy="82785"/>
              <a:chOff x="0" y="0"/>
              <a:chExt cx="1913890" cy="1913890"/>
            </a:xfrm>
          </p:grpSpPr>
          <p:sp>
            <p:nvSpPr>
              <p:cNvPr id="660" name="Freeform 6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61" name="Group 661"/>
            <p:cNvGrpSpPr/>
            <p:nvPr/>
          </p:nvGrpSpPr>
          <p:grpSpPr>
            <a:xfrm>
              <a:off x="13494281" y="9568185"/>
              <a:ext cx="82785" cy="82785"/>
              <a:chOff x="0" y="0"/>
              <a:chExt cx="1913890" cy="1913890"/>
            </a:xfrm>
          </p:grpSpPr>
          <p:sp>
            <p:nvSpPr>
              <p:cNvPr id="662" name="Freeform 6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63" name="Group 663"/>
            <p:cNvGrpSpPr/>
            <p:nvPr/>
          </p:nvGrpSpPr>
          <p:grpSpPr>
            <a:xfrm>
              <a:off x="3793009" y="1618080"/>
              <a:ext cx="82785" cy="82785"/>
              <a:chOff x="0" y="0"/>
              <a:chExt cx="1913890" cy="1913890"/>
            </a:xfrm>
          </p:grpSpPr>
          <p:sp>
            <p:nvSpPr>
              <p:cNvPr id="664" name="Freeform 6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65" name="Group 665"/>
            <p:cNvGrpSpPr/>
            <p:nvPr/>
          </p:nvGrpSpPr>
          <p:grpSpPr>
            <a:xfrm>
              <a:off x="3793009" y="7998564"/>
              <a:ext cx="82785" cy="82785"/>
              <a:chOff x="0" y="0"/>
              <a:chExt cx="1913890" cy="1913890"/>
            </a:xfrm>
          </p:grpSpPr>
          <p:sp>
            <p:nvSpPr>
              <p:cNvPr id="666" name="Freeform 6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67" name="Group 667"/>
            <p:cNvGrpSpPr/>
            <p:nvPr/>
          </p:nvGrpSpPr>
          <p:grpSpPr>
            <a:xfrm>
              <a:off x="3793009" y="4805780"/>
              <a:ext cx="82785" cy="82785"/>
              <a:chOff x="0" y="0"/>
              <a:chExt cx="1913890" cy="1913890"/>
            </a:xfrm>
          </p:grpSpPr>
          <p:sp>
            <p:nvSpPr>
              <p:cNvPr id="668" name="Freeform 6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69" name="Group 669"/>
            <p:cNvGrpSpPr/>
            <p:nvPr/>
          </p:nvGrpSpPr>
          <p:grpSpPr>
            <a:xfrm>
              <a:off x="13494281" y="1618080"/>
              <a:ext cx="82785" cy="82785"/>
              <a:chOff x="0" y="0"/>
              <a:chExt cx="1913890" cy="1913890"/>
            </a:xfrm>
          </p:grpSpPr>
          <p:sp>
            <p:nvSpPr>
              <p:cNvPr id="670" name="Freeform 6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71" name="Group 671"/>
            <p:cNvGrpSpPr/>
            <p:nvPr/>
          </p:nvGrpSpPr>
          <p:grpSpPr>
            <a:xfrm>
              <a:off x="13494281" y="7998564"/>
              <a:ext cx="82785" cy="82785"/>
              <a:chOff x="0" y="0"/>
              <a:chExt cx="1913890" cy="1913890"/>
            </a:xfrm>
          </p:grpSpPr>
          <p:sp>
            <p:nvSpPr>
              <p:cNvPr id="672" name="Freeform 6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73" name="Group 673"/>
            <p:cNvGrpSpPr/>
            <p:nvPr/>
          </p:nvGrpSpPr>
          <p:grpSpPr>
            <a:xfrm>
              <a:off x="13494281" y="4805780"/>
              <a:ext cx="82785" cy="82785"/>
              <a:chOff x="0" y="0"/>
              <a:chExt cx="1913890" cy="1913890"/>
            </a:xfrm>
          </p:grpSpPr>
          <p:sp>
            <p:nvSpPr>
              <p:cNvPr id="674" name="Freeform 6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75" name="Group 675"/>
            <p:cNvGrpSpPr/>
            <p:nvPr/>
          </p:nvGrpSpPr>
          <p:grpSpPr>
            <a:xfrm>
              <a:off x="1083805" y="537155"/>
              <a:ext cx="82785" cy="82785"/>
              <a:chOff x="0" y="0"/>
              <a:chExt cx="1913890" cy="1913890"/>
            </a:xfrm>
          </p:grpSpPr>
          <p:sp>
            <p:nvSpPr>
              <p:cNvPr id="676" name="Freeform 6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77" name="Group 677"/>
            <p:cNvGrpSpPr/>
            <p:nvPr/>
          </p:nvGrpSpPr>
          <p:grpSpPr>
            <a:xfrm>
              <a:off x="1083805" y="6917640"/>
              <a:ext cx="82785" cy="82785"/>
              <a:chOff x="0" y="0"/>
              <a:chExt cx="1913890" cy="1913890"/>
            </a:xfrm>
          </p:grpSpPr>
          <p:sp>
            <p:nvSpPr>
              <p:cNvPr id="678" name="Freeform 6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79" name="Group 679"/>
            <p:cNvGrpSpPr/>
            <p:nvPr/>
          </p:nvGrpSpPr>
          <p:grpSpPr>
            <a:xfrm>
              <a:off x="1083805" y="3724855"/>
              <a:ext cx="82785" cy="82785"/>
              <a:chOff x="0" y="0"/>
              <a:chExt cx="1913890" cy="1913890"/>
            </a:xfrm>
          </p:grpSpPr>
          <p:sp>
            <p:nvSpPr>
              <p:cNvPr id="680" name="Freeform 6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81" name="Group 681"/>
            <p:cNvGrpSpPr/>
            <p:nvPr/>
          </p:nvGrpSpPr>
          <p:grpSpPr>
            <a:xfrm>
              <a:off x="1083805" y="10105340"/>
              <a:ext cx="82785" cy="82785"/>
              <a:chOff x="0" y="0"/>
              <a:chExt cx="1913890" cy="1913890"/>
            </a:xfrm>
          </p:grpSpPr>
          <p:sp>
            <p:nvSpPr>
              <p:cNvPr id="682" name="Freeform 6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83" name="Group 683"/>
            <p:cNvGrpSpPr/>
            <p:nvPr/>
          </p:nvGrpSpPr>
          <p:grpSpPr>
            <a:xfrm>
              <a:off x="10785077" y="537155"/>
              <a:ext cx="82785" cy="82785"/>
              <a:chOff x="0" y="0"/>
              <a:chExt cx="1913890" cy="1913890"/>
            </a:xfrm>
          </p:grpSpPr>
          <p:sp>
            <p:nvSpPr>
              <p:cNvPr id="684" name="Freeform 6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85" name="Group 685"/>
            <p:cNvGrpSpPr/>
            <p:nvPr/>
          </p:nvGrpSpPr>
          <p:grpSpPr>
            <a:xfrm>
              <a:off x="10785077" y="6917640"/>
              <a:ext cx="82785" cy="82785"/>
              <a:chOff x="0" y="0"/>
              <a:chExt cx="1913890" cy="1913890"/>
            </a:xfrm>
          </p:grpSpPr>
          <p:sp>
            <p:nvSpPr>
              <p:cNvPr id="686" name="Freeform 6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87" name="Group 687"/>
            <p:cNvGrpSpPr/>
            <p:nvPr/>
          </p:nvGrpSpPr>
          <p:grpSpPr>
            <a:xfrm>
              <a:off x="10785077" y="3724855"/>
              <a:ext cx="82785" cy="82785"/>
              <a:chOff x="0" y="0"/>
              <a:chExt cx="1913890" cy="1913890"/>
            </a:xfrm>
          </p:grpSpPr>
          <p:sp>
            <p:nvSpPr>
              <p:cNvPr id="688" name="Freeform 6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89" name="Group 689"/>
            <p:cNvGrpSpPr/>
            <p:nvPr/>
          </p:nvGrpSpPr>
          <p:grpSpPr>
            <a:xfrm>
              <a:off x="10785077" y="10105340"/>
              <a:ext cx="82785" cy="82785"/>
              <a:chOff x="0" y="0"/>
              <a:chExt cx="1913890" cy="1913890"/>
            </a:xfrm>
          </p:grpSpPr>
          <p:sp>
            <p:nvSpPr>
              <p:cNvPr id="690" name="Freeform 6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91" name="Group 691"/>
            <p:cNvGrpSpPr/>
            <p:nvPr/>
          </p:nvGrpSpPr>
          <p:grpSpPr>
            <a:xfrm>
              <a:off x="1083805" y="2155235"/>
              <a:ext cx="82785" cy="82785"/>
              <a:chOff x="0" y="0"/>
              <a:chExt cx="1913890" cy="1913890"/>
            </a:xfrm>
          </p:grpSpPr>
          <p:sp>
            <p:nvSpPr>
              <p:cNvPr id="692" name="Freeform 6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93" name="Group 693"/>
            <p:cNvGrpSpPr/>
            <p:nvPr/>
          </p:nvGrpSpPr>
          <p:grpSpPr>
            <a:xfrm>
              <a:off x="1083805" y="8535719"/>
              <a:ext cx="82785" cy="82785"/>
              <a:chOff x="0" y="0"/>
              <a:chExt cx="1913890" cy="1913890"/>
            </a:xfrm>
          </p:grpSpPr>
          <p:sp>
            <p:nvSpPr>
              <p:cNvPr id="694" name="Freeform 6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95" name="Group 695"/>
            <p:cNvGrpSpPr/>
            <p:nvPr/>
          </p:nvGrpSpPr>
          <p:grpSpPr>
            <a:xfrm>
              <a:off x="1083805" y="5342935"/>
              <a:ext cx="82785" cy="82785"/>
              <a:chOff x="0" y="0"/>
              <a:chExt cx="1913890" cy="1913890"/>
            </a:xfrm>
          </p:grpSpPr>
          <p:sp>
            <p:nvSpPr>
              <p:cNvPr id="696" name="Freeform 6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97" name="Group 697"/>
            <p:cNvGrpSpPr/>
            <p:nvPr/>
          </p:nvGrpSpPr>
          <p:grpSpPr>
            <a:xfrm>
              <a:off x="10785077" y="2155235"/>
              <a:ext cx="82785" cy="82785"/>
              <a:chOff x="0" y="0"/>
              <a:chExt cx="1913890" cy="1913890"/>
            </a:xfrm>
          </p:grpSpPr>
          <p:sp>
            <p:nvSpPr>
              <p:cNvPr id="698" name="Freeform 6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699" name="Group 699"/>
            <p:cNvGrpSpPr/>
            <p:nvPr/>
          </p:nvGrpSpPr>
          <p:grpSpPr>
            <a:xfrm>
              <a:off x="10785077" y="8535719"/>
              <a:ext cx="82785" cy="82785"/>
              <a:chOff x="0" y="0"/>
              <a:chExt cx="1913890" cy="1913890"/>
            </a:xfrm>
          </p:grpSpPr>
          <p:sp>
            <p:nvSpPr>
              <p:cNvPr id="700" name="Freeform 7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01" name="Group 701"/>
            <p:cNvGrpSpPr/>
            <p:nvPr/>
          </p:nvGrpSpPr>
          <p:grpSpPr>
            <a:xfrm>
              <a:off x="10785077" y="5342935"/>
              <a:ext cx="82785" cy="82785"/>
              <a:chOff x="0" y="0"/>
              <a:chExt cx="1913890" cy="1913890"/>
            </a:xfrm>
          </p:grpSpPr>
          <p:sp>
            <p:nvSpPr>
              <p:cNvPr id="702" name="Freeform 7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03" name="Group 703"/>
            <p:cNvGrpSpPr/>
            <p:nvPr/>
          </p:nvGrpSpPr>
          <p:grpSpPr>
            <a:xfrm>
              <a:off x="7577954" y="537155"/>
              <a:ext cx="82785" cy="82785"/>
              <a:chOff x="0" y="0"/>
              <a:chExt cx="1913890" cy="1913890"/>
            </a:xfrm>
          </p:grpSpPr>
          <p:sp>
            <p:nvSpPr>
              <p:cNvPr id="704" name="Freeform 7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05" name="Group 705"/>
            <p:cNvGrpSpPr/>
            <p:nvPr/>
          </p:nvGrpSpPr>
          <p:grpSpPr>
            <a:xfrm>
              <a:off x="7577954" y="6917640"/>
              <a:ext cx="82785" cy="82785"/>
              <a:chOff x="0" y="0"/>
              <a:chExt cx="1913890" cy="1913890"/>
            </a:xfrm>
          </p:grpSpPr>
          <p:sp>
            <p:nvSpPr>
              <p:cNvPr id="706" name="Freeform 7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07" name="Group 707"/>
            <p:cNvGrpSpPr/>
            <p:nvPr/>
          </p:nvGrpSpPr>
          <p:grpSpPr>
            <a:xfrm>
              <a:off x="7577954" y="3724855"/>
              <a:ext cx="82785" cy="82785"/>
              <a:chOff x="0" y="0"/>
              <a:chExt cx="1913890" cy="1913890"/>
            </a:xfrm>
          </p:grpSpPr>
          <p:sp>
            <p:nvSpPr>
              <p:cNvPr id="708" name="Freeform 7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09" name="Group 709"/>
            <p:cNvGrpSpPr/>
            <p:nvPr/>
          </p:nvGrpSpPr>
          <p:grpSpPr>
            <a:xfrm>
              <a:off x="7577954" y="10105340"/>
              <a:ext cx="82785" cy="82785"/>
              <a:chOff x="0" y="0"/>
              <a:chExt cx="1913890" cy="1913890"/>
            </a:xfrm>
          </p:grpSpPr>
          <p:sp>
            <p:nvSpPr>
              <p:cNvPr id="710" name="Freeform 7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11" name="Group 711"/>
            <p:cNvGrpSpPr/>
            <p:nvPr/>
          </p:nvGrpSpPr>
          <p:grpSpPr>
            <a:xfrm>
              <a:off x="17279226" y="537155"/>
              <a:ext cx="82785" cy="82785"/>
              <a:chOff x="0" y="0"/>
              <a:chExt cx="1913890" cy="1913890"/>
            </a:xfrm>
          </p:grpSpPr>
          <p:sp>
            <p:nvSpPr>
              <p:cNvPr id="712" name="Freeform 7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13" name="Group 713"/>
            <p:cNvGrpSpPr/>
            <p:nvPr/>
          </p:nvGrpSpPr>
          <p:grpSpPr>
            <a:xfrm>
              <a:off x="17279226" y="6917640"/>
              <a:ext cx="82785" cy="82785"/>
              <a:chOff x="0" y="0"/>
              <a:chExt cx="1913890" cy="1913890"/>
            </a:xfrm>
          </p:grpSpPr>
          <p:sp>
            <p:nvSpPr>
              <p:cNvPr id="714" name="Freeform 7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15" name="Group 715"/>
            <p:cNvGrpSpPr/>
            <p:nvPr/>
          </p:nvGrpSpPr>
          <p:grpSpPr>
            <a:xfrm>
              <a:off x="17279226" y="3724855"/>
              <a:ext cx="82785" cy="82785"/>
              <a:chOff x="0" y="0"/>
              <a:chExt cx="1913890" cy="1913890"/>
            </a:xfrm>
          </p:grpSpPr>
          <p:sp>
            <p:nvSpPr>
              <p:cNvPr id="716" name="Freeform 7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17" name="Group 717"/>
            <p:cNvGrpSpPr/>
            <p:nvPr/>
          </p:nvGrpSpPr>
          <p:grpSpPr>
            <a:xfrm>
              <a:off x="17279226" y="10105340"/>
              <a:ext cx="82785" cy="82785"/>
              <a:chOff x="0" y="0"/>
              <a:chExt cx="1913890" cy="1913890"/>
            </a:xfrm>
          </p:grpSpPr>
          <p:sp>
            <p:nvSpPr>
              <p:cNvPr id="718" name="Freeform 7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19" name="Group 719"/>
            <p:cNvGrpSpPr/>
            <p:nvPr/>
          </p:nvGrpSpPr>
          <p:grpSpPr>
            <a:xfrm>
              <a:off x="20466606" y="537155"/>
              <a:ext cx="82785" cy="82785"/>
              <a:chOff x="0" y="0"/>
              <a:chExt cx="1913890" cy="1913890"/>
            </a:xfrm>
          </p:grpSpPr>
          <p:sp>
            <p:nvSpPr>
              <p:cNvPr id="720" name="Freeform 7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21" name="Group 721"/>
            <p:cNvGrpSpPr/>
            <p:nvPr/>
          </p:nvGrpSpPr>
          <p:grpSpPr>
            <a:xfrm>
              <a:off x="20466606" y="6917640"/>
              <a:ext cx="82785" cy="82785"/>
              <a:chOff x="0" y="0"/>
              <a:chExt cx="1913890" cy="1913890"/>
            </a:xfrm>
          </p:grpSpPr>
          <p:sp>
            <p:nvSpPr>
              <p:cNvPr id="722" name="Freeform 7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23" name="Group 723"/>
            <p:cNvGrpSpPr/>
            <p:nvPr/>
          </p:nvGrpSpPr>
          <p:grpSpPr>
            <a:xfrm>
              <a:off x="20466606" y="3724855"/>
              <a:ext cx="82785" cy="82785"/>
              <a:chOff x="0" y="0"/>
              <a:chExt cx="1913890" cy="1913890"/>
            </a:xfrm>
          </p:grpSpPr>
          <p:sp>
            <p:nvSpPr>
              <p:cNvPr id="724" name="Freeform 7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25" name="Group 725"/>
            <p:cNvGrpSpPr/>
            <p:nvPr/>
          </p:nvGrpSpPr>
          <p:grpSpPr>
            <a:xfrm>
              <a:off x="20466606" y="10105340"/>
              <a:ext cx="82785" cy="82785"/>
              <a:chOff x="0" y="0"/>
              <a:chExt cx="1913890" cy="1913890"/>
            </a:xfrm>
          </p:grpSpPr>
          <p:sp>
            <p:nvSpPr>
              <p:cNvPr id="726" name="Freeform 7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27" name="Group 727"/>
            <p:cNvGrpSpPr/>
            <p:nvPr/>
          </p:nvGrpSpPr>
          <p:grpSpPr>
            <a:xfrm>
              <a:off x="7577954" y="2155235"/>
              <a:ext cx="82785" cy="82785"/>
              <a:chOff x="0" y="0"/>
              <a:chExt cx="1913890" cy="1913890"/>
            </a:xfrm>
          </p:grpSpPr>
          <p:sp>
            <p:nvSpPr>
              <p:cNvPr id="728" name="Freeform 7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29" name="Group 729"/>
            <p:cNvGrpSpPr/>
            <p:nvPr/>
          </p:nvGrpSpPr>
          <p:grpSpPr>
            <a:xfrm>
              <a:off x="7577954" y="8535719"/>
              <a:ext cx="82785" cy="82785"/>
              <a:chOff x="0" y="0"/>
              <a:chExt cx="1913890" cy="1913890"/>
            </a:xfrm>
          </p:grpSpPr>
          <p:sp>
            <p:nvSpPr>
              <p:cNvPr id="730" name="Freeform 7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31" name="Group 731"/>
            <p:cNvGrpSpPr/>
            <p:nvPr/>
          </p:nvGrpSpPr>
          <p:grpSpPr>
            <a:xfrm>
              <a:off x="7577954" y="5342935"/>
              <a:ext cx="82785" cy="82785"/>
              <a:chOff x="0" y="0"/>
              <a:chExt cx="1913890" cy="1913890"/>
            </a:xfrm>
          </p:grpSpPr>
          <p:sp>
            <p:nvSpPr>
              <p:cNvPr id="732" name="Freeform 7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33" name="Group 733"/>
            <p:cNvGrpSpPr/>
            <p:nvPr/>
          </p:nvGrpSpPr>
          <p:grpSpPr>
            <a:xfrm>
              <a:off x="17279226" y="2155235"/>
              <a:ext cx="82785" cy="82785"/>
              <a:chOff x="0" y="0"/>
              <a:chExt cx="1913890" cy="1913890"/>
            </a:xfrm>
          </p:grpSpPr>
          <p:sp>
            <p:nvSpPr>
              <p:cNvPr id="734" name="Freeform 7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35" name="Group 735"/>
            <p:cNvGrpSpPr/>
            <p:nvPr/>
          </p:nvGrpSpPr>
          <p:grpSpPr>
            <a:xfrm>
              <a:off x="17279226" y="8535719"/>
              <a:ext cx="82785" cy="82785"/>
              <a:chOff x="0" y="0"/>
              <a:chExt cx="1913890" cy="1913890"/>
            </a:xfrm>
          </p:grpSpPr>
          <p:sp>
            <p:nvSpPr>
              <p:cNvPr id="736" name="Freeform 7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37" name="Group 737"/>
            <p:cNvGrpSpPr/>
            <p:nvPr/>
          </p:nvGrpSpPr>
          <p:grpSpPr>
            <a:xfrm>
              <a:off x="17279226" y="5342935"/>
              <a:ext cx="82785" cy="82785"/>
              <a:chOff x="0" y="0"/>
              <a:chExt cx="1913890" cy="1913890"/>
            </a:xfrm>
          </p:grpSpPr>
          <p:sp>
            <p:nvSpPr>
              <p:cNvPr id="738" name="Freeform 7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39" name="Group 739"/>
            <p:cNvGrpSpPr/>
            <p:nvPr/>
          </p:nvGrpSpPr>
          <p:grpSpPr>
            <a:xfrm>
              <a:off x="20466606" y="2155235"/>
              <a:ext cx="82785" cy="82785"/>
              <a:chOff x="0" y="0"/>
              <a:chExt cx="1913890" cy="1913890"/>
            </a:xfrm>
          </p:grpSpPr>
          <p:sp>
            <p:nvSpPr>
              <p:cNvPr id="740" name="Freeform 7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41" name="Group 741"/>
            <p:cNvGrpSpPr/>
            <p:nvPr/>
          </p:nvGrpSpPr>
          <p:grpSpPr>
            <a:xfrm>
              <a:off x="20466606" y="8535719"/>
              <a:ext cx="82785" cy="82785"/>
              <a:chOff x="0" y="0"/>
              <a:chExt cx="1913890" cy="1913890"/>
            </a:xfrm>
          </p:grpSpPr>
          <p:sp>
            <p:nvSpPr>
              <p:cNvPr id="742" name="Freeform 7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43" name="Group 743"/>
            <p:cNvGrpSpPr/>
            <p:nvPr/>
          </p:nvGrpSpPr>
          <p:grpSpPr>
            <a:xfrm>
              <a:off x="20466606" y="5342935"/>
              <a:ext cx="82785" cy="82785"/>
              <a:chOff x="0" y="0"/>
              <a:chExt cx="1913890" cy="1913890"/>
            </a:xfrm>
          </p:grpSpPr>
          <p:sp>
            <p:nvSpPr>
              <p:cNvPr id="744" name="Freeform 7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45" name="Group 745"/>
            <p:cNvGrpSpPr/>
            <p:nvPr/>
          </p:nvGrpSpPr>
          <p:grpSpPr>
            <a:xfrm>
              <a:off x="4331670" y="537155"/>
              <a:ext cx="82785" cy="82785"/>
              <a:chOff x="0" y="0"/>
              <a:chExt cx="1913890" cy="1913890"/>
            </a:xfrm>
          </p:grpSpPr>
          <p:sp>
            <p:nvSpPr>
              <p:cNvPr id="746" name="Freeform 7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47" name="Group 747"/>
            <p:cNvGrpSpPr/>
            <p:nvPr/>
          </p:nvGrpSpPr>
          <p:grpSpPr>
            <a:xfrm>
              <a:off x="4331670" y="6917640"/>
              <a:ext cx="82785" cy="82785"/>
              <a:chOff x="0" y="0"/>
              <a:chExt cx="1913890" cy="1913890"/>
            </a:xfrm>
          </p:grpSpPr>
          <p:sp>
            <p:nvSpPr>
              <p:cNvPr id="748" name="Freeform 7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49" name="Group 749"/>
            <p:cNvGrpSpPr/>
            <p:nvPr/>
          </p:nvGrpSpPr>
          <p:grpSpPr>
            <a:xfrm>
              <a:off x="4331670" y="3724855"/>
              <a:ext cx="82785" cy="82785"/>
              <a:chOff x="0" y="0"/>
              <a:chExt cx="1913890" cy="1913890"/>
            </a:xfrm>
          </p:grpSpPr>
          <p:sp>
            <p:nvSpPr>
              <p:cNvPr id="750" name="Freeform 7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51" name="Group 751"/>
            <p:cNvGrpSpPr/>
            <p:nvPr/>
          </p:nvGrpSpPr>
          <p:grpSpPr>
            <a:xfrm>
              <a:off x="4331670" y="10105340"/>
              <a:ext cx="82785" cy="82785"/>
              <a:chOff x="0" y="0"/>
              <a:chExt cx="1913890" cy="1913890"/>
            </a:xfrm>
          </p:grpSpPr>
          <p:sp>
            <p:nvSpPr>
              <p:cNvPr id="752" name="Freeform 7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53" name="Group 753"/>
            <p:cNvGrpSpPr/>
            <p:nvPr/>
          </p:nvGrpSpPr>
          <p:grpSpPr>
            <a:xfrm>
              <a:off x="14032942" y="537155"/>
              <a:ext cx="82785" cy="82785"/>
              <a:chOff x="0" y="0"/>
              <a:chExt cx="1913890" cy="1913890"/>
            </a:xfrm>
          </p:grpSpPr>
          <p:sp>
            <p:nvSpPr>
              <p:cNvPr id="754" name="Freeform 7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55" name="Group 755"/>
            <p:cNvGrpSpPr/>
            <p:nvPr/>
          </p:nvGrpSpPr>
          <p:grpSpPr>
            <a:xfrm>
              <a:off x="14032942" y="6917640"/>
              <a:ext cx="82785" cy="82785"/>
              <a:chOff x="0" y="0"/>
              <a:chExt cx="1913890" cy="1913890"/>
            </a:xfrm>
          </p:grpSpPr>
          <p:sp>
            <p:nvSpPr>
              <p:cNvPr id="756" name="Freeform 7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57" name="Group 757"/>
            <p:cNvGrpSpPr/>
            <p:nvPr/>
          </p:nvGrpSpPr>
          <p:grpSpPr>
            <a:xfrm>
              <a:off x="14032942" y="3724855"/>
              <a:ext cx="82785" cy="82785"/>
              <a:chOff x="0" y="0"/>
              <a:chExt cx="1913890" cy="1913890"/>
            </a:xfrm>
          </p:grpSpPr>
          <p:sp>
            <p:nvSpPr>
              <p:cNvPr id="758" name="Freeform 7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59" name="Group 759"/>
            <p:cNvGrpSpPr/>
            <p:nvPr/>
          </p:nvGrpSpPr>
          <p:grpSpPr>
            <a:xfrm>
              <a:off x="14032942" y="10105340"/>
              <a:ext cx="82785" cy="82785"/>
              <a:chOff x="0" y="0"/>
              <a:chExt cx="1913890" cy="1913890"/>
            </a:xfrm>
          </p:grpSpPr>
          <p:sp>
            <p:nvSpPr>
              <p:cNvPr id="760" name="Freeform 7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61" name="Group 761"/>
            <p:cNvGrpSpPr/>
            <p:nvPr/>
          </p:nvGrpSpPr>
          <p:grpSpPr>
            <a:xfrm>
              <a:off x="4331670" y="2155235"/>
              <a:ext cx="82785" cy="82785"/>
              <a:chOff x="0" y="0"/>
              <a:chExt cx="1913890" cy="1913890"/>
            </a:xfrm>
          </p:grpSpPr>
          <p:sp>
            <p:nvSpPr>
              <p:cNvPr id="762" name="Freeform 7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63" name="Group 763"/>
            <p:cNvGrpSpPr/>
            <p:nvPr/>
          </p:nvGrpSpPr>
          <p:grpSpPr>
            <a:xfrm>
              <a:off x="4331670" y="8535719"/>
              <a:ext cx="82785" cy="82785"/>
              <a:chOff x="0" y="0"/>
              <a:chExt cx="1913890" cy="1913890"/>
            </a:xfrm>
          </p:grpSpPr>
          <p:sp>
            <p:nvSpPr>
              <p:cNvPr id="764" name="Freeform 7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65" name="Group 765"/>
            <p:cNvGrpSpPr/>
            <p:nvPr/>
          </p:nvGrpSpPr>
          <p:grpSpPr>
            <a:xfrm>
              <a:off x="4331670" y="5342935"/>
              <a:ext cx="82785" cy="82785"/>
              <a:chOff x="0" y="0"/>
              <a:chExt cx="1913890" cy="1913890"/>
            </a:xfrm>
          </p:grpSpPr>
          <p:sp>
            <p:nvSpPr>
              <p:cNvPr id="766" name="Freeform 7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67" name="Group 767"/>
            <p:cNvGrpSpPr/>
            <p:nvPr/>
          </p:nvGrpSpPr>
          <p:grpSpPr>
            <a:xfrm>
              <a:off x="14032942" y="2155235"/>
              <a:ext cx="82785" cy="82785"/>
              <a:chOff x="0" y="0"/>
              <a:chExt cx="1913890" cy="1913890"/>
            </a:xfrm>
          </p:grpSpPr>
          <p:sp>
            <p:nvSpPr>
              <p:cNvPr id="768" name="Freeform 7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69" name="Group 769"/>
            <p:cNvGrpSpPr/>
            <p:nvPr/>
          </p:nvGrpSpPr>
          <p:grpSpPr>
            <a:xfrm>
              <a:off x="14032942" y="8535719"/>
              <a:ext cx="82785" cy="82785"/>
              <a:chOff x="0" y="0"/>
              <a:chExt cx="1913890" cy="1913890"/>
            </a:xfrm>
          </p:grpSpPr>
          <p:sp>
            <p:nvSpPr>
              <p:cNvPr id="770" name="Freeform 7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71" name="Group 771"/>
            <p:cNvGrpSpPr/>
            <p:nvPr/>
          </p:nvGrpSpPr>
          <p:grpSpPr>
            <a:xfrm>
              <a:off x="14032942" y="5342935"/>
              <a:ext cx="82785" cy="82785"/>
              <a:chOff x="0" y="0"/>
              <a:chExt cx="1913890" cy="1913890"/>
            </a:xfrm>
          </p:grpSpPr>
          <p:sp>
            <p:nvSpPr>
              <p:cNvPr id="772" name="Freeform 7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73" name="Group 773"/>
            <p:cNvGrpSpPr/>
            <p:nvPr/>
          </p:nvGrpSpPr>
          <p:grpSpPr>
            <a:xfrm>
              <a:off x="1623665" y="1075351"/>
              <a:ext cx="82785" cy="82785"/>
              <a:chOff x="0" y="0"/>
              <a:chExt cx="1913890" cy="1913890"/>
            </a:xfrm>
          </p:grpSpPr>
          <p:sp>
            <p:nvSpPr>
              <p:cNvPr id="774" name="Freeform 7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75" name="Group 775"/>
            <p:cNvGrpSpPr/>
            <p:nvPr/>
          </p:nvGrpSpPr>
          <p:grpSpPr>
            <a:xfrm>
              <a:off x="1623665" y="7455836"/>
              <a:ext cx="82785" cy="82785"/>
              <a:chOff x="0" y="0"/>
              <a:chExt cx="1913890" cy="1913890"/>
            </a:xfrm>
          </p:grpSpPr>
          <p:sp>
            <p:nvSpPr>
              <p:cNvPr id="776" name="Freeform 7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77" name="Group 777"/>
            <p:cNvGrpSpPr/>
            <p:nvPr/>
          </p:nvGrpSpPr>
          <p:grpSpPr>
            <a:xfrm>
              <a:off x="1623665" y="4263051"/>
              <a:ext cx="82785" cy="82785"/>
              <a:chOff x="0" y="0"/>
              <a:chExt cx="1913890" cy="1913890"/>
            </a:xfrm>
          </p:grpSpPr>
          <p:sp>
            <p:nvSpPr>
              <p:cNvPr id="778" name="Freeform 7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79" name="Group 779"/>
            <p:cNvGrpSpPr/>
            <p:nvPr/>
          </p:nvGrpSpPr>
          <p:grpSpPr>
            <a:xfrm>
              <a:off x="1623665" y="10643536"/>
              <a:ext cx="82785" cy="82785"/>
              <a:chOff x="0" y="0"/>
              <a:chExt cx="1913890" cy="1913890"/>
            </a:xfrm>
          </p:grpSpPr>
          <p:sp>
            <p:nvSpPr>
              <p:cNvPr id="780" name="Freeform 7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81" name="Group 781"/>
            <p:cNvGrpSpPr/>
            <p:nvPr/>
          </p:nvGrpSpPr>
          <p:grpSpPr>
            <a:xfrm>
              <a:off x="11324938" y="1075351"/>
              <a:ext cx="82785" cy="82785"/>
              <a:chOff x="0" y="0"/>
              <a:chExt cx="1913890" cy="1913890"/>
            </a:xfrm>
          </p:grpSpPr>
          <p:sp>
            <p:nvSpPr>
              <p:cNvPr id="782" name="Freeform 7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83" name="Group 783"/>
            <p:cNvGrpSpPr/>
            <p:nvPr/>
          </p:nvGrpSpPr>
          <p:grpSpPr>
            <a:xfrm>
              <a:off x="11324938" y="7455836"/>
              <a:ext cx="82785" cy="82785"/>
              <a:chOff x="0" y="0"/>
              <a:chExt cx="1913890" cy="1913890"/>
            </a:xfrm>
          </p:grpSpPr>
          <p:sp>
            <p:nvSpPr>
              <p:cNvPr id="784" name="Freeform 7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85" name="Group 785"/>
            <p:cNvGrpSpPr/>
            <p:nvPr/>
          </p:nvGrpSpPr>
          <p:grpSpPr>
            <a:xfrm>
              <a:off x="11324938" y="4263051"/>
              <a:ext cx="82785" cy="82785"/>
              <a:chOff x="0" y="0"/>
              <a:chExt cx="1913890" cy="1913890"/>
            </a:xfrm>
          </p:grpSpPr>
          <p:sp>
            <p:nvSpPr>
              <p:cNvPr id="786" name="Freeform 7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87" name="Group 787"/>
            <p:cNvGrpSpPr/>
            <p:nvPr/>
          </p:nvGrpSpPr>
          <p:grpSpPr>
            <a:xfrm>
              <a:off x="11324938" y="10643536"/>
              <a:ext cx="82785" cy="82785"/>
              <a:chOff x="0" y="0"/>
              <a:chExt cx="1913890" cy="1913890"/>
            </a:xfrm>
          </p:grpSpPr>
          <p:sp>
            <p:nvSpPr>
              <p:cNvPr id="788" name="Freeform 7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89" name="Group 789"/>
            <p:cNvGrpSpPr/>
            <p:nvPr/>
          </p:nvGrpSpPr>
          <p:grpSpPr>
            <a:xfrm>
              <a:off x="1623665" y="2693431"/>
              <a:ext cx="82785" cy="82785"/>
              <a:chOff x="0" y="0"/>
              <a:chExt cx="1913890" cy="1913890"/>
            </a:xfrm>
          </p:grpSpPr>
          <p:sp>
            <p:nvSpPr>
              <p:cNvPr id="790" name="Freeform 7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91" name="Group 791"/>
            <p:cNvGrpSpPr/>
            <p:nvPr/>
          </p:nvGrpSpPr>
          <p:grpSpPr>
            <a:xfrm>
              <a:off x="1623665" y="9073915"/>
              <a:ext cx="82785" cy="82785"/>
              <a:chOff x="0" y="0"/>
              <a:chExt cx="1913890" cy="1913890"/>
            </a:xfrm>
          </p:grpSpPr>
          <p:sp>
            <p:nvSpPr>
              <p:cNvPr id="792" name="Freeform 7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93" name="Group 793"/>
            <p:cNvGrpSpPr/>
            <p:nvPr/>
          </p:nvGrpSpPr>
          <p:grpSpPr>
            <a:xfrm>
              <a:off x="1623665" y="5881131"/>
              <a:ext cx="82785" cy="82785"/>
              <a:chOff x="0" y="0"/>
              <a:chExt cx="1913890" cy="1913890"/>
            </a:xfrm>
          </p:grpSpPr>
          <p:sp>
            <p:nvSpPr>
              <p:cNvPr id="794" name="Freeform 7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95" name="Group 795"/>
            <p:cNvGrpSpPr/>
            <p:nvPr/>
          </p:nvGrpSpPr>
          <p:grpSpPr>
            <a:xfrm>
              <a:off x="11324938" y="2693431"/>
              <a:ext cx="82785" cy="82785"/>
              <a:chOff x="0" y="0"/>
              <a:chExt cx="1913890" cy="1913890"/>
            </a:xfrm>
          </p:grpSpPr>
          <p:sp>
            <p:nvSpPr>
              <p:cNvPr id="796" name="Freeform 7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97" name="Group 797"/>
            <p:cNvGrpSpPr/>
            <p:nvPr/>
          </p:nvGrpSpPr>
          <p:grpSpPr>
            <a:xfrm>
              <a:off x="11324938" y="9073915"/>
              <a:ext cx="82785" cy="82785"/>
              <a:chOff x="0" y="0"/>
              <a:chExt cx="1913890" cy="1913890"/>
            </a:xfrm>
          </p:grpSpPr>
          <p:sp>
            <p:nvSpPr>
              <p:cNvPr id="798" name="Freeform 7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799" name="Group 799"/>
            <p:cNvGrpSpPr/>
            <p:nvPr/>
          </p:nvGrpSpPr>
          <p:grpSpPr>
            <a:xfrm>
              <a:off x="11324938" y="5881131"/>
              <a:ext cx="82785" cy="82785"/>
              <a:chOff x="0" y="0"/>
              <a:chExt cx="1913890" cy="1913890"/>
            </a:xfrm>
          </p:grpSpPr>
          <p:sp>
            <p:nvSpPr>
              <p:cNvPr id="800" name="Freeform 8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01" name="Group 801"/>
            <p:cNvGrpSpPr/>
            <p:nvPr/>
          </p:nvGrpSpPr>
          <p:grpSpPr>
            <a:xfrm>
              <a:off x="8117814" y="1075351"/>
              <a:ext cx="82785" cy="82785"/>
              <a:chOff x="0" y="0"/>
              <a:chExt cx="1913890" cy="1913890"/>
            </a:xfrm>
          </p:grpSpPr>
          <p:sp>
            <p:nvSpPr>
              <p:cNvPr id="802" name="Freeform 8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03" name="Group 803"/>
            <p:cNvGrpSpPr/>
            <p:nvPr/>
          </p:nvGrpSpPr>
          <p:grpSpPr>
            <a:xfrm>
              <a:off x="8117814" y="7455836"/>
              <a:ext cx="82785" cy="82785"/>
              <a:chOff x="0" y="0"/>
              <a:chExt cx="1913890" cy="1913890"/>
            </a:xfrm>
          </p:grpSpPr>
          <p:sp>
            <p:nvSpPr>
              <p:cNvPr id="804" name="Freeform 8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05" name="Group 805"/>
            <p:cNvGrpSpPr/>
            <p:nvPr/>
          </p:nvGrpSpPr>
          <p:grpSpPr>
            <a:xfrm>
              <a:off x="8117814" y="4263051"/>
              <a:ext cx="82785" cy="82785"/>
              <a:chOff x="0" y="0"/>
              <a:chExt cx="1913890" cy="1913890"/>
            </a:xfrm>
          </p:grpSpPr>
          <p:sp>
            <p:nvSpPr>
              <p:cNvPr id="806" name="Freeform 8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07" name="Group 807"/>
            <p:cNvGrpSpPr/>
            <p:nvPr/>
          </p:nvGrpSpPr>
          <p:grpSpPr>
            <a:xfrm>
              <a:off x="8117814" y="10643536"/>
              <a:ext cx="82785" cy="82785"/>
              <a:chOff x="0" y="0"/>
              <a:chExt cx="1913890" cy="1913890"/>
            </a:xfrm>
          </p:grpSpPr>
          <p:sp>
            <p:nvSpPr>
              <p:cNvPr id="808" name="Freeform 8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09" name="Group 809"/>
            <p:cNvGrpSpPr/>
            <p:nvPr/>
          </p:nvGrpSpPr>
          <p:grpSpPr>
            <a:xfrm>
              <a:off x="17819086" y="1075351"/>
              <a:ext cx="82785" cy="82785"/>
              <a:chOff x="0" y="0"/>
              <a:chExt cx="1913890" cy="1913890"/>
            </a:xfrm>
          </p:grpSpPr>
          <p:sp>
            <p:nvSpPr>
              <p:cNvPr id="810" name="Freeform 8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11" name="Group 811"/>
            <p:cNvGrpSpPr/>
            <p:nvPr/>
          </p:nvGrpSpPr>
          <p:grpSpPr>
            <a:xfrm>
              <a:off x="17819086" y="7455836"/>
              <a:ext cx="82785" cy="82785"/>
              <a:chOff x="0" y="0"/>
              <a:chExt cx="1913890" cy="1913890"/>
            </a:xfrm>
          </p:grpSpPr>
          <p:sp>
            <p:nvSpPr>
              <p:cNvPr id="812" name="Freeform 8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13" name="Group 813"/>
            <p:cNvGrpSpPr/>
            <p:nvPr/>
          </p:nvGrpSpPr>
          <p:grpSpPr>
            <a:xfrm>
              <a:off x="17819086" y="4263051"/>
              <a:ext cx="82785" cy="82785"/>
              <a:chOff x="0" y="0"/>
              <a:chExt cx="1913890" cy="1913890"/>
            </a:xfrm>
          </p:grpSpPr>
          <p:sp>
            <p:nvSpPr>
              <p:cNvPr id="814" name="Freeform 8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15" name="Group 815"/>
            <p:cNvGrpSpPr/>
            <p:nvPr/>
          </p:nvGrpSpPr>
          <p:grpSpPr>
            <a:xfrm>
              <a:off x="17819086" y="10643536"/>
              <a:ext cx="82785" cy="82785"/>
              <a:chOff x="0" y="0"/>
              <a:chExt cx="1913890" cy="1913890"/>
            </a:xfrm>
          </p:grpSpPr>
          <p:sp>
            <p:nvSpPr>
              <p:cNvPr id="816" name="Freeform 8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17" name="Group 817"/>
            <p:cNvGrpSpPr/>
            <p:nvPr/>
          </p:nvGrpSpPr>
          <p:grpSpPr>
            <a:xfrm>
              <a:off x="21006467" y="1075351"/>
              <a:ext cx="82785" cy="82785"/>
              <a:chOff x="0" y="0"/>
              <a:chExt cx="1913890" cy="1913890"/>
            </a:xfrm>
          </p:grpSpPr>
          <p:sp>
            <p:nvSpPr>
              <p:cNvPr id="818" name="Freeform 8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19" name="Group 819"/>
            <p:cNvGrpSpPr/>
            <p:nvPr/>
          </p:nvGrpSpPr>
          <p:grpSpPr>
            <a:xfrm>
              <a:off x="21006467" y="7455836"/>
              <a:ext cx="82785" cy="82785"/>
              <a:chOff x="0" y="0"/>
              <a:chExt cx="1913890" cy="1913890"/>
            </a:xfrm>
          </p:grpSpPr>
          <p:sp>
            <p:nvSpPr>
              <p:cNvPr id="820" name="Freeform 8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21" name="Group 821"/>
            <p:cNvGrpSpPr/>
            <p:nvPr/>
          </p:nvGrpSpPr>
          <p:grpSpPr>
            <a:xfrm>
              <a:off x="21006467" y="4263051"/>
              <a:ext cx="82785" cy="82785"/>
              <a:chOff x="0" y="0"/>
              <a:chExt cx="1913890" cy="1913890"/>
            </a:xfrm>
          </p:grpSpPr>
          <p:sp>
            <p:nvSpPr>
              <p:cNvPr id="822" name="Freeform 8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23" name="Group 823"/>
            <p:cNvGrpSpPr/>
            <p:nvPr/>
          </p:nvGrpSpPr>
          <p:grpSpPr>
            <a:xfrm>
              <a:off x="21006467" y="10643536"/>
              <a:ext cx="82785" cy="82785"/>
              <a:chOff x="0" y="0"/>
              <a:chExt cx="1913890" cy="1913890"/>
            </a:xfrm>
          </p:grpSpPr>
          <p:sp>
            <p:nvSpPr>
              <p:cNvPr id="824" name="Freeform 8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25" name="Group 825"/>
            <p:cNvGrpSpPr/>
            <p:nvPr/>
          </p:nvGrpSpPr>
          <p:grpSpPr>
            <a:xfrm>
              <a:off x="8117814" y="2693431"/>
              <a:ext cx="82785" cy="82785"/>
              <a:chOff x="0" y="0"/>
              <a:chExt cx="1913890" cy="1913890"/>
            </a:xfrm>
          </p:grpSpPr>
          <p:sp>
            <p:nvSpPr>
              <p:cNvPr id="826" name="Freeform 8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27" name="Group 827"/>
            <p:cNvGrpSpPr/>
            <p:nvPr/>
          </p:nvGrpSpPr>
          <p:grpSpPr>
            <a:xfrm>
              <a:off x="8117814" y="9073915"/>
              <a:ext cx="82785" cy="82785"/>
              <a:chOff x="0" y="0"/>
              <a:chExt cx="1913890" cy="1913890"/>
            </a:xfrm>
          </p:grpSpPr>
          <p:sp>
            <p:nvSpPr>
              <p:cNvPr id="828" name="Freeform 8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29" name="Group 829"/>
            <p:cNvGrpSpPr/>
            <p:nvPr/>
          </p:nvGrpSpPr>
          <p:grpSpPr>
            <a:xfrm>
              <a:off x="8117814" y="5881131"/>
              <a:ext cx="82785" cy="82785"/>
              <a:chOff x="0" y="0"/>
              <a:chExt cx="1913890" cy="1913890"/>
            </a:xfrm>
          </p:grpSpPr>
          <p:sp>
            <p:nvSpPr>
              <p:cNvPr id="830" name="Freeform 8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31" name="Group 831"/>
            <p:cNvGrpSpPr/>
            <p:nvPr/>
          </p:nvGrpSpPr>
          <p:grpSpPr>
            <a:xfrm>
              <a:off x="17819086" y="2693431"/>
              <a:ext cx="82785" cy="82785"/>
              <a:chOff x="0" y="0"/>
              <a:chExt cx="1913890" cy="1913890"/>
            </a:xfrm>
          </p:grpSpPr>
          <p:sp>
            <p:nvSpPr>
              <p:cNvPr id="832" name="Freeform 8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33" name="Group 833"/>
            <p:cNvGrpSpPr/>
            <p:nvPr/>
          </p:nvGrpSpPr>
          <p:grpSpPr>
            <a:xfrm>
              <a:off x="17819086" y="9073915"/>
              <a:ext cx="82785" cy="82785"/>
              <a:chOff x="0" y="0"/>
              <a:chExt cx="1913890" cy="1913890"/>
            </a:xfrm>
          </p:grpSpPr>
          <p:sp>
            <p:nvSpPr>
              <p:cNvPr id="834" name="Freeform 8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35" name="Group 835"/>
            <p:cNvGrpSpPr/>
            <p:nvPr/>
          </p:nvGrpSpPr>
          <p:grpSpPr>
            <a:xfrm>
              <a:off x="17819086" y="5881131"/>
              <a:ext cx="82785" cy="82785"/>
              <a:chOff x="0" y="0"/>
              <a:chExt cx="1913890" cy="1913890"/>
            </a:xfrm>
          </p:grpSpPr>
          <p:sp>
            <p:nvSpPr>
              <p:cNvPr id="836" name="Freeform 8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37" name="Group 837"/>
            <p:cNvGrpSpPr/>
            <p:nvPr/>
          </p:nvGrpSpPr>
          <p:grpSpPr>
            <a:xfrm>
              <a:off x="21006467" y="2693431"/>
              <a:ext cx="82785" cy="82785"/>
              <a:chOff x="0" y="0"/>
              <a:chExt cx="1913890" cy="1913890"/>
            </a:xfrm>
          </p:grpSpPr>
          <p:sp>
            <p:nvSpPr>
              <p:cNvPr id="838" name="Freeform 8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39" name="Group 839"/>
            <p:cNvGrpSpPr/>
            <p:nvPr/>
          </p:nvGrpSpPr>
          <p:grpSpPr>
            <a:xfrm>
              <a:off x="21006467" y="9073915"/>
              <a:ext cx="82785" cy="82785"/>
              <a:chOff x="0" y="0"/>
              <a:chExt cx="1913890" cy="1913890"/>
            </a:xfrm>
          </p:grpSpPr>
          <p:sp>
            <p:nvSpPr>
              <p:cNvPr id="840" name="Freeform 8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41" name="Group 841"/>
            <p:cNvGrpSpPr/>
            <p:nvPr/>
          </p:nvGrpSpPr>
          <p:grpSpPr>
            <a:xfrm>
              <a:off x="21006467" y="5881131"/>
              <a:ext cx="82785" cy="82785"/>
              <a:chOff x="0" y="0"/>
              <a:chExt cx="1913890" cy="1913890"/>
            </a:xfrm>
          </p:grpSpPr>
          <p:sp>
            <p:nvSpPr>
              <p:cNvPr id="842" name="Freeform 8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43" name="Group 843"/>
            <p:cNvGrpSpPr/>
            <p:nvPr/>
          </p:nvGrpSpPr>
          <p:grpSpPr>
            <a:xfrm>
              <a:off x="4871530" y="1075351"/>
              <a:ext cx="82785" cy="82785"/>
              <a:chOff x="0" y="0"/>
              <a:chExt cx="1913890" cy="1913890"/>
            </a:xfrm>
          </p:grpSpPr>
          <p:sp>
            <p:nvSpPr>
              <p:cNvPr id="844" name="Freeform 8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45" name="Group 845"/>
            <p:cNvGrpSpPr/>
            <p:nvPr/>
          </p:nvGrpSpPr>
          <p:grpSpPr>
            <a:xfrm>
              <a:off x="4871530" y="7455836"/>
              <a:ext cx="82785" cy="82785"/>
              <a:chOff x="0" y="0"/>
              <a:chExt cx="1913890" cy="1913890"/>
            </a:xfrm>
          </p:grpSpPr>
          <p:sp>
            <p:nvSpPr>
              <p:cNvPr id="846" name="Freeform 8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47" name="Group 847"/>
            <p:cNvGrpSpPr/>
            <p:nvPr/>
          </p:nvGrpSpPr>
          <p:grpSpPr>
            <a:xfrm>
              <a:off x="4871530" y="4263051"/>
              <a:ext cx="82785" cy="82785"/>
              <a:chOff x="0" y="0"/>
              <a:chExt cx="1913890" cy="1913890"/>
            </a:xfrm>
          </p:grpSpPr>
          <p:sp>
            <p:nvSpPr>
              <p:cNvPr id="848" name="Freeform 8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49" name="Group 849"/>
            <p:cNvGrpSpPr/>
            <p:nvPr/>
          </p:nvGrpSpPr>
          <p:grpSpPr>
            <a:xfrm>
              <a:off x="4871530" y="10643536"/>
              <a:ext cx="82785" cy="82785"/>
              <a:chOff x="0" y="0"/>
              <a:chExt cx="1913890" cy="1913890"/>
            </a:xfrm>
          </p:grpSpPr>
          <p:sp>
            <p:nvSpPr>
              <p:cNvPr id="850" name="Freeform 8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51" name="Group 851"/>
            <p:cNvGrpSpPr/>
            <p:nvPr/>
          </p:nvGrpSpPr>
          <p:grpSpPr>
            <a:xfrm>
              <a:off x="14572803" y="1075351"/>
              <a:ext cx="82785" cy="82785"/>
              <a:chOff x="0" y="0"/>
              <a:chExt cx="1913890" cy="1913890"/>
            </a:xfrm>
          </p:grpSpPr>
          <p:sp>
            <p:nvSpPr>
              <p:cNvPr id="852" name="Freeform 8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53" name="Group 853"/>
            <p:cNvGrpSpPr/>
            <p:nvPr/>
          </p:nvGrpSpPr>
          <p:grpSpPr>
            <a:xfrm>
              <a:off x="14572803" y="7455836"/>
              <a:ext cx="82785" cy="82785"/>
              <a:chOff x="0" y="0"/>
              <a:chExt cx="1913890" cy="1913890"/>
            </a:xfrm>
          </p:grpSpPr>
          <p:sp>
            <p:nvSpPr>
              <p:cNvPr id="854" name="Freeform 8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55" name="Group 855"/>
            <p:cNvGrpSpPr/>
            <p:nvPr/>
          </p:nvGrpSpPr>
          <p:grpSpPr>
            <a:xfrm>
              <a:off x="14572803" y="4263051"/>
              <a:ext cx="82785" cy="82785"/>
              <a:chOff x="0" y="0"/>
              <a:chExt cx="1913890" cy="1913890"/>
            </a:xfrm>
          </p:grpSpPr>
          <p:sp>
            <p:nvSpPr>
              <p:cNvPr id="856" name="Freeform 8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57" name="Group 857"/>
            <p:cNvGrpSpPr/>
            <p:nvPr/>
          </p:nvGrpSpPr>
          <p:grpSpPr>
            <a:xfrm>
              <a:off x="14572803" y="10643536"/>
              <a:ext cx="82785" cy="82785"/>
              <a:chOff x="0" y="0"/>
              <a:chExt cx="1913890" cy="1913890"/>
            </a:xfrm>
          </p:grpSpPr>
          <p:sp>
            <p:nvSpPr>
              <p:cNvPr id="858" name="Freeform 8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59" name="Group 859"/>
            <p:cNvGrpSpPr/>
            <p:nvPr/>
          </p:nvGrpSpPr>
          <p:grpSpPr>
            <a:xfrm>
              <a:off x="4871530" y="2693431"/>
              <a:ext cx="82785" cy="82785"/>
              <a:chOff x="0" y="0"/>
              <a:chExt cx="1913890" cy="1913890"/>
            </a:xfrm>
          </p:grpSpPr>
          <p:sp>
            <p:nvSpPr>
              <p:cNvPr id="860" name="Freeform 8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61" name="Group 861"/>
            <p:cNvGrpSpPr/>
            <p:nvPr/>
          </p:nvGrpSpPr>
          <p:grpSpPr>
            <a:xfrm>
              <a:off x="4871530" y="9073915"/>
              <a:ext cx="82785" cy="82785"/>
              <a:chOff x="0" y="0"/>
              <a:chExt cx="1913890" cy="1913890"/>
            </a:xfrm>
          </p:grpSpPr>
          <p:sp>
            <p:nvSpPr>
              <p:cNvPr id="862" name="Freeform 8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63" name="Group 863"/>
            <p:cNvGrpSpPr/>
            <p:nvPr/>
          </p:nvGrpSpPr>
          <p:grpSpPr>
            <a:xfrm>
              <a:off x="4871530" y="5881131"/>
              <a:ext cx="82785" cy="82785"/>
              <a:chOff x="0" y="0"/>
              <a:chExt cx="1913890" cy="1913890"/>
            </a:xfrm>
          </p:grpSpPr>
          <p:sp>
            <p:nvSpPr>
              <p:cNvPr id="864" name="Freeform 8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65" name="Group 865"/>
            <p:cNvGrpSpPr/>
            <p:nvPr/>
          </p:nvGrpSpPr>
          <p:grpSpPr>
            <a:xfrm>
              <a:off x="14572803" y="2693431"/>
              <a:ext cx="82785" cy="82785"/>
              <a:chOff x="0" y="0"/>
              <a:chExt cx="1913890" cy="1913890"/>
            </a:xfrm>
          </p:grpSpPr>
          <p:sp>
            <p:nvSpPr>
              <p:cNvPr id="866" name="Freeform 8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67" name="Group 867"/>
            <p:cNvGrpSpPr/>
            <p:nvPr/>
          </p:nvGrpSpPr>
          <p:grpSpPr>
            <a:xfrm>
              <a:off x="14572803" y="9073915"/>
              <a:ext cx="82785" cy="82785"/>
              <a:chOff x="0" y="0"/>
              <a:chExt cx="1913890" cy="1913890"/>
            </a:xfrm>
          </p:grpSpPr>
          <p:sp>
            <p:nvSpPr>
              <p:cNvPr id="868" name="Freeform 8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69" name="Group 869"/>
            <p:cNvGrpSpPr/>
            <p:nvPr/>
          </p:nvGrpSpPr>
          <p:grpSpPr>
            <a:xfrm>
              <a:off x="14572803" y="5881131"/>
              <a:ext cx="82785" cy="82785"/>
              <a:chOff x="0" y="0"/>
              <a:chExt cx="1913890" cy="1913890"/>
            </a:xfrm>
          </p:grpSpPr>
          <p:sp>
            <p:nvSpPr>
              <p:cNvPr id="870" name="Freeform 8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71" name="Group 871"/>
            <p:cNvGrpSpPr/>
            <p:nvPr/>
          </p:nvGrpSpPr>
          <p:grpSpPr>
            <a:xfrm>
              <a:off x="6405" y="1075351"/>
              <a:ext cx="82785" cy="82785"/>
              <a:chOff x="0" y="0"/>
              <a:chExt cx="1913890" cy="1913890"/>
            </a:xfrm>
          </p:grpSpPr>
          <p:sp>
            <p:nvSpPr>
              <p:cNvPr id="872" name="Freeform 8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73" name="Group 873"/>
            <p:cNvGrpSpPr/>
            <p:nvPr/>
          </p:nvGrpSpPr>
          <p:grpSpPr>
            <a:xfrm>
              <a:off x="6405" y="7455836"/>
              <a:ext cx="82785" cy="82785"/>
              <a:chOff x="0" y="0"/>
              <a:chExt cx="1913890" cy="1913890"/>
            </a:xfrm>
          </p:grpSpPr>
          <p:sp>
            <p:nvSpPr>
              <p:cNvPr id="874" name="Freeform 8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75" name="Group 875"/>
            <p:cNvGrpSpPr/>
            <p:nvPr/>
          </p:nvGrpSpPr>
          <p:grpSpPr>
            <a:xfrm>
              <a:off x="6405" y="4263051"/>
              <a:ext cx="82785" cy="82785"/>
              <a:chOff x="0" y="0"/>
              <a:chExt cx="1913890" cy="1913890"/>
            </a:xfrm>
          </p:grpSpPr>
          <p:sp>
            <p:nvSpPr>
              <p:cNvPr id="876" name="Freeform 8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77" name="Group 877"/>
            <p:cNvGrpSpPr/>
            <p:nvPr/>
          </p:nvGrpSpPr>
          <p:grpSpPr>
            <a:xfrm>
              <a:off x="6405" y="10643536"/>
              <a:ext cx="82785" cy="82785"/>
              <a:chOff x="0" y="0"/>
              <a:chExt cx="1913890" cy="1913890"/>
            </a:xfrm>
          </p:grpSpPr>
          <p:sp>
            <p:nvSpPr>
              <p:cNvPr id="878" name="Freeform 8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79" name="Group 879"/>
            <p:cNvGrpSpPr/>
            <p:nvPr/>
          </p:nvGrpSpPr>
          <p:grpSpPr>
            <a:xfrm>
              <a:off x="9707677" y="1075351"/>
              <a:ext cx="82785" cy="82785"/>
              <a:chOff x="0" y="0"/>
              <a:chExt cx="1913890" cy="1913890"/>
            </a:xfrm>
          </p:grpSpPr>
          <p:sp>
            <p:nvSpPr>
              <p:cNvPr id="880" name="Freeform 8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81" name="Group 881"/>
            <p:cNvGrpSpPr/>
            <p:nvPr/>
          </p:nvGrpSpPr>
          <p:grpSpPr>
            <a:xfrm>
              <a:off x="9707677" y="7455836"/>
              <a:ext cx="82785" cy="82785"/>
              <a:chOff x="0" y="0"/>
              <a:chExt cx="1913890" cy="1913890"/>
            </a:xfrm>
          </p:grpSpPr>
          <p:sp>
            <p:nvSpPr>
              <p:cNvPr id="882" name="Freeform 8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83" name="Group 883"/>
            <p:cNvGrpSpPr/>
            <p:nvPr/>
          </p:nvGrpSpPr>
          <p:grpSpPr>
            <a:xfrm>
              <a:off x="9707677" y="4263051"/>
              <a:ext cx="82785" cy="82785"/>
              <a:chOff x="0" y="0"/>
              <a:chExt cx="1913890" cy="1913890"/>
            </a:xfrm>
          </p:grpSpPr>
          <p:sp>
            <p:nvSpPr>
              <p:cNvPr id="884" name="Freeform 8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85" name="Group 885"/>
            <p:cNvGrpSpPr/>
            <p:nvPr/>
          </p:nvGrpSpPr>
          <p:grpSpPr>
            <a:xfrm>
              <a:off x="9707677" y="10643536"/>
              <a:ext cx="82785" cy="82785"/>
              <a:chOff x="0" y="0"/>
              <a:chExt cx="1913890" cy="1913890"/>
            </a:xfrm>
          </p:grpSpPr>
          <p:sp>
            <p:nvSpPr>
              <p:cNvPr id="886" name="Freeform 8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87" name="Group 887"/>
            <p:cNvGrpSpPr/>
            <p:nvPr/>
          </p:nvGrpSpPr>
          <p:grpSpPr>
            <a:xfrm>
              <a:off x="6405" y="2693431"/>
              <a:ext cx="82785" cy="82785"/>
              <a:chOff x="0" y="0"/>
              <a:chExt cx="1913890" cy="1913890"/>
            </a:xfrm>
          </p:grpSpPr>
          <p:sp>
            <p:nvSpPr>
              <p:cNvPr id="888" name="Freeform 8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89" name="Group 889"/>
            <p:cNvGrpSpPr/>
            <p:nvPr/>
          </p:nvGrpSpPr>
          <p:grpSpPr>
            <a:xfrm>
              <a:off x="6405" y="9073915"/>
              <a:ext cx="82785" cy="82785"/>
              <a:chOff x="0" y="0"/>
              <a:chExt cx="1913890" cy="1913890"/>
            </a:xfrm>
          </p:grpSpPr>
          <p:sp>
            <p:nvSpPr>
              <p:cNvPr id="890" name="Freeform 8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91" name="Group 891"/>
            <p:cNvGrpSpPr/>
            <p:nvPr/>
          </p:nvGrpSpPr>
          <p:grpSpPr>
            <a:xfrm>
              <a:off x="6405" y="5881131"/>
              <a:ext cx="82785" cy="82785"/>
              <a:chOff x="0" y="0"/>
              <a:chExt cx="1913890" cy="1913890"/>
            </a:xfrm>
          </p:grpSpPr>
          <p:sp>
            <p:nvSpPr>
              <p:cNvPr id="892" name="Freeform 8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93" name="Group 893"/>
            <p:cNvGrpSpPr/>
            <p:nvPr/>
          </p:nvGrpSpPr>
          <p:grpSpPr>
            <a:xfrm>
              <a:off x="9707677" y="2693431"/>
              <a:ext cx="82785" cy="82785"/>
              <a:chOff x="0" y="0"/>
              <a:chExt cx="1913890" cy="1913890"/>
            </a:xfrm>
          </p:grpSpPr>
          <p:sp>
            <p:nvSpPr>
              <p:cNvPr id="894" name="Freeform 8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95" name="Group 895"/>
            <p:cNvGrpSpPr/>
            <p:nvPr/>
          </p:nvGrpSpPr>
          <p:grpSpPr>
            <a:xfrm>
              <a:off x="9707677" y="9073915"/>
              <a:ext cx="82785" cy="82785"/>
              <a:chOff x="0" y="0"/>
              <a:chExt cx="1913890" cy="1913890"/>
            </a:xfrm>
          </p:grpSpPr>
          <p:sp>
            <p:nvSpPr>
              <p:cNvPr id="896" name="Freeform 8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97" name="Group 897"/>
            <p:cNvGrpSpPr/>
            <p:nvPr/>
          </p:nvGrpSpPr>
          <p:grpSpPr>
            <a:xfrm>
              <a:off x="9707677" y="5881131"/>
              <a:ext cx="82785" cy="82785"/>
              <a:chOff x="0" y="0"/>
              <a:chExt cx="1913890" cy="1913890"/>
            </a:xfrm>
          </p:grpSpPr>
          <p:sp>
            <p:nvSpPr>
              <p:cNvPr id="898" name="Freeform 8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899" name="Group 899"/>
            <p:cNvGrpSpPr/>
            <p:nvPr/>
          </p:nvGrpSpPr>
          <p:grpSpPr>
            <a:xfrm>
              <a:off x="6500554" y="1075351"/>
              <a:ext cx="82785" cy="82785"/>
              <a:chOff x="0" y="0"/>
              <a:chExt cx="1913890" cy="1913890"/>
            </a:xfrm>
          </p:grpSpPr>
          <p:sp>
            <p:nvSpPr>
              <p:cNvPr id="900" name="Freeform 9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01" name="Group 901"/>
            <p:cNvGrpSpPr/>
            <p:nvPr/>
          </p:nvGrpSpPr>
          <p:grpSpPr>
            <a:xfrm>
              <a:off x="6500554" y="7455836"/>
              <a:ext cx="82785" cy="82785"/>
              <a:chOff x="0" y="0"/>
              <a:chExt cx="1913890" cy="1913890"/>
            </a:xfrm>
          </p:grpSpPr>
          <p:sp>
            <p:nvSpPr>
              <p:cNvPr id="902" name="Freeform 9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03" name="Group 903"/>
            <p:cNvGrpSpPr/>
            <p:nvPr/>
          </p:nvGrpSpPr>
          <p:grpSpPr>
            <a:xfrm>
              <a:off x="6500554" y="4263051"/>
              <a:ext cx="82785" cy="82785"/>
              <a:chOff x="0" y="0"/>
              <a:chExt cx="1913890" cy="1913890"/>
            </a:xfrm>
          </p:grpSpPr>
          <p:sp>
            <p:nvSpPr>
              <p:cNvPr id="904" name="Freeform 9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05" name="Group 905"/>
            <p:cNvGrpSpPr/>
            <p:nvPr/>
          </p:nvGrpSpPr>
          <p:grpSpPr>
            <a:xfrm>
              <a:off x="6500554" y="10643536"/>
              <a:ext cx="82785" cy="82785"/>
              <a:chOff x="0" y="0"/>
              <a:chExt cx="1913890" cy="1913890"/>
            </a:xfrm>
          </p:grpSpPr>
          <p:sp>
            <p:nvSpPr>
              <p:cNvPr id="906" name="Freeform 9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07" name="Group 907"/>
            <p:cNvGrpSpPr/>
            <p:nvPr/>
          </p:nvGrpSpPr>
          <p:grpSpPr>
            <a:xfrm>
              <a:off x="16201826" y="1075351"/>
              <a:ext cx="82785" cy="82785"/>
              <a:chOff x="0" y="0"/>
              <a:chExt cx="1913890" cy="1913890"/>
            </a:xfrm>
          </p:grpSpPr>
          <p:sp>
            <p:nvSpPr>
              <p:cNvPr id="908" name="Freeform 9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09" name="Group 909"/>
            <p:cNvGrpSpPr/>
            <p:nvPr/>
          </p:nvGrpSpPr>
          <p:grpSpPr>
            <a:xfrm>
              <a:off x="16201826" y="7455836"/>
              <a:ext cx="82785" cy="82785"/>
              <a:chOff x="0" y="0"/>
              <a:chExt cx="1913890" cy="1913890"/>
            </a:xfrm>
          </p:grpSpPr>
          <p:sp>
            <p:nvSpPr>
              <p:cNvPr id="910" name="Freeform 9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11" name="Group 911"/>
            <p:cNvGrpSpPr/>
            <p:nvPr/>
          </p:nvGrpSpPr>
          <p:grpSpPr>
            <a:xfrm>
              <a:off x="16201826" y="4263051"/>
              <a:ext cx="82785" cy="82785"/>
              <a:chOff x="0" y="0"/>
              <a:chExt cx="1913890" cy="1913890"/>
            </a:xfrm>
          </p:grpSpPr>
          <p:sp>
            <p:nvSpPr>
              <p:cNvPr id="912" name="Freeform 9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13" name="Group 913"/>
            <p:cNvGrpSpPr/>
            <p:nvPr/>
          </p:nvGrpSpPr>
          <p:grpSpPr>
            <a:xfrm>
              <a:off x="16201826" y="10643536"/>
              <a:ext cx="82785" cy="82785"/>
              <a:chOff x="0" y="0"/>
              <a:chExt cx="1913890" cy="1913890"/>
            </a:xfrm>
          </p:grpSpPr>
          <p:sp>
            <p:nvSpPr>
              <p:cNvPr id="914" name="Freeform 9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15" name="Group 915"/>
            <p:cNvGrpSpPr/>
            <p:nvPr/>
          </p:nvGrpSpPr>
          <p:grpSpPr>
            <a:xfrm>
              <a:off x="19389206" y="1075351"/>
              <a:ext cx="82785" cy="82785"/>
              <a:chOff x="0" y="0"/>
              <a:chExt cx="1913890" cy="1913890"/>
            </a:xfrm>
          </p:grpSpPr>
          <p:sp>
            <p:nvSpPr>
              <p:cNvPr id="916" name="Freeform 9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17" name="Group 917"/>
            <p:cNvGrpSpPr/>
            <p:nvPr/>
          </p:nvGrpSpPr>
          <p:grpSpPr>
            <a:xfrm>
              <a:off x="19389206" y="7455836"/>
              <a:ext cx="82785" cy="82785"/>
              <a:chOff x="0" y="0"/>
              <a:chExt cx="1913890" cy="1913890"/>
            </a:xfrm>
          </p:grpSpPr>
          <p:sp>
            <p:nvSpPr>
              <p:cNvPr id="918" name="Freeform 9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19" name="Group 919"/>
            <p:cNvGrpSpPr/>
            <p:nvPr/>
          </p:nvGrpSpPr>
          <p:grpSpPr>
            <a:xfrm>
              <a:off x="19389206" y="4263051"/>
              <a:ext cx="82785" cy="82785"/>
              <a:chOff x="0" y="0"/>
              <a:chExt cx="1913890" cy="1913890"/>
            </a:xfrm>
          </p:grpSpPr>
          <p:sp>
            <p:nvSpPr>
              <p:cNvPr id="920" name="Freeform 9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21" name="Group 921"/>
            <p:cNvGrpSpPr/>
            <p:nvPr/>
          </p:nvGrpSpPr>
          <p:grpSpPr>
            <a:xfrm>
              <a:off x="19389206" y="10643536"/>
              <a:ext cx="82785" cy="82785"/>
              <a:chOff x="0" y="0"/>
              <a:chExt cx="1913890" cy="1913890"/>
            </a:xfrm>
          </p:grpSpPr>
          <p:sp>
            <p:nvSpPr>
              <p:cNvPr id="922" name="Freeform 9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23" name="Group 923"/>
            <p:cNvGrpSpPr/>
            <p:nvPr/>
          </p:nvGrpSpPr>
          <p:grpSpPr>
            <a:xfrm>
              <a:off x="6500554" y="2693431"/>
              <a:ext cx="82785" cy="82785"/>
              <a:chOff x="0" y="0"/>
              <a:chExt cx="1913890" cy="1913890"/>
            </a:xfrm>
          </p:grpSpPr>
          <p:sp>
            <p:nvSpPr>
              <p:cNvPr id="924" name="Freeform 9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25" name="Group 925"/>
            <p:cNvGrpSpPr/>
            <p:nvPr/>
          </p:nvGrpSpPr>
          <p:grpSpPr>
            <a:xfrm>
              <a:off x="6500554" y="9073915"/>
              <a:ext cx="82785" cy="82785"/>
              <a:chOff x="0" y="0"/>
              <a:chExt cx="1913890" cy="1913890"/>
            </a:xfrm>
          </p:grpSpPr>
          <p:sp>
            <p:nvSpPr>
              <p:cNvPr id="926" name="Freeform 9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27" name="Group 927"/>
            <p:cNvGrpSpPr/>
            <p:nvPr/>
          </p:nvGrpSpPr>
          <p:grpSpPr>
            <a:xfrm>
              <a:off x="6500554" y="5881131"/>
              <a:ext cx="82785" cy="82785"/>
              <a:chOff x="0" y="0"/>
              <a:chExt cx="1913890" cy="1913890"/>
            </a:xfrm>
          </p:grpSpPr>
          <p:sp>
            <p:nvSpPr>
              <p:cNvPr id="928" name="Freeform 9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29" name="Group 929"/>
            <p:cNvGrpSpPr/>
            <p:nvPr/>
          </p:nvGrpSpPr>
          <p:grpSpPr>
            <a:xfrm>
              <a:off x="16201826" y="2693431"/>
              <a:ext cx="82785" cy="82785"/>
              <a:chOff x="0" y="0"/>
              <a:chExt cx="1913890" cy="1913890"/>
            </a:xfrm>
          </p:grpSpPr>
          <p:sp>
            <p:nvSpPr>
              <p:cNvPr id="930" name="Freeform 9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31" name="Group 931"/>
            <p:cNvGrpSpPr/>
            <p:nvPr/>
          </p:nvGrpSpPr>
          <p:grpSpPr>
            <a:xfrm>
              <a:off x="16201826" y="9073915"/>
              <a:ext cx="82785" cy="82785"/>
              <a:chOff x="0" y="0"/>
              <a:chExt cx="1913890" cy="1913890"/>
            </a:xfrm>
          </p:grpSpPr>
          <p:sp>
            <p:nvSpPr>
              <p:cNvPr id="932" name="Freeform 9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33" name="Group 933"/>
            <p:cNvGrpSpPr/>
            <p:nvPr/>
          </p:nvGrpSpPr>
          <p:grpSpPr>
            <a:xfrm>
              <a:off x="16201826" y="5881131"/>
              <a:ext cx="82785" cy="82785"/>
              <a:chOff x="0" y="0"/>
              <a:chExt cx="1913890" cy="1913890"/>
            </a:xfrm>
          </p:grpSpPr>
          <p:sp>
            <p:nvSpPr>
              <p:cNvPr id="934" name="Freeform 9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35" name="Group 935"/>
            <p:cNvGrpSpPr/>
            <p:nvPr/>
          </p:nvGrpSpPr>
          <p:grpSpPr>
            <a:xfrm>
              <a:off x="19389206" y="2693431"/>
              <a:ext cx="82785" cy="82785"/>
              <a:chOff x="0" y="0"/>
              <a:chExt cx="1913890" cy="1913890"/>
            </a:xfrm>
          </p:grpSpPr>
          <p:sp>
            <p:nvSpPr>
              <p:cNvPr id="936" name="Freeform 9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37" name="Group 937"/>
            <p:cNvGrpSpPr/>
            <p:nvPr/>
          </p:nvGrpSpPr>
          <p:grpSpPr>
            <a:xfrm>
              <a:off x="19389206" y="9073915"/>
              <a:ext cx="82785" cy="82785"/>
              <a:chOff x="0" y="0"/>
              <a:chExt cx="1913890" cy="1913890"/>
            </a:xfrm>
          </p:grpSpPr>
          <p:sp>
            <p:nvSpPr>
              <p:cNvPr id="938" name="Freeform 9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39" name="Group 939"/>
            <p:cNvGrpSpPr/>
            <p:nvPr/>
          </p:nvGrpSpPr>
          <p:grpSpPr>
            <a:xfrm>
              <a:off x="19389206" y="5881131"/>
              <a:ext cx="82785" cy="82785"/>
              <a:chOff x="0" y="0"/>
              <a:chExt cx="1913890" cy="1913890"/>
            </a:xfrm>
          </p:grpSpPr>
          <p:sp>
            <p:nvSpPr>
              <p:cNvPr id="940" name="Freeform 9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41" name="Group 941"/>
            <p:cNvGrpSpPr/>
            <p:nvPr/>
          </p:nvGrpSpPr>
          <p:grpSpPr>
            <a:xfrm>
              <a:off x="3254270" y="1075351"/>
              <a:ext cx="82785" cy="82785"/>
              <a:chOff x="0" y="0"/>
              <a:chExt cx="1913890" cy="1913890"/>
            </a:xfrm>
          </p:grpSpPr>
          <p:sp>
            <p:nvSpPr>
              <p:cNvPr id="942" name="Freeform 9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43" name="Group 943"/>
            <p:cNvGrpSpPr/>
            <p:nvPr/>
          </p:nvGrpSpPr>
          <p:grpSpPr>
            <a:xfrm>
              <a:off x="3254270" y="7455836"/>
              <a:ext cx="82785" cy="82785"/>
              <a:chOff x="0" y="0"/>
              <a:chExt cx="1913890" cy="1913890"/>
            </a:xfrm>
          </p:grpSpPr>
          <p:sp>
            <p:nvSpPr>
              <p:cNvPr id="944" name="Freeform 9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45" name="Group 945"/>
            <p:cNvGrpSpPr/>
            <p:nvPr/>
          </p:nvGrpSpPr>
          <p:grpSpPr>
            <a:xfrm>
              <a:off x="3254270" y="4263051"/>
              <a:ext cx="82785" cy="82785"/>
              <a:chOff x="0" y="0"/>
              <a:chExt cx="1913890" cy="1913890"/>
            </a:xfrm>
          </p:grpSpPr>
          <p:sp>
            <p:nvSpPr>
              <p:cNvPr id="946" name="Freeform 9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47" name="Group 947"/>
            <p:cNvGrpSpPr/>
            <p:nvPr/>
          </p:nvGrpSpPr>
          <p:grpSpPr>
            <a:xfrm>
              <a:off x="3254270" y="10643536"/>
              <a:ext cx="82785" cy="82785"/>
              <a:chOff x="0" y="0"/>
              <a:chExt cx="1913890" cy="1913890"/>
            </a:xfrm>
          </p:grpSpPr>
          <p:sp>
            <p:nvSpPr>
              <p:cNvPr id="948" name="Freeform 9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49" name="Group 949"/>
            <p:cNvGrpSpPr/>
            <p:nvPr/>
          </p:nvGrpSpPr>
          <p:grpSpPr>
            <a:xfrm>
              <a:off x="12955542" y="1075351"/>
              <a:ext cx="82785" cy="82785"/>
              <a:chOff x="0" y="0"/>
              <a:chExt cx="1913890" cy="1913890"/>
            </a:xfrm>
          </p:grpSpPr>
          <p:sp>
            <p:nvSpPr>
              <p:cNvPr id="950" name="Freeform 9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51" name="Group 951"/>
            <p:cNvGrpSpPr/>
            <p:nvPr/>
          </p:nvGrpSpPr>
          <p:grpSpPr>
            <a:xfrm>
              <a:off x="12955542" y="7455836"/>
              <a:ext cx="82785" cy="82785"/>
              <a:chOff x="0" y="0"/>
              <a:chExt cx="1913890" cy="1913890"/>
            </a:xfrm>
          </p:grpSpPr>
          <p:sp>
            <p:nvSpPr>
              <p:cNvPr id="952" name="Freeform 9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53" name="Group 953"/>
            <p:cNvGrpSpPr/>
            <p:nvPr/>
          </p:nvGrpSpPr>
          <p:grpSpPr>
            <a:xfrm>
              <a:off x="12955542" y="4263051"/>
              <a:ext cx="82785" cy="82785"/>
              <a:chOff x="0" y="0"/>
              <a:chExt cx="1913890" cy="1913890"/>
            </a:xfrm>
          </p:grpSpPr>
          <p:sp>
            <p:nvSpPr>
              <p:cNvPr id="954" name="Freeform 9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55" name="Group 955"/>
            <p:cNvGrpSpPr/>
            <p:nvPr/>
          </p:nvGrpSpPr>
          <p:grpSpPr>
            <a:xfrm>
              <a:off x="12955542" y="10643536"/>
              <a:ext cx="82785" cy="82785"/>
              <a:chOff x="0" y="0"/>
              <a:chExt cx="1913890" cy="1913890"/>
            </a:xfrm>
          </p:grpSpPr>
          <p:sp>
            <p:nvSpPr>
              <p:cNvPr id="956" name="Freeform 9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57" name="Group 957"/>
            <p:cNvGrpSpPr/>
            <p:nvPr/>
          </p:nvGrpSpPr>
          <p:grpSpPr>
            <a:xfrm>
              <a:off x="3254270" y="2693431"/>
              <a:ext cx="82785" cy="82785"/>
              <a:chOff x="0" y="0"/>
              <a:chExt cx="1913890" cy="1913890"/>
            </a:xfrm>
          </p:grpSpPr>
          <p:sp>
            <p:nvSpPr>
              <p:cNvPr id="958" name="Freeform 9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59" name="Group 959"/>
            <p:cNvGrpSpPr/>
            <p:nvPr/>
          </p:nvGrpSpPr>
          <p:grpSpPr>
            <a:xfrm>
              <a:off x="3254270" y="9073915"/>
              <a:ext cx="82785" cy="82785"/>
              <a:chOff x="0" y="0"/>
              <a:chExt cx="1913890" cy="1913890"/>
            </a:xfrm>
          </p:grpSpPr>
          <p:sp>
            <p:nvSpPr>
              <p:cNvPr id="960" name="Freeform 9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61" name="Group 961"/>
            <p:cNvGrpSpPr/>
            <p:nvPr/>
          </p:nvGrpSpPr>
          <p:grpSpPr>
            <a:xfrm>
              <a:off x="3254270" y="5881131"/>
              <a:ext cx="82785" cy="82785"/>
              <a:chOff x="0" y="0"/>
              <a:chExt cx="1913890" cy="1913890"/>
            </a:xfrm>
          </p:grpSpPr>
          <p:sp>
            <p:nvSpPr>
              <p:cNvPr id="962" name="Freeform 9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63" name="Group 963"/>
            <p:cNvGrpSpPr/>
            <p:nvPr/>
          </p:nvGrpSpPr>
          <p:grpSpPr>
            <a:xfrm>
              <a:off x="12955542" y="2693431"/>
              <a:ext cx="82785" cy="82785"/>
              <a:chOff x="0" y="0"/>
              <a:chExt cx="1913890" cy="1913890"/>
            </a:xfrm>
          </p:grpSpPr>
          <p:sp>
            <p:nvSpPr>
              <p:cNvPr id="964" name="Freeform 9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65" name="Group 965"/>
            <p:cNvGrpSpPr/>
            <p:nvPr/>
          </p:nvGrpSpPr>
          <p:grpSpPr>
            <a:xfrm>
              <a:off x="12955542" y="9073915"/>
              <a:ext cx="82785" cy="82785"/>
              <a:chOff x="0" y="0"/>
              <a:chExt cx="1913890" cy="1913890"/>
            </a:xfrm>
          </p:grpSpPr>
          <p:sp>
            <p:nvSpPr>
              <p:cNvPr id="966" name="Freeform 9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67" name="Group 967"/>
            <p:cNvGrpSpPr/>
            <p:nvPr/>
          </p:nvGrpSpPr>
          <p:grpSpPr>
            <a:xfrm>
              <a:off x="12955542" y="5881131"/>
              <a:ext cx="82785" cy="82785"/>
              <a:chOff x="0" y="0"/>
              <a:chExt cx="1913890" cy="1913890"/>
            </a:xfrm>
          </p:grpSpPr>
          <p:sp>
            <p:nvSpPr>
              <p:cNvPr id="968" name="Freeform 9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69" name="Group 969"/>
            <p:cNvGrpSpPr/>
            <p:nvPr/>
          </p:nvGrpSpPr>
          <p:grpSpPr>
            <a:xfrm>
              <a:off x="2172630" y="0"/>
              <a:ext cx="82785" cy="82785"/>
              <a:chOff x="0" y="0"/>
              <a:chExt cx="1913890" cy="1913890"/>
            </a:xfrm>
          </p:grpSpPr>
          <p:sp>
            <p:nvSpPr>
              <p:cNvPr id="970" name="Freeform 9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71" name="Group 971"/>
            <p:cNvGrpSpPr/>
            <p:nvPr/>
          </p:nvGrpSpPr>
          <p:grpSpPr>
            <a:xfrm>
              <a:off x="2172630" y="6380485"/>
              <a:ext cx="82785" cy="82785"/>
              <a:chOff x="0" y="0"/>
              <a:chExt cx="1913890" cy="1913890"/>
            </a:xfrm>
          </p:grpSpPr>
          <p:sp>
            <p:nvSpPr>
              <p:cNvPr id="972" name="Freeform 9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73" name="Group 973"/>
            <p:cNvGrpSpPr/>
            <p:nvPr/>
          </p:nvGrpSpPr>
          <p:grpSpPr>
            <a:xfrm>
              <a:off x="2172630" y="3187700"/>
              <a:ext cx="82785" cy="82785"/>
              <a:chOff x="0" y="0"/>
              <a:chExt cx="1913890" cy="1913890"/>
            </a:xfrm>
          </p:grpSpPr>
          <p:sp>
            <p:nvSpPr>
              <p:cNvPr id="974" name="Freeform 9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75" name="Group 975"/>
            <p:cNvGrpSpPr/>
            <p:nvPr/>
          </p:nvGrpSpPr>
          <p:grpSpPr>
            <a:xfrm>
              <a:off x="2172630" y="9568185"/>
              <a:ext cx="82785" cy="82785"/>
              <a:chOff x="0" y="0"/>
              <a:chExt cx="1913890" cy="1913890"/>
            </a:xfrm>
          </p:grpSpPr>
          <p:sp>
            <p:nvSpPr>
              <p:cNvPr id="976" name="Freeform 9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77" name="Group 977"/>
            <p:cNvGrpSpPr/>
            <p:nvPr/>
          </p:nvGrpSpPr>
          <p:grpSpPr>
            <a:xfrm>
              <a:off x="11873903" y="0"/>
              <a:ext cx="82785" cy="82785"/>
              <a:chOff x="0" y="0"/>
              <a:chExt cx="1913890" cy="1913890"/>
            </a:xfrm>
          </p:grpSpPr>
          <p:sp>
            <p:nvSpPr>
              <p:cNvPr id="978" name="Freeform 9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79" name="Group 979"/>
            <p:cNvGrpSpPr/>
            <p:nvPr/>
          </p:nvGrpSpPr>
          <p:grpSpPr>
            <a:xfrm>
              <a:off x="11873903" y="6380485"/>
              <a:ext cx="82785" cy="82785"/>
              <a:chOff x="0" y="0"/>
              <a:chExt cx="1913890" cy="1913890"/>
            </a:xfrm>
          </p:grpSpPr>
          <p:sp>
            <p:nvSpPr>
              <p:cNvPr id="980" name="Freeform 9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81" name="Group 981"/>
            <p:cNvGrpSpPr/>
            <p:nvPr/>
          </p:nvGrpSpPr>
          <p:grpSpPr>
            <a:xfrm>
              <a:off x="11873903" y="3187700"/>
              <a:ext cx="82785" cy="82785"/>
              <a:chOff x="0" y="0"/>
              <a:chExt cx="1913890" cy="1913890"/>
            </a:xfrm>
          </p:grpSpPr>
          <p:sp>
            <p:nvSpPr>
              <p:cNvPr id="982" name="Freeform 9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83" name="Group 983"/>
            <p:cNvGrpSpPr/>
            <p:nvPr/>
          </p:nvGrpSpPr>
          <p:grpSpPr>
            <a:xfrm>
              <a:off x="11873903" y="9568185"/>
              <a:ext cx="82785" cy="82785"/>
              <a:chOff x="0" y="0"/>
              <a:chExt cx="1913890" cy="1913890"/>
            </a:xfrm>
          </p:grpSpPr>
          <p:sp>
            <p:nvSpPr>
              <p:cNvPr id="984" name="Freeform 9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85" name="Group 985"/>
            <p:cNvGrpSpPr/>
            <p:nvPr/>
          </p:nvGrpSpPr>
          <p:grpSpPr>
            <a:xfrm>
              <a:off x="2172630" y="1618080"/>
              <a:ext cx="82785" cy="82785"/>
              <a:chOff x="0" y="0"/>
              <a:chExt cx="1913890" cy="1913890"/>
            </a:xfrm>
          </p:grpSpPr>
          <p:sp>
            <p:nvSpPr>
              <p:cNvPr id="986" name="Freeform 9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87" name="Group 987"/>
            <p:cNvGrpSpPr/>
            <p:nvPr/>
          </p:nvGrpSpPr>
          <p:grpSpPr>
            <a:xfrm>
              <a:off x="2172630" y="7998564"/>
              <a:ext cx="82785" cy="82785"/>
              <a:chOff x="0" y="0"/>
              <a:chExt cx="1913890" cy="1913890"/>
            </a:xfrm>
          </p:grpSpPr>
          <p:sp>
            <p:nvSpPr>
              <p:cNvPr id="988" name="Freeform 9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89" name="Group 989"/>
            <p:cNvGrpSpPr/>
            <p:nvPr/>
          </p:nvGrpSpPr>
          <p:grpSpPr>
            <a:xfrm>
              <a:off x="2172630" y="4805780"/>
              <a:ext cx="82785" cy="82785"/>
              <a:chOff x="0" y="0"/>
              <a:chExt cx="1913890" cy="1913890"/>
            </a:xfrm>
          </p:grpSpPr>
          <p:sp>
            <p:nvSpPr>
              <p:cNvPr id="990" name="Freeform 9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91" name="Group 991"/>
            <p:cNvGrpSpPr/>
            <p:nvPr/>
          </p:nvGrpSpPr>
          <p:grpSpPr>
            <a:xfrm>
              <a:off x="11873903" y="1618080"/>
              <a:ext cx="82785" cy="82785"/>
              <a:chOff x="0" y="0"/>
              <a:chExt cx="1913890" cy="1913890"/>
            </a:xfrm>
          </p:grpSpPr>
          <p:sp>
            <p:nvSpPr>
              <p:cNvPr id="992" name="Freeform 9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93" name="Group 993"/>
            <p:cNvGrpSpPr/>
            <p:nvPr/>
          </p:nvGrpSpPr>
          <p:grpSpPr>
            <a:xfrm>
              <a:off x="11873903" y="7998564"/>
              <a:ext cx="82785" cy="82785"/>
              <a:chOff x="0" y="0"/>
              <a:chExt cx="1913890" cy="1913890"/>
            </a:xfrm>
          </p:grpSpPr>
          <p:sp>
            <p:nvSpPr>
              <p:cNvPr id="994" name="Freeform 9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95" name="Group 995"/>
            <p:cNvGrpSpPr/>
            <p:nvPr/>
          </p:nvGrpSpPr>
          <p:grpSpPr>
            <a:xfrm>
              <a:off x="11873903" y="4805780"/>
              <a:ext cx="82785" cy="82785"/>
              <a:chOff x="0" y="0"/>
              <a:chExt cx="1913890" cy="1913890"/>
            </a:xfrm>
          </p:grpSpPr>
          <p:sp>
            <p:nvSpPr>
              <p:cNvPr id="996" name="Freeform 9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97" name="Group 997"/>
            <p:cNvGrpSpPr/>
            <p:nvPr/>
          </p:nvGrpSpPr>
          <p:grpSpPr>
            <a:xfrm>
              <a:off x="8666779" y="0"/>
              <a:ext cx="82785" cy="82785"/>
              <a:chOff x="0" y="0"/>
              <a:chExt cx="1913890" cy="1913890"/>
            </a:xfrm>
          </p:grpSpPr>
          <p:sp>
            <p:nvSpPr>
              <p:cNvPr id="998" name="Freeform 9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999" name="Group 999"/>
            <p:cNvGrpSpPr/>
            <p:nvPr/>
          </p:nvGrpSpPr>
          <p:grpSpPr>
            <a:xfrm>
              <a:off x="8666779" y="6380485"/>
              <a:ext cx="82785" cy="82785"/>
              <a:chOff x="0" y="0"/>
              <a:chExt cx="1913890" cy="1913890"/>
            </a:xfrm>
          </p:grpSpPr>
          <p:sp>
            <p:nvSpPr>
              <p:cNvPr id="1000" name="Freeform 10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01" name="Group 1001"/>
            <p:cNvGrpSpPr/>
            <p:nvPr/>
          </p:nvGrpSpPr>
          <p:grpSpPr>
            <a:xfrm>
              <a:off x="8666779" y="3187700"/>
              <a:ext cx="82785" cy="82785"/>
              <a:chOff x="0" y="0"/>
              <a:chExt cx="1913890" cy="1913890"/>
            </a:xfrm>
          </p:grpSpPr>
          <p:sp>
            <p:nvSpPr>
              <p:cNvPr id="1002" name="Freeform 10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03" name="Group 1003"/>
            <p:cNvGrpSpPr/>
            <p:nvPr/>
          </p:nvGrpSpPr>
          <p:grpSpPr>
            <a:xfrm>
              <a:off x="8666779" y="9568185"/>
              <a:ext cx="82785" cy="82785"/>
              <a:chOff x="0" y="0"/>
              <a:chExt cx="1913890" cy="1913890"/>
            </a:xfrm>
          </p:grpSpPr>
          <p:sp>
            <p:nvSpPr>
              <p:cNvPr id="1004" name="Freeform 10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05" name="Group 1005"/>
            <p:cNvGrpSpPr/>
            <p:nvPr/>
          </p:nvGrpSpPr>
          <p:grpSpPr>
            <a:xfrm>
              <a:off x="18368052" y="0"/>
              <a:ext cx="82785" cy="82785"/>
              <a:chOff x="0" y="0"/>
              <a:chExt cx="1913890" cy="1913890"/>
            </a:xfrm>
          </p:grpSpPr>
          <p:sp>
            <p:nvSpPr>
              <p:cNvPr id="1006" name="Freeform 10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07" name="Group 1007"/>
            <p:cNvGrpSpPr/>
            <p:nvPr/>
          </p:nvGrpSpPr>
          <p:grpSpPr>
            <a:xfrm>
              <a:off x="18368052" y="6380485"/>
              <a:ext cx="82785" cy="82785"/>
              <a:chOff x="0" y="0"/>
              <a:chExt cx="1913890" cy="1913890"/>
            </a:xfrm>
          </p:grpSpPr>
          <p:sp>
            <p:nvSpPr>
              <p:cNvPr id="1008" name="Freeform 10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09" name="Group 1009"/>
            <p:cNvGrpSpPr/>
            <p:nvPr/>
          </p:nvGrpSpPr>
          <p:grpSpPr>
            <a:xfrm>
              <a:off x="18368052" y="3187700"/>
              <a:ext cx="82785" cy="82785"/>
              <a:chOff x="0" y="0"/>
              <a:chExt cx="1913890" cy="1913890"/>
            </a:xfrm>
          </p:grpSpPr>
          <p:sp>
            <p:nvSpPr>
              <p:cNvPr id="1010" name="Freeform 10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11" name="Group 1011"/>
            <p:cNvGrpSpPr/>
            <p:nvPr/>
          </p:nvGrpSpPr>
          <p:grpSpPr>
            <a:xfrm>
              <a:off x="18368052" y="9568185"/>
              <a:ext cx="82785" cy="82785"/>
              <a:chOff x="0" y="0"/>
              <a:chExt cx="1913890" cy="1913890"/>
            </a:xfrm>
          </p:grpSpPr>
          <p:sp>
            <p:nvSpPr>
              <p:cNvPr id="1012" name="Freeform 10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13" name="Group 1013"/>
            <p:cNvGrpSpPr/>
            <p:nvPr/>
          </p:nvGrpSpPr>
          <p:grpSpPr>
            <a:xfrm>
              <a:off x="21555432" y="0"/>
              <a:ext cx="82785" cy="82785"/>
              <a:chOff x="0" y="0"/>
              <a:chExt cx="1913890" cy="1913890"/>
            </a:xfrm>
          </p:grpSpPr>
          <p:sp>
            <p:nvSpPr>
              <p:cNvPr id="1014" name="Freeform 10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15" name="Group 1015"/>
            <p:cNvGrpSpPr/>
            <p:nvPr/>
          </p:nvGrpSpPr>
          <p:grpSpPr>
            <a:xfrm>
              <a:off x="21555432" y="6380485"/>
              <a:ext cx="82785" cy="82785"/>
              <a:chOff x="0" y="0"/>
              <a:chExt cx="1913890" cy="1913890"/>
            </a:xfrm>
          </p:grpSpPr>
          <p:sp>
            <p:nvSpPr>
              <p:cNvPr id="1016" name="Freeform 10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17" name="Group 1017"/>
            <p:cNvGrpSpPr/>
            <p:nvPr/>
          </p:nvGrpSpPr>
          <p:grpSpPr>
            <a:xfrm>
              <a:off x="21555432" y="3187700"/>
              <a:ext cx="82785" cy="82785"/>
              <a:chOff x="0" y="0"/>
              <a:chExt cx="1913890" cy="1913890"/>
            </a:xfrm>
          </p:grpSpPr>
          <p:sp>
            <p:nvSpPr>
              <p:cNvPr id="1018" name="Freeform 10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19" name="Group 1019"/>
            <p:cNvGrpSpPr/>
            <p:nvPr/>
          </p:nvGrpSpPr>
          <p:grpSpPr>
            <a:xfrm>
              <a:off x="21555432" y="9568185"/>
              <a:ext cx="82785" cy="82785"/>
              <a:chOff x="0" y="0"/>
              <a:chExt cx="1913890" cy="1913890"/>
            </a:xfrm>
          </p:grpSpPr>
          <p:sp>
            <p:nvSpPr>
              <p:cNvPr id="1020" name="Freeform 10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21" name="Group 1021"/>
            <p:cNvGrpSpPr/>
            <p:nvPr/>
          </p:nvGrpSpPr>
          <p:grpSpPr>
            <a:xfrm>
              <a:off x="8666779" y="1618080"/>
              <a:ext cx="82785" cy="82785"/>
              <a:chOff x="0" y="0"/>
              <a:chExt cx="1913890" cy="1913890"/>
            </a:xfrm>
          </p:grpSpPr>
          <p:sp>
            <p:nvSpPr>
              <p:cNvPr id="1022" name="Freeform 10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23" name="Group 1023"/>
            <p:cNvGrpSpPr/>
            <p:nvPr/>
          </p:nvGrpSpPr>
          <p:grpSpPr>
            <a:xfrm>
              <a:off x="8666779" y="7998564"/>
              <a:ext cx="82785" cy="82785"/>
              <a:chOff x="0" y="0"/>
              <a:chExt cx="1913890" cy="1913890"/>
            </a:xfrm>
          </p:grpSpPr>
          <p:sp>
            <p:nvSpPr>
              <p:cNvPr id="1024" name="Freeform 10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25" name="Group 1025"/>
            <p:cNvGrpSpPr/>
            <p:nvPr/>
          </p:nvGrpSpPr>
          <p:grpSpPr>
            <a:xfrm>
              <a:off x="8666779" y="4805780"/>
              <a:ext cx="82785" cy="82785"/>
              <a:chOff x="0" y="0"/>
              <a:chExt cx="1913890" cy="1913890"/>
            </a:xfrm>
          </p:grpSpPr>
          <p:sp>
            <p:nvSpPr>
              <p:cNvPr id="1026" name="Freeform 10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27" name="Group 1027"/>
            <p:cNvGrpSpPr/>
            <p:nvPr/>
          </p:nvGrpSpPr>
          <p:grpSpPr>
            <a:xfrm>
              <a:off x="18368052" y="1618080"/>
              <a:ext cx="82785" cy="82785"/>
              <a:chOff x="0" y="0"/>
              <a:chExt cx="1913890" cy="1913890"/>
            </a:xfrm>
          </p:grpSpPr>
          <p:sp>
            <p:nvSpPr>
              <p:cNvPr id="1028" name="Freeform 10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29" name="Group 1029"/>
            <p:cNvGrpSpPr/>
            <p:nvPr/>
          </p:nvGrpSpPr>
          <p:grpSpPr>
            <a:xfrm>
              <a:off x="18368052" y="7998564"/>
              <a:ext cx="82785" cy="82785"/>
              <a:chOff x="0" y="0"/>
              <a:chExt cx="1913890" cy="1913890"/>
            </a:xfrm>
          </p:grpSpPr>
          <p:sp>
            <p:nvSpPr>
              <p:cNvPr id="1030" name="Freeform 10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31" name="Group 1031"/>
            <p:cNvGrpSpPr/>
            <p:nvPr/>
          </p:nvGrpSpPr>
          <p:grpSpPr>
            <a:xfrm>
              <a:off x="18368052" y="4805780"/>
              <a:ext cx="82785" cy="82785"/>
              <a:chOff x="0" y="0"/>
              <a:chExt cx="1913890" cy="1913890"/>
            </a:xfrm>
          </p:grpSpPr>
          <p:sp>
            <p:nvSpPr>
              <p:cNvPr id="1032" name="Freeform 10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33" name="Group 1033"/>
            <p:cNvGrpSpPr/>
            <p:nvPr/>
          </p:nvGrpSpPr>
          <p:grpSpPr>
            <a:xfrm>
              <a:off x="21555432" y="1618080"/>
              <a:ext cx="82785" cy="82785"/>
              <a:chOff x="0" y="0"/>
              <a:chExt cx="1913890" cy="1913890"/>
            </a:xfrm>
          </p:grpSpPr>
          <p:sp>
            <p:nvSpPr>
              <p:cNvPr id="1034" name="Freeform 10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35" name="Group 1035"/>
            <p:cNvGrpSpPr/>
            <p:nvPr/>
          </p:nvGrpSpPr>
          <p:grpSpPr>
            <a:xfrm>
              <a:off x="21555432" y="7998564"/>
              <a:ext cx="82785" cy="82785"/>
              <a:chOff x="0" y="0"/>
              <a:chExt cx="1913890" cy="1913890"/>
            </a:xfrm>
          </p:grpSpPr>
          <p:sp>
            <p:nvSpPr>
              <p:cNvPr id="1036" name="Freeform 10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37" name="Group 1037"/>
            <p:cNvGrpSpPr/>
            <p:nvPr/>
          </p:nvGrpSpPr>
          <p:grpSpPr>
            <a:xfrm>
              <a:off x="21555432" y="4805780"/>
              <a:ext cx="82785" cy="82785"/>
              <a:chOff x="0" y="0"/>
              <a:chExt cx="1913890" cy="1913890"/>
            </a:xfrm>
          </p:grpSpPr>
          <p:sp>
            <p:nvSpPr>
              <p:cNvPr id="1038" name="Freeform 10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39" name="Group 1039"/>
            <p:cNvGrpSpPr/>
            <p:nvPr/>
          </p:nvGrpSpPr>
          <p:grpSpPr>
            <a:xfrm>
              <a:off x="5420495" y="0"/>
              <a:ext cx="82785" cy="82785"/>
              <a:chOff x="0" y="0"/>
              <a:chExt cx="1913890" cy="1913890"/>
            </a:xfrm>
          </p:grpSpPr>
          <p:sp>
            <p:nvSpPr>
              <p:cNvPr id="1040" name="Freeform 10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41" name="Group 1041"/>
            <p:cNvGrpSpPr/>
            <p:nvPr/>
          </p:nvGrpSpPr>
          <p:grpSpPr>
            <a:xfrm>
              <a:off x="5420495" y="6380485"/>
              <a:ext cx="82785" cy="82785"/>
              <a:chOff x="0" y="0"/>
              <a:chExt cx="1913890" cy="1913890"/>
            </a:xfrm>
          </p:grpSpPr>
          <p:sp>
            <p:nvSpPr>
              <p:cNvPr id="1042" name="Freeform 10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43" name="Group 1043"/>
            <p:cNvGrpSpPr/>
            <p:nvPr/>
          </p:nvGrpSpPr>
          <p:grpSpPr>
            <a:xfrm>
              <a:off x="5420495" y="3187700"/>
              <a:ext cx="82785" cy="82785"/>
              <a:chOff x="0" y="0"/>
              <a:chExt cx="1913890" cy="1913890"/>
            </a:xfrm>
          </p:grpSpPr>
          <p:sp>
            <p:nvSpPr>
              <p:cNvPr id="1044" name="Freeform 10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45" name="Group 1045"/>
            <p:cNvGrpSpPr/>
            <p:nvPr/>
          </p:nvGrpSpPr>
          <p:grpSpPr>
            <a:xfrm>
              <a:off x="5420495" y="9568185"/>
              <a:ext cx="82785" cy="82785"/>
              <a:chOff x="0" y="0"/>
              <a:chExt cx="1913890" cy="1913890"/>
            </a:xfrm>
          </p:grpSpPr>
          <p:sp>
            <p:nvSpPr>
              <p:cNvPr id="1046" name="Freeform 10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47" name="Group 1047"/>
            <p:cNvGrpSpPr/>
            <p:nvPr/>
          </p:nvGrpSpPr>
          <p:grpSpPr>
            <a:xfrm>
              <a:off x="15121768" y="0"/>
              <a:ext cx="82785" cy="82785"/>
              <a:chOff x="0" y="0"/>
              <a:chExt cx="1913890" cy="1913890"/>
            </a:xfrm>
          </p:grpSpPr>
          <p:sp>
            <p:nvSpPr>
              <p:cNvPr id="1048" name="Freeform 10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49" name="Group 1049"/>
            <p:cNvGrpSpPr/>
            <p:nvPr/>
          </p:nvGrpSpPr>
          <p:grpSpPr>
            <a:xfrm>
              <a:off x="15121768" y="6380485"/>
              <a:ext cx="82785" cy="82785"/>
              <a:chOff x="0" y="0"/>
              <a:chExt cx="1913890" cy="1913890"/>
            </a:xfrm>
          </p:grpSpPr>
          <p:sp>
            <p:nvSpPr>
              <p:cNvPr id="1050" name="Freeform 10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51" name="Group 1051"/>
            <p:cNvGrpSpPr/>
            <p:nvPr/>
          </p:nvGrpSpPr>
          <p:grpSpPr>
            <a:xfrm>
              <a:off x="15121768" y="3187700"/>
              <a:ext cx="82785" cy="82785"/>
              <a:chOff x="0" y="0"/>
              <a:chExt cx="1913890" cy="1913890"/>
            </a:xfrm>
          </p:grpSpPr>
          <p:sp>
            <p:nvSpPr>
              <p:cNvPr id="1052" name="Freeform 10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53" name="Group 1053"/>
            <p:cNvGrpSpPr/>
            <p:nvPr/>
          </p:nvGrpSpPr>
          <p:grpSpPr>
            <a:xfrm>
              <a:off x="15121768" y="9568185"/>
              <a:ext cx="82785" cy="82785"/>
              <a:chOff x="0" y="0"/>
              <a:chExt cx="1913890" cy="1913890"/>
            </a:xfrm>
          </p:grpSpPr>
          <p:sp>
            <p:nvSpPr>
              <p:cNvPr id="1054" name="Freeform 10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55" name="Group 1055"/>
            <p:cNvGrpSpPr/>
            <p:nvPr/>
          </p:nvGrpSpPr>
          <p:grpSpPr>
            <a:xfrm>
              <a:off x="5420495" y="1618080"/>
              <a:ext cx="82785" cy="82785"/>
              <a:chOff x="0" y="0"/>
              <a:chExt cx="1913890" cy="1913890"/>
            </a:xfrm>
          </p:grpSpPr>
          <p:sp>
            <p:nvSpPr>
              <p:cNvPr id="1056" name="Freeform 10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57" name="Group 1057"/>
            <p:cNvGrpSpPr/>
            <p:nvPr/>
          </p:nvGrpSpPr>
          <p:grpSpPr>
            <a:xfrm>
              <a:off x="5420495" y="7998564"/>
              <a:ext cx="82785" cy="82785"/>
              <a:chOff x="0" y="0"/>
              <a:chExt cx="1913890" cy="1913890"/>
            </a:xfrm>
          </p:grpSpPr>
          <p:sp>
            <p:nvSpPr>
              <p:cNvPr id="1058" name="Freeform 10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59" name="Group 1059"/>
            <p:cNvGrpSpPr/>
            <p:nvPr/>
          </p:nvGrpSpPr>
          <p:grpSpPr>
            <a:xfrm>
              <a:off x="5420495" y="4805780"/>
              <a:ext cx="82785" cy="82785"/>
              <a:chOff x="0" y="0"/>
              <a:chExt cx="1913890" cy="1913890"/>
            </a:xfrm>
          </p:grpSpPr>
          <p:sp>
            <p:nvSpPr>
              <p:cNvPr id="1060" name="Freeform 10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61" name="Group 1061"/>
            <p:cNvGrpSpPr/>
            <p:nvPr/>
          </p:nvGrpSpPr>
          <p:grpSpPr>
            <a:xfrm>
              <a:off x="15121768" y="1618080"/>
              <a:ext cx="82785" cy="82785"/>
              <a:chOff x="0" y="0"/>
              <a:chExt cx="1913890" cy="1913890"/>
            </a:xfrm>
          </p:grpSpPr>
          <p:sp>
            <p:nvSpPr>
              <p:cNvPr id="1062" name="Freeform 10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63" name="Group 1063"/>
            <p:cNvGrpSpPr/>
            <p:nvPr/>
          </p:nvGrpSpPr>
          <p:grpSpPr>
            <a:xfrm>
              <a:off x="15121768" y="7998564"/>
              <a:ext cx="82785" cy="82785"/>
              <a:chOff x="0" y="0"/>
              <a:chExt cx="1913890" cy="1913890"/>
            </a:xfrm>
          </p:grpSpPr>
          <p:sp>
            <p:nvSpPr>
              <p:cNvPr id="1064" name="Freeform 10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65" name="Group 1065"/>
            <p:cNvGrpSpPr/>
            <p:nvPr/>
          </p:nvGrpSpPr>
          <p:grpSpPr>
            <a:xfrm>
              <a:off x="15121768" y="4805780"/>
              <a:ext cx="82785" cy="82785"/>
              <a:chOff x="0" y="0"/>
              <a:chExt cx="1913890" cy="1913890"/>
            </a:xfrm>
          </p:grpSpPr>
          <p:sp>
            <p:nvSpPr>
              <p:cNvPr id="1066" name="Freeform 10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67" name="Group 1067"/>
            <p:cNvGrpSpPr/>
            <p:nvPr/>
          </p:nvGrpSpPr>
          <p:grpSpPr>
            <a:xfrm>
              <a:off x="2711291" y="537155"/>
              <a:ext cx="82785" cy="82785"/>
              <a:chOff x="0" y="0"/>
              <a:chExt cx="1913890" cy="1913890"/>
            </a:xfrm>
          </p:grpSpPr>
          <p:sp>
            <p:nvSpPr>
              <p:cNvPr id="1068" name="Freeform 10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69" name="Group 1069"/>
            <p:cNvGrpSpPr/>
            <p:nvPr/>
          </p:nvGrpSpPr>
          <p:grpSpPr>
            <a:xfrm>
              <a:off x="2711291" y="6917640"/>
              <a:ext cx="82785" cy="82785"/>
              <a:chOff x="0" y="0"/>
              <a:chExt cx="1913890" cy="1913890"/>
            </a:xfrm>
          </p:grpSpPr>
          <p:sp>
            <p:nvSpPr>
              <p:cNvPr id="1070" name="Freeform 10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71" name="Group 1071"/>
            <p:cNvGrpSpPr/>
            <p:nvPr/>
          </p:nvGrpSpPr>
          <p:grpSpPr>
            <a:xfrm>
              <a:off x="2711291" y="3724855"/>
              <a:ext cx="82785" cy="82785"/>
              <a:chOff x="0" y="0"/>
              <a:chExt cx="1913890" cy="1913890"/>
            </a:xfrm>
          </p:grpSpPr>
          <p:sp>
            <p:nvSpPr>
              <p:cNvPr id="1072" name="Freeform 10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73" name="Group 1073"/>
            <p:cNvGrpSpPr/>
            <p:nvPr/>
          </p:nvGrpSpPr>
          <p:grpSpPr>
            <a:xfrm>
              <a:off x="2711291" y="10105340"/>
              <a:ext cx="82785" cy="82785"/>
              <a:chOff x="0" y="0"/>
              <a:chExt cx="1913890" cy="1913890"/>
            </a:xfrm>
          </p:grpSpPr>
          <p:sp>
            <p:nvSpPr>
              <p:cNvPr id="1074" name="Freeform 10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75" name="Group 1075"/>
            <p:cNvGrpSpPr/>
            <p:nvPr/>
          </p:nvGrpSpPr>
          <p:grpSpPr>
            <a:xfrm>
              <a:off x="12412563" y="537155"/>
              <a:ext cx="82785" cy="82785"/>
              <a:chOff x="0" y="0"/>
              <a:chExt cx="1913890" cy="1913890"/>
            </a:xfrm>
          </p:grpSpPr>
          <p:sp>
            <p:nvSpPr>
              <p:cNvPr id="1076" name="Freeform 10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77" name="Group 1077"/>
            <p:cNvGrpSpPr/>
            <p:nvPr/>
          </p:nvGrpSpPr>
          <p:grpSpPr>
            <a:xfrm>
              <a:off x="12412563" y="6917640"/>
              <a:ext cx="82785" cy="82785"/>
              <a:chOff x="0" y="0"/>
              <a:chExt cx="1913890" cy="1913890"/>
            </a:xfrm>
          </p:grpSpPr>
          <p:sp>
            <p:nvSpPr>
              <p:cNvPr id="1078" name="Freeform 10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79" name="Group 1079"/>
            <p:cNvGrpSpPr/>
            <p:nvPr/>
          </p:nvGrpSpPr>
          <p:grpSpPr>
            <a:xfrm>
              <a:off x="12412563" y="3724855"/>
              <a:ext cx="82785" cy="82785"/>
              <a:chOff x="0" y="0"/>
              <a:chExt cx="1913890" cy="1913890"/>
            </a:xfrm>
          </p:grpSpPr>
          <p:sp>
            <p:nvSpPr>
              <p:cNvPr id="1080" name="Freeform 10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81" name="Group 1081"/>
            <p:cNvGrpSpPr/>
            <p:nvPr/>
          </p:nvGrpSpPr>
          <p:grpSpPr>
            <a:xfrm>
              <a:off x="12412563" y="10105340"/>
              <a:ext cx="82785" cy="82785"/>
              <a:chOff x="0" y="0"/>
              <a:chExt cx="1913890" cy="1913890"/>
            </a:xfrm>
          </p:grpSpPr>
          <p:sp>
            <p:nvSpPr>
              <p:cNvPr id="1082" name="Freeform 10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83" name="Group 1083"/>
            <p:cNvGrpSpPr/>
            <p:nvPr/>
          </p:nvGrpSpPr>
          <p:grpSpPr>
            <a:xfrm>
              <a:off x="2711291" y="2155235"/>
              <a:ext cx="82785" cy="82785"/>
              <a:chOff x="0" y="0"/>
              <a:chExt cx="1913890" cy="1913890"/>
            </a:xfrm>
          </p:grpSpPr>
          <p:sp>
            <p:nvSpPr>
              <p:cNvPr id="1084" name="Freeform 10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85" name="Group 1085"/>
            <p:cNvGrpSpPr/>
            <p:nvPr/>
          </p:nvGrpSpPr>
          <p:grpSpPr>
            <a:xfrm>
              <a:off x="2711291" y="8535719"/>
              <a:ext cx="82785" cy="82785"/>
              <a:chOff x="0" y="0"/>
              <a:chExt cx="1913890" cy="1913890"/>
            </a:xfrm>
          </p:grpSpPr>
          <p:sp>
            <p:nvSpPr>
              <p:cNvPr id="1086" name="Freeform 10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87" name="Group 1087"/>
            <p:cNvGrpSpPr/>
            <p:nvPr/>
          </p:nvGrpSpPr>
          <p:grpSpPr>
            <a:xfrm>
              <a:off x="2711291" y="5342935"/>
              <a:ext cx="82785" cy="82785"/>
              <a:chOff x="0" y="0"/>
              <a:chExt cx="1913890" cy="1913890"/>
            </a:xfrm>
          </p:grpSpPr>
          <p:sp>
            <p:nvSpPr>
              <p:cNvPr id="1088" name="Freeform 10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89" name="Group 1089"/>
            <p:cNvGrpSpPr/>
            <p:nvPr/>
          </p:nvGrpSpPr>
          <p:grpSpPr>
            <a:xfrm>
              <a:off x="12412563" y="2155235"/>
              <a:ext cx="82785" cy="82785"/>
              <a:chOff x="0" y="0"/>
              <a:chExt cx="1913890" cy="1913890"/>
            </a:xfrm>
          </p:grpSpPr>
          <p:sp>
            <p:nvSpPr>
              <p:cNvPr id="1090" name="Freeform 10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91" name="Group 1091"/>
            <p:cNvGrpSpPr/>
            <p:nvPr/>
          </p:nvGrpSpPr>
          <p:grpSpPr>
            <a:xfrm>
              <a:off x="12412563" y="8535719"/>
              <a:ext cx="82785" cy="82785"/>
              <a:chOff x="0" y="0"/>
              <a:chExt cx="1913890" cy="1913890"/>
            </a:xfrm>
          </p:grpSpPr>
          <p:sp>
            <p:nvSpPr>
              <p:cNvPr id="1092" name="Freeform 10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93" name="Group 1093"/>
            <p:cNvGrpSpPr/>
            <p:nvPr/>
          </p:nvGrpSpPr>
          <p:grpSpPr>
            <a:xfrm>
              <a:off x="12412563" y="5342935"/>
              <a:ext cx="82785" cy="82785"/>
              <a:chOff x="0" y="0"/>
              <a:chExt cx="1913890" cy="1913890"/>
            </a:xfrm>
          </p:grpSpPr>
          <p:sp>
            <p:nvSpPr>
              <p:cNvPr id="1094" name="Freeform 10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95" name="Group 1095"/>
            <p:cNvGrpSpPr/>
            <p:nvPr/>
          </p:nvGrpSpPr>
          <p:grpSpPr>
            <a:xfrm>
              <a:off x="9205440" y="537155"/>
              <a:ext cx="82785" cy="82785"/>
              <a:chOff x="0" y="0"/>
              <a:chExt cx="1913890" cy="1913890"/>
            </a:xfrm>
          </p:grpSpPr>
          <p:sp>
            <p:nvSpPr>
              <p:cNvPr id="1096" name="Freeform 10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97" name="Group 1097"/>
            <p:cNvGrpSpPr/>
            <p:nvPr/>
          </p:nvGrpSpPr>
          <p:grpSpPr>
            <a:xfrm>
              <a:off x="9205440" y="6917640"/>
              <a:ext cx="82785" cy="82785"/>
              <a:chOff x="0" y="0"/>
              <a:chExt cx="1913890" cy="1913890"/>
            </a:xfrm>
          </p:grpSpPr>
          <p:sp>
            <p:nvSpPr>
              <p:cNvPr id="1098" name="Freeform 10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099" name="Group 1099"/>
            <p:cNvGrpSpPr/>
            <p:nvPr/>
          </p:nvGrpSpPr>
          <p:grpSpPr>
            <a:xfrm>
              <a:off x="9205440" y="3724855"/>
              <a:ext cx="82785" cy="82785"/>
              <a:chOff x="0" y="0"/>
              <a:chExt cx="1913890" cy="1913890"/>
            </a:xfrm>
          </p:grpSpPr>
          <p:sp>
            <p:nvSpPr>
              <p:cNvPr id="1100" name="Freeform 11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01" name="Group 1101"/>
            <p:cNvGrpSpPr/>
            <p:nvPr/>
          </p:nvGrpSpPr>
          <p:grpSpPr>
            <a:xfrm>
              <a:off x="9205440" y="10105340"/>
              <a:ext cx="82785" cy="82785"/>
              <a:chOff x="0" y="0"/>
              <a:chExt cx="1913890" cy="1913890"/>
            </a:xfrm>
          </p:grpSpPr>
          <p:sp>
            <p:nvSpPr>
              <p:cNvPr id="1102" name="Freeform 11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03" name="Group 1103"/>
            <p:cNvGrpSpPr/>
            <p:nvPr/>
          </p:nvGrpSpPr>
          <p:grpSpPr>
            <a:xfrm>
              <a:off x="18906712" y="537155"/>
              <a:ext cx="82785" cy="82785"/>
              <a:chOff x="0" y="0"/>
              <a:chExt cx="1913890" cy="1913890"/>
            </a:xfrm>
          </p:grpSpPr>
          <p:sp>
            <p:nvSpPr>
              <p:cNvPr id="1104" name="Freeform 11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05" name="Group 1105"/>
            <p:cNvGrpSpPr/>
            <p:nvPr/>
          </p:nvGrpSpPr>
          <p:grpSpPr>
            <a:xfrm>
              <a:off x="18906712" y="6917640"/>
              <a:ext cx="82785" cy="82785"/>
              <a:chOff x="0" y="0"/>
              <a:chExt cx="1913890" cy="1913890"/>
            </a:xfrm>
          </p:grpSpPr>
          <p:sp>
            <p:nvSpPr>
              <p:cNvPr id="1106" name="Freeform 1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07" name="Group 1107"/>
            <p:cNvGrpSpPr/>
            <p:nvPr/>
          </p:nvGrpSpPr>
          <p:grpSpPr>
            <a:xfrm>
              <a:off x="18906712" y="3724855"/>
              <a:ext cx="82785" cy="82785"/>
              <a:chOff x="0" y="0"/>
              <a:chExt cx="1913890" cy="1913890"/>
            </a:xfrm>
          </p:grpSpPr>
          <p:sp>
            <p:nvSpPr>
              <p:cNvPr id="1108" name="Freeform 1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09" name="Group 1109"/>
            <p:cNvGrpSpPr/>
            <p:nvPr/>
          </p:nvGrpSpPr>
          <p:grpSpPr>
            <a:xfrm>
              <a:off x="18906712" y="10105340"/>
              <a:ext cx="82785" cy="82785"/>
              <a:chOff x="0" y="0"/>
              <a:chExt cx="1913890" cy="1913890"/>
            </a:xfrm>
          </p:grpSpPr>
          <p:sp>
            <p:nvSpPr>
              <p:cNvPr id="1110" name="Freeform 1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11" name="Group 1111"/>
            <p:cNvGrpSpPr/>
            <p:nvPr/>
          </p:nvGrpSpPr>
          <p:grpSpPr>
            <a:xfrm>
              <a:off x="9205440" y="2155235"/>
              <a:ext cx="82785" cy="82785"/>
              <a:chOff x="0" y="0"/>
              <a:chExt cx="1913890" cy="1913890"/>
            </a:xfrm>
          </p:grpSpPr>
          <p:sp>
            <p:nvSpPr>
              <p:cNvPr id="1112" name="Freeform 1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13" name="Group 1113"/>
            <p:cNvGrpSpPr/>
            <p:nvPr/>
          </p:nvGrpSpPr>
          <p:grpSpPr>
            <a:xfrm>
              <a:off x="9205440" y="8535719"/>
              <a:ext cx="82785" cy="82785"/>
              <a:chOff x="0" y="0"/>
              <a:chExt cx="1913890" cy="1913890"/>
            </a:xfrm>
          </p:grpSpPr>
          <p:sp>
            <p:nvSpPr>
              <p:cNvPr id="1114" name="Freeform 1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15" name="Group 1115"/>
            <p:cNvGrpSpPr/>
            <p:nvPr/>
          </p:nvGrpSpPr>
          <p:grpSpPr>
            <a:xfrm>
              <a:off x="9205440" y="5342935"/>
              <a:ext cx="82785" cy="82785"/>
              <a:chOff x="0" y="0"/>
              <a:chExt cx="1913890" cy="1913890"/>
            </a:xfrm>
          </p:grpSpPr>
          <p:sp>
            <p:nvSpPr>
              <p:cNvPr id="1116" name="Freeform 1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17" name="Group 1117"/>
            <p:cNvGrpSpPr/>
            <p:nvPr/>
          </p:nvGrpSpPr>
          <p:grpSpPr>
            <a:xfrm>
              <a:off x="18906712" y="2155235"/>
              <a:ext cx="82785" cy="82785"/>
              <a:chOff x="0" y="0"/>
              <a:chExt cx="1913890" cy="1913890"/>
            </a:xfrm>
          </p:grpSpPr>
          <p:sp>
            <p:nvSpPr>
              <p:cNvPr id="1118" name="Freeform 1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19" name="Group 1119"/>
            <p:cNvGrpSpPr/>
            <p:nvPr/>
          </p:nvGrpSpPr>
          <p:grpSpPr>
            <a:xfrm>
              <a:off x="18906712" y="8535719"/>
              <a:ext cx="82785" cy="82785"/>
              <a:chOff x="0" y="0"/>
              <a:chExt cx="1913890" cy="1913890"/>
            </a:xfrm>
          </p:grpSpPr>
          <p:sp>
            <p:nvSpPr>
              <p:cNvPr id="1120" name="Freeform 1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21" name="Group 1121"/>
            <p:cNvGrpSpPr/>
            <p:nvPr/>
          </p:nvGrpSpPr>
          <p:grpSpPr>
            <a:xfrm>
              <a:off x="18906712" y="5342935"/>
              <a:ext cx="82785" cy="82785"/>
              <a:chOff x="0" y="0"/>
              <a:chExt cx="1913890" cy="1913890"/>
            </a:xfrm>
          </p:grpSpPr>
          <p:sp>
            <p:nvSpPr>
              <p:cNvPr id="1122" name="Freeform 1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23" name="Group 1123"/>
            <p:cNvGrpSpPr/>
            <p:nvPr/>
          </p:nvGrpSpPr>
          <p:grpSpPr>
            <a:xfrm>
              <a:off x="5959156" y="537155"/>
              <a:ext cx="82785" cy="82785"/>
              <a:chOff x="0" y="0"/>
              <a:chExt cx="1913890" cy="1913890"/>
            </a:xfrm>
          </p:grpSpPr>
          <p:sp>
            <p:nvSpPr>
              <p:cNvPr id="1124" name="Freeform 1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25" name="Group 1125"/>
            <p:cNvGrpSpPr/>
            <p:nvPr/>
          </p:nvGrpSpPr>
          <p:grpSpPr>
            <a:xfrm>
              <a:off x="5959156" y="6917640"/>
              <a:ext cx="82785" cy="82785"/>
              <a:chOff x="0" y="0"/>
              <a:chExt cx="1913890" cy="1913890"/>
            </a:xfrm>
          </p:grpSpPr>
          <p:sp>
            <p:nvSpPr>
              <p:cNvPr id="1126" name="Freeform 1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27" name="Group 1127"/>
            <p:cNvGrpSpPr/>
            <p:nvPr/>
          </p:nvGrpSpPr>
          <p:grpSpPr>
            <a:xfrm>
              <a:off x="5959156" y="3724855"/>
              <a:ext cx="82785" cy="82785"/>
              <a:chOff x="0" y="0"/>
              <a:chExt cx="1913890" cy="1913890"/>
            </a:xfrm>
          </p:grpSpPr>
          <p:sp>
            <p:nvSpPr>
              <p:cNvPr id="1128" name="Freeform 1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29" name="Group 1129"/>
            <p:cNvGrpSpPr/>
            <p:nvPr/>
          </p:nvGrpSpPr>
          <p:grpSpPr>
            <a:xfrm>
              <a:off x="5959156" y="10105340"/>
              <a:ext cx="82785" cy="82785"/>
              <a:chOff x="0" y="0"/>
              <a:chExt cx="1913890" cy="1913890"/>
            </a:xfrm>
          </p:grpSpPr>
          <p:sp>
            <p:nvSpPr>
              <p:cNvPr id="1130" name="Freeform 1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31" name="Group 1131"/>
            <p:cNvGrpSpPr/>
            <p:nvPr/>
          </p:nvGrpSpPr>
          <p:grpSpPr>
            <a:xfrm>
              <a:off x="15660428" y="537155"/>
              <a:ext cx="82785" cy="82785"/>
              <a:chOff x="0" y="0"/>
              <a:chExt cx="1913890" cy="1913890"/>
            </a:xfrm>
          </p:grpSpPr>
          <p:sp>
            <p:nvSpPr>
              <p:cNvPr id="1132" name="Freeform 1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33" name="Group 1133"/>
            <p:cNvGrpSpPr/>
            <p:nvPr/>
          </p:nvGrpSpPr>
          <p:grpSpPr>
            <a:xfrm>
              <a:off x="15660428" y="6917640"/>
              <a:ext cx="82785" cy="82785"/>
              <a:chOff x="0" y="0"/>
              <a:chExt cx="1913890" cy="1913890"/>
            </a:xfrm>
          </p:grpSpPr>
          <p:sp>
            <p:nvSpPr>
              <p:cNvPr id="1134" name="Freeform 1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35" name="Group 1135"/>
            <p:cNvGrpSpPr/>
            <p:nvPr/>
          </p:nvGrpSpPr>
          <p:grpSpPr>
            <a:xfrm>
              <a:off x="15660428" y="3724855"/>
              <a:ext cx="82785" cy="82785"/>
              <a:chOff x="0" y="0"/>
              <a:chExt cx="1913890" cy="1913890"/>
            </a:xfrm>
          </p:grpSpPr>
          <p:sp>
            <p:nvSpPr>
              <p:cNvPr id="1136" name="Freeform 1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37" name="Group 1137"/>
            <p:cNvGrpSpPr/>
            <p:nvPr/>
          </p:nvGrpSpPr>
          <p:grpSpPr>
            <a:xfrm>
              <a:off x="15660428" y="10105340"/>
              <a:ext cx="82785" cy="82785"/>
              <a:chOff x="0" y="0"/>
              <a:chExt cx="1913890" cy="1913890"/>
            </a:xfrm>
          </p:grpSpPr>
          <p:sp>
            <p:nvSpPr>
              <p:cNvPr id="1138" name="Freeform 1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39" name="Group 1139"/>
            <p:cNvGrpSpPr/>
            <p:nvPr/>
          </p:nvGrpSpPr>
          <p:grpSpPr>
            <a:xfrm>
              <a:off x="5959156" y="2155235"/>
              <a:ext cx="82785" cy="82785"/>
              <a:chOff x="0" y="0"/>
              <a:chExt cx="1913890" cy="1913890"/>
            </a:xfrm>
          </p:grpSpPr>
          <p:sp>
            <p:nvSpPr>
              <p:cNvPr id="1140" name="Freeform 1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41" name="Group 1141"/>
            <p:cNvGrpSpPr/>
            <p:nvPr/>
          </p:nvGrpSpPr>
          <p:grpSpPr>
            <a:xfrm>
              <a:off x="5959156" y="8535719"/>
              <a:ext cx="82785" cy="82785"/>
              <a:chOff x="0" y="0"/>
              <a:chExt cx="1913890" cy="1913890"/>
            </a:xfrm>
          </p:grpSpPr>
          <p:sp>
            <p:nvSpPr>
              <p:cNvPr id="1142" name="Freeform 1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43" name="Group 1143"/>
            <p:cNvGrpSpPr/>
            <p:nvPr/>
          </p:nvGrpSpPr>
          <p:grpSpPr>
            <a:xfrm>
              <a:off x="5959156" y="5342935"/>
              <a:ext cx="82785" cy="82785"/>
              <a:chOff x="0" y="0"/>
              <a:chExt cx="1913890" cy="1913890"/>
            </a:xfrm>
          </p:grpSpPr>
          <p:sp>
            <p:nvSpPr>
              <p:cNvPr id="1144" name="Freeform 1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45" name="Group 1145"/>
            <p:cNvGrpSpPr/>
            <p:nvPr/>
          </p:nvGrpSpPr>
          <p:grpSpPr>
            <a:xfrm>
              <a:off x="15660428" y="2155235"/>
              <a:ext cx="82785" cy="82785"/>
              <a:chOff x="0" y="0"/>
              <a:chExt cx="1913890" cy="1913890"/>
            </a:xfrm>
          </p:grpSpPr>
          <p:sp>
            <p:nvSpPr>
              <p:cNvPr id="1146" name="Freeform 1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47" name="Group 1147"/>
            <p:cNvGrpSpPr/>
            <p:nvPr/>
          </p:nvGrpSpPr>
          <p:grpSpPr>
            <a:xfrm>
              <a:off x="15660428" y="8535719"/>
              <a:ext cx="82785" cy="82785"/>
              <a:chOff x="0" y="0"/>
              <a:chExt cx="1913890" cy="1913890"/>
            </a:xfrm>
          </p:grpSpPr>
          <p:sp>
            <p:nvSpPr>
              <p:cNvPr id="1148" name="Freeform 1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49" name="Group 1149"/>
            <p:cNvGrpSpPr/>
            <p:nvPr/>
          </p:nvGrpSpPr>
          <p:grpSpPr>
            <a:xfrm>
              <a:off x="15660428" y="5342935"/>
              <a:ext cx="82785" cy="82785"/>
              <a:chOff x="0" y="0"/>
              <a:chExt cx="1913890" cy="1913890"/>
            </a:xfrm>
          </p:grpSpPr>
          <p:sp>
            <p:nvSpPr>
              <p:cNvPr id="1150" name="Freeform 1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dirty="0"/>
              </a:p>
            </p:txBody>
          </p:sp>
        </p:grpSp>
        <p:grpSp>
          <p:nvGrpSpPr>
            <p:cNvPr id="1151" name="Group 1151"/>
            <p:cNvGrpSpPr>
              <a:grpSpLocks noChangeAspect="1"/>
            </p:cNvGrpSpPr>
            <p:nvPr/>
          </p:nvGrpSpPr>
          <p:grpSpPr>
            <a:xfrm>
              <a:off x="1083883" y="0"/>
              <a:ext cx="95594" cy="82785"/>
              <a:chOff x="0" y="0"/>
              <a:chExt cx="6350000" cy="5499100"/>
            </a:xfrm>
          </p:grpSpPr>
          <p:sp>
            <p:nvSpPr>
              <p:cNvPr id="1152" name="Freeform 11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153" name="Group 1153"/>
            <p:cNvGrpSpPr>
              <a:grpSpLocks noChangeAspect="1"/>
            </p:cNvGrpSpPr>
            <p:nvPr/>
          </p:nvGrpSpPr>
          <p:grpSpPr>
            <a:xfrm>
              <a:off x="1083883" y="6380485"/>
              <a:ext cx="95594" cy="82785"/>
              <a:chOff x="0" y="0"/>
              <a:chExt cx="6350000" cy="5499100"/>
            </a:xfrm>
          </p:grpSpPr>
          <p:sp>
            <p:nvSpPr>
              <p:cNvPr id="1154" name="Freeform 11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155" name="Group 1155"/>
            <p:cNvGrpSpPr>
              <a:grpSpLocks noChangeAspect="1"/>
            </p:cNvGrpSpPr>
            <p:nvPr/>
          </p:nvGrpSpPr>
          <p:grpSpPr>
            <a:xfrm>
              <a:off x="1083883" y="3187700"/>
              <a:ext cx="95594" cy="82785"/>
              <a:chOff x="0" y="0"/>
              <a:chExt cx="6350000" cy="5499100"/>
            </a:xfrm>
          </p:grpSpPr>
          <p:sp>
            <p:nvSpPr>
              <p:cNvPr id="1156" name="Freeform 11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157" name="Group 1157"/>
            <p:cNvGrpSpPr>
              <a:grpSpLocks noChangeAspect="1"/>
            </p:cNvGrpSpPr>
            <p:nvPr/>
          </p:nvGrpSpPr>
          <p:grpSpPr>
            <a:xfrm>
              <a:off x="1083883" y="9568185"/>
              <a:ext cx="95594" cy="82785"/>
              <a:chOff x="0" y="0"/>
              <a:chExt cx="6350000" cy="5499100"/>
            </a:xfrm>
          </p:grpSpPr>
          <p:sp>
            <p:nvSpPr>
              <p:cNvPr id="1158" name="Freeform 11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159" name="Group 1159"/>
            <p:cNvGrpSpPr>
              <a:grpSpLocks noChangeAspect="1"/>
            </p:cNvGrpSpPr>
            <p:nvPr/>
          </p:nvGrpSpPr>
          <p:grpSpPr>
            <a:xfrm>
              <a:off x="10785155" y="0"/>
              <a:ext cx="95594" cy="82785"/>
              <a:chOff x="0" y="0"/>
              <a:chExt cx="6350000" cy="5499100"/>
            </a:xfrm>
          </p:grpSpPr>
          <p:sp>
            <p:nvSpPr>
              <p:cNvPr id="1160" name="Freeform 11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161" name="Group 1161"/>
            <p:cNvGrpSpPr>
              <a:grpSpLocks noChangeAspect="1"/>
            </p:cNvGrpSpPr>
            <p:nvPr/>
          </p:nvGrpSpPr>
          <p:grpSpPr>
            <a:xfrm>
              <a:off x="10785155" y="6380485"/>
              <a:ext cx="95594" cy="82785"/>
              <a:chOff x="0" y="0"/>
              <a:chExt cx="6350000" cy="5499100"/>
            </a:xfrm>
          </p:grpSpPr>
          <p:sp>
            <p:nvSpPr>
              <p:cNvPr id="1162" name="Freeform 11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163" name="Group 1163"/>
            <p:cNvGrpSpPr>
              <a:grpSpLocks noChangeAspect="1"/>
            </p:cNvGrpSpPr>
            <p:nvPr/>
          </p:nvGrpSpPr>
          <p:grpSpPr>
            <a:xfrm>
              <a:off x="10785155" y="3187700"/>
              <a:ext cx="95594" cy="82785"/>
              <a:chOff x="0" y="0"/>
              <a:chExt cx="6350000" cy="5499100"/>
            </a:xfrm>
          </p:grpSpPr>
          <p:sp>
            <p:nvSpPr>
              <p:cNvPr id="1164" name="Freeform 11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165" name="Group 1165"/>
            <p:cNvGrpSpPr>
              <a:grpSpLocks noChangeAspect="1"/>
            </p:cNvGrpSpPr>
            <p:nvPr/>
          </p:nvGrpSpPr>
          <p:grpSpPr>
            <a:xfrm>
              <a:off x="10785155" y="9568185"/>
              <a:ext cx="95594" cy="82785"/>
              <a:chOff x="0" y="0"/>
              <a:chExt cx="6350000" cy="5499100"/>
            </a:xfrm>
          </p:grpSpPr>
          <p:sp>
            <p:nvSpPr>
              <p:cNvPr id="1166" name="Freeform 11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167" name="Group 1167"/>
            <p:cNvGrpSpPr>
              <a:grpSpLocks noChangeAspect="1"/>
            </p:cNvGrpSpPr>
            <p:nvPr/>
          </p:nvGrpSpPr>
          <p:grpSpPr>
            <a:xfrm>
              <a:off x="1083883" y="1618080"/>
              <a:ext cx="95594" cy="82785"/>
              <a:chOff x="0" y="0"/>
              <a:chExt cx="6350000" cy="5499100"/>
            </a:xfrm>
          </p:grpSpPr>
          <p:sp>
            <p:nvSpPr>
              <p:cNvPr id="1168" name="Freeform 11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169" name="Group 1169"/>
            <p:cNvGrpSpPr>
              <a:grpSpLocks noChangeAspect="1"/>
            </p:cNvGrpSpPr>
            <p:nvPr/>
          </p:nvGrpSpPr>
          <p:grpSpPr>
            <a:xfrm>
              <a:off x="1083883" y="7998564"/>
              <a:ext cx="95594" cy="82785"/>
              <a:chOff x="0" y="0"/>
              <a:chExt cx="6350000" cy="5499100"/>
            </a:xfrm>
          </p:grpSpPr>
          <p:sp>
            <p:nvSpPr>
              <p:cNvPr id="1170" name="Freeform 11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171" name="Group 1171"/>
            <p:cNvGrpSpPr>
              <a:grpSpLocks noChangeAspect="1"/>
            </p:cNvGrpSpPr>
            <p:nvPr/>
          </p:nvGrpSpPr>
          <p:grpSpPr>
            <a:xfrm>
              <a:off x="1083883" y="4805780"/>
              <a:ext cx="95594" cy="82785"/>
              <a:chOff x="0" y="0"/>
              <a:chExt cx="6350000" cy="5499100"/>
            </a:xfrm>
          </p:grpSpPr>
          <p:sp>
            <p:nvSpPr>
              <p:cNvPr id="1172" name="Freeform 11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173" name="Group 1173"/>
            <p:cNvGrpSpPr>
              <a:grpSpLocks noChangeAspect="1"/>
            </p:cNvGrpSpPr>
            <p:nvPr/>
          </p:nvGrpSpPr>
          <p:grpSpPr>
            <a:xfrm>
              <a:off x="10785155" y="1618080"/>
              <a:ext cx="95594" cy="82785"/>
              <a:chOff x="0" y="0"/>
              <a:chExt cx="6350000" cy="5499100"/>
            </a:xfrm>
          </p:grpSpPr>
          <p:sp>
            <p:nvSpPr>
              <p:cNvPr id="1174" name="Freeform 11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175" name="Group 1175"/>
            <p:cNvGrpSpPr>
              <a:grpSpLocks noChangeAspect="1"/>
            </p:cNvGrpSpPr>
            <p:nvPr/>
          </p:nvGrpSpPr>
          <p:grpSpPr>
            <a:xfrm>
              <a:off x="10785155" y="7998564"/>
              <a:ext cx="95594" cy="82785"/>
              <a:chOff x="0" y="0"/>
              <a:chExt cx="6350000" cy="5499100"/>
            </a:xfrm>
          </p:grpSpPr>
          <p:sp>
            <p:nvSpPr>
              <p:cNvPr id="1176" name="Freeform 11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177" name="Group 1177"/>
            <p:cNvGrpSpPr>
              <a:grpSpLocks noChangeAspect="1"/>
            </p:cNvGrpSpPr>
            <p:nvPr/>
          </p:nvGrpSpPr>
          <p:grpSpPr>
            <a:xfrm>
              <a:off x="10785155" y="4805780"/>
              <a:ext cx="95594" cy="82785"/>
              <a:chOff x="0" y="0"/>
              <a:chExt cx="6350000" cy="5499100"/>
            </a:xfrm>
          </p:grpSpPr>
          <p:sp>
            <p:nvSpPr>
              <p:cNvPr id="1178" name="Freeform 11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179" name="Group 1179"/>
            <p:cNvGrpSpPr>
              <a:grpSpLocks noChangeAspect="1"/>
            </p:cNvGrpSpPr>
            <p:nvPr/>
          </p:nvGrpSpPr>
          <p:grpSpPr>
            <a:xfrm>
              <a:off x="7578032" y="0"/>
              <a:ext cx="95594" cy="82785"/>
              <a:chOff x="0" y="0"/>
              <a:chExt cx="6350000" cy="5499100"/>
            </a:xfrm>
          </p:grpSpPr>
          <p:sp>
            <p:nvSpPr>
              <p:cNvPr id="1180" name="Freeform 11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181" name="Group 1181"/>
            <p:cNvGrpSpPr>
              <a:grpSpLocks noChangeAspect="1"/>
            </p:cNvGrpSpPr>
            <p:nvPr/>
          </p:nvGrpSpPr>
          <p:grpSpPr>
            <a:xfrm>
              <a:off x="7578032" y="6380485"/>
              <a:ext cx="95594" cy="82785"/>
              <a:chOff x="0" y="0"/>
              <a:chExt cx="6350000" cy="5499100"/>
            </a:xfrm>
          </p:grpSpPr>
          <p:sp>
            <p:nvSpPr>
              <p:cNvPr id="1182" name="Freeform 11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183" name="Group 1183"/>
            <p:cNvGrpSpPr>
              <a:grpSpLocks noChangeAspect="1"/>
            </p:cNvGrpSpPr>
            <p:nvPr/>
          </p:nvGrpSpPr>
          <p:grpSpPr>
            <a:xfrm>
              <a:off x="7578032" y="3187700"/>
              <a:ext cx="95594" cy="82785"/>
              <a:chOff x="0" y="0"/>
              <a:chExt cx="6350000" cy="5499100"/>
            </a:xfrm>
          </p:grpSpPr>
          <p:sp>
            <p:nvSpPr>
              <p:cNvPr id="1184" name="Freeform 11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185" name="Group 1185"/>
            <p:cNvGrpSpPr>
              <a:grpSpLocks noChangeAspect="1"/>
            </p:cNvGrpSpPr>
            <p:nvPr/>
          </p:nvGrpSpPr>
          <p:grpSpPr>
            <a:xfrm>
              <a:off x="7578032" y="9568185"/>
              <a:ext cx="95594" cy="82785"/>
              <a:chOff x="0" y="0"/>
              <a:chExt cx="6350000" cy="5499100"/>
            </a:xfrm>
          </p:grpSpPr>
          <p:sp>
            <p:nvSpPr>
              <p:cNvPr id="1186" name="Freeform 11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187" name="Group 1187"/>
            <p:cNvGrpSpPr>
              <a:grpSpLocks noChangeAspect="1"/>
            </p:cNvGrpSpPr>
            <p:nvPr/>
          </p:nvGrpSpPr>
          <p:grpSpPr>
            <a:xfrm>
              <a:off x="17279304" y="0"/>
              <a:ext cx="95594" cy="82785"/>
              <a:chOff x="0" y="0"/>
              <a:chExt cx="6350000" cy="5499100"/>
            </a:xfrm>
          </p:grpSpPr>
          <p:sp>
            <p:nvSpPr>
              <p:cNvPr id="1188" name="Freeform 11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189" name="Group 1189"/>
            <p:cNvGrpSpPr>
              <a:grpSpLocks noChangeAspect="1"/>
            </p:cNvGrpSpPr>
            <p:nvPr/>
          </p:nvGrpSpPr>
          <p:grpSpPr>
            <a:xfrm>
              <a:off x="17279304" y="6380485"/>
              <a:ext cx="95594" cy="82785"/>
              <a:chOff x="0" y="0"/>
              <a:chExt cx="6350000" cy="5499100"/>
            </a:xfrm>
          </p:grpSpPr>
          <p:sp>
            <p:nvSpPr>
              <p:cNvPr id="1190" name="Freeform 11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191" name="Group 1191"/>
            <p:cNvGrpSpPr>
              <a:grpSpLocks noChangeAspect="1"/>
            </p:cNvGrpSpPr>
            <p:nvPr/>
          </p:nvGrpSpPr>
          <p:grpSpPr>
            <a:xfrm>
              <a:off x="17279304" y="3187700"/>
              <a:ext cx="95594" cy="82785"/>
              <a:chOff x="0" y="0"/>
              <a:chExt cx="6350000" cy="5499100"/>
            </a:xfrm>
          </p:grpSpPr>
          <p:sp>
            <p:nvSpPr>
              <p:cNvPr id="1192" name="Freeform 11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193" name="Group 1193"/>
            <p:cNvGrpSpPr>
              <a:grpSpLocks noChangeAspect="1"/>
            </p:cNvGrpSpPr>
            <p:nvPr/>
          </p:nvGrpSpPr>
          <p:grpSpPr>
            <a:xfrm>
              <a:off x="17279304" y="9568185"/>
              <a:ext cx="95594" cy="82785"/>
              <a:chOff x="0" y="0"/>
              <a:chExt cx="6350000" cy="5499100"/>
            </a:xfrm>
          </p:grpSpPr>
          <p:sp>
            <p:nvSpPr>
              <p:cNvPr id="1194" name="Freeform 11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195" name="Group 1195"/>
            <p:cNvGrpSpPr>
              <a:grpSpLocks noChangeAspect="1"/>
            </p:cNvGrpSpPr>
            <p:nvPr/>
          </p:nvGrpSpPr>
          <p:grpSpPr>
            <a:xfrm>
              <a:off x="20466684" y="0"/>
              <a:ext cx="95594" cy="82785"/>
              <a:chOff x="0" y="0"/>
              <a:chExt cx="6350000" cy="5499100"/>
            </a:xfrm>
          </p:grpSpPr>
          <p:sp>
            <p:nvSpPr>
              <p:cNvPr id="1196" name="Freeform 11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197" name="Group 1197"/>
            <p:cNvGrpSpPr>
              <a:grpSpLocks noChangeAspect="1"/>
            </p:cNvGrpSpPr>
            <p:nvPr/>
          </p:nvGrpSpPr>
          <p:grpSpPr>
            <a:xfrm>
              <a:off x="20466684" y="6380485"/>
              <a:ext cx="95594" cy="82785"/>
              <a:chOff x="0" y="0"/>
              <a:chExt cx="6350000" cy="5499100"/>
            </a:xfrm>
          </p:grpSpPr>
          <p:sp>
            <p:nvSpPr>
              <p:cNvPr id="1198" name="Freeform 11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199" name="Group 1199"/>
            <p:cNvGrpSpPr>
              <a:grpSpLocks noChangeAspect="1"/>
            </p:cNvGrpSpPr>
            <p:nvPr/>
          </p:nvGrpSpPr>
          <p:grpSpPr>
            <a:xfrm>
              <a:off x="20466684" y="3187700"/>
              <a:ext cx="95594" cy="82785"/>
              <a:chOff x="0" y="0"/>
              <a:chExt cx="6350000" cy="5499100"/>
            </a:xfrm>
          </p:grpSpPr>
          <p:sp>
            <p:nvSpPr>
              <p:cNvPr id="1200" name="Freeform 12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01" name="Group 1201"/>
            <p:cNvGrpSpPr>
              <a:grpSpLocks noChangeAspect="1"/>
            </p:cNvGrpSpPr>
            <p:nvPr/>
          </p:nvGrpSpPr>
          <p:grpSpPr>
            <a:xfrm>
              <a:off x="20466684" y="9568185"/>
              <a:ext cx="95594" cy="82785"/>
              <a:chOff x="0" y="0"/>
              <a:chExt cx="6350000" cy="5499100"/>
            </a:xfrm>
          </p:grpSpPr>
          <p:sp>
            <p:nvSpPr>
              <p:cNvPr id="1202" name="Freeform 12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03" name="Group 1203"/>
            <p:cNvGrpSpPr>
              <a:grpSpLocks noChangeAspect="1"/>
            </p:cNvGrpSpPr>
            <p:nvPr/>
          </p:nvGrpSpPr>
          <p:grpSpPr>
            <a:xfrm>
              <a:off x="7578032" y="1618080"/>
              <a:ext cx="95594" cy="82785"/>
              <a:chOff x="0" y="0"/>
              <a:chExt cx="6350000" cy="5499100"/>
            </a:xfrm>
          </p:grpSpPr>
          <p:sp>
            <p:nvSpPr>
              <p:cNvPr id="1204" name="Freeform 12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05" name="Group 1205"/>
            <p:cNvGrpSpPr>
              <a:grpSpLocks noChangeAspect="1"/>
            </p:cNvGrpSpPr>
            <p:nvPr/>
          </p:nvGrpSpPr>
          <p:grpSpPr>
            <a:xfrm>
              <a:off x="7578032" y="7998564"/>
              <a:ext cx="95594" cy="82785"/>
              <a:chOff x="0" y="0"/>
              <a:chExt cx="6350000" cy="5499100"/>
            </a:xfrm>
          </p:grpSpPr>
          <p:sp>
            <p:nvSpPr>
              <p:cNvPr id="1206" name="Freeform 1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07" name="Group 1207"/>
            <p:cNvGrpSpPr>
              <a:grpSpLocks noChangeAspect="1"/>
            </p:cNvGrpSpPr>
            <p:nvPr/>
          </p:nvGrpSpPr>
          <p:grpSpPr>
            <a:xfrm>
              <a:off x="7578032" y="4805780"/>
              <a:ext cx="95594" cy="82785"/>
              <a:chOff x="0" y="0"/>
              <a:chExt cx="6350000" cy="5499100"/>
            </a:xfrm>
          </p:grpSpPr>
          <p:sp>
            <p:nvSpPr>
              <p:cNvPr id="1208" name="Freeform 1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09" name="Group 1209"/>
            <p:cNvGrpSpPr>
              <a:grpSpLocks noChangeAspect="1"/>
            </p:cNvGrpSpPr>
            <p:nvPr/>
          </p:nvGrpSpPr>
          <p:grpSpPr>
            <a:xfrm>
              <a:off x="17279304" y="1618080"/>
              <a:ext cx="95594" cy="82785"/>
              <a:chOff x="0" y="0"/>
              <a:chExt cx="6350000" cy="5499100"/>
            </a:xfrm>
          </p:grpSpPr>
          <p:sp>
            <p:nvSpPr>
              <p:cNvPr id="1210" name="Freeform 1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11" name="Group 1211"/>
            <p:cNvGrpSpPr>
              <a:grpSpLocks noChangeAspect="1"/>
            </p:cNvGrpSpPr>
            <p:nvPr/>
          </p:nvGrpSpPr>
          <p:grpSpPr>
            <a:xfrm>
              <a:off x="17279304" y="7998564"/>
              <a:ext cx="95594" cy="82785"/>
              <a:chOff x="0" y="0"/>
              <a:chExt cx="6350000" cy="5499100"/>
            </a:xfrm>
          </p:grpSpPr>
          <p:sp>
            <p:nvSpPr>
              <p:cNvPr id="1212" name="Freeform 1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13" name="Group 1213"/>
            <p:cNvGrpSpPr>
              <a:grpSpLocks noChangeAspect="1"/>
            </p:cNvGrpSpPr>
            <p:nvPr/>
          </p:nvGrpSpPr>
          <p:grpSpPr>
            <a:xfrm>
              <a:off x="17279304" y="4805780"/>
              <a:ext cx="95594" cy="82785"/>
              <a:chOff x="0" y="0"/>
              <a:chExt cx="6350000" cy="5499100"/>
            </a:xfrm>
          </p:grpSpPr>
          <p:sp>
            <p:nvSpPr>
              <p:cNvPr id="1214" name="Freeform 1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15" name="Group 1215"/>
            <p:cNvGrpSpPr>
              <a:grpSpLocks noChangeAspect="1"/>
            </p:cNvGrpSpPr>
            <p:nvPr/>
          </p:nvGrpSpPr>
          <p:grpSpPr>
            <a:xfrm>
              <a:off x="20466684" y="1618080"/>
              <a:ext cx="95594" cy="82785"/>
              <a:chOff x="0" y="0"/>
              <a:chExt cx="6350000" cy="5499100"/>
            </a:xfrm>
          </p:grpSpPr>
          <p:sp>
            <p:nvSpPr>
              <p:cNvPr id="1216" name="Freeform 1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17" name="Group 1217"/>
            <p:cNvGrpSpPr>
              <a:grpSpLocks noChangeAspect="1"/>
            </p:cNvGrpSpPr>
            <p:nvPr/>
          </p:nvGrpSpPr>
          <p:grpSpPr>
            <a:xfrm>
              <a:off x="20466684" y="7998564"/>
              <a:ext cx="95594" cy="82785"/>
              <a:chOff x="0" y="0"/>
              <a:chExt cx="6350000" cy="5499100"/>
            </a:xfrm>
          </p:grpSpPr>
          <p:sp>
            <p:nvSpPr>
              <p:cNvPr id="1218" name="Freeform 1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19" name="Group 1219"/>
            <p:cNvGrpSpPr>
              <a:grpSpLocks noChangeAspect="1"/>
            </p:cNvGrpSpPr>
            <p:nvPr/>
          </p:nvGrpSpPr>
          <p:grpSpPr>
            <a:xfrm>
              <a:off x="20466684" y="4805780"/>
              <a:ext cx="95594" cy="82785"/>
              <a:chOff x="0" y="0"/>
              <a:chExt cx="6350000" cy="5499100"/>
            </a:xfrm>
          </p:grpSpPr>
          <p:sp>
            <p:nvSpPr>
              <p:cNvPr id="1220" name="Freeform 1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21" name="Group 1221"/>
            <p:cNvGrpSpPr>
              <a:grpSpLocks noChangeAspect="1"/>
            </p:cNvGrpSpPr>
            <p:nvPr/>
          </p:nvGrpSpPr>
          <p:grpSpPr>
            <a:xfrm>
              <a:off x="4331748" y="0"/>
              <a:ext cx="95594" cy="82785"/>
              <a:chOff x="0" y="0"/>
              <a:chExt cx="6350000" cy="5499100"/>
            </a:xfrm>
          </p:grpSpPr>
          <p:sp>
            <p:nvSpPr>
              <p:cNvPr id="1222" name="Freeform 1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23" name="Group 1223"/>
            <p:cNvGrpSpPr>
              <a:grpSpLocks noChangeAspect="1"/>
            </p:cNvGrpSpPr>
            <p:nvPr/>
          </p:nvGrpSpPr>
          <p:grpSpPr>
            <a:xfrm>
              <a:off x="4331748" y="6380485"/>
              <a:ext cx="95594" cy="82785"/>
              <a:chOff x="0" y="0"/>
              <a:chExt cx="6350000" cy="5499100"/>
            </a:xfrm>
          </p:grpSpPr>
          <p:sp>
            <p:nvSpPr>
              <p:cNvPr id="1224" name="Freeform 1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25" name="Group 1225"/>
            <p:cNvGrpSpPr>
              <a:grpSpLocks noChangeAspect="1"/>
            </p:cNvGrpSpPr>
            <p:nvPr/>
          </p:nvGrpSpPr>
          <p:grpSpPr>
            <a:xfrm>
              <a:off x="4331748" y="3187700"/>
              <a:ext cx="95594" cy="82785"/>
              <a:chOff x="0" y="0"/>
              <a:chExt cx="6350000" cy="5499100"/>
            </a:xfrm>
          </p:grpSpPr>
          <p:sp>
            <p:nvSpPr>
              <p:cNvPr id="1226" name="Freeform 1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27" name="Group 1227"/>
            <p:cNvGrpSpPr>
              <a:grpSpLocks noChangeAspect="1"/>
            </p:cNvGrpSpPr>
            <p:nvPr/>
          </p:nvGrpSpPr>
          <p:grpSpPr>
            <a:xfrm>
              <a:off x="4331748" y="9568185"/>
              <a:ext cx="95594" cy="82785"/>
              <a:chOff x="0" y="0"/>
              <a:chExt cx="6350000" cy="5499100"/>
            </a:xfrm>
          </p:grpSpPr>
          <p:sp>
            <p:nvSpPr>
              <p:cNvPr id="1228" name="Freeform 1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29" name="Group 1229"/>
            <p:cNvGrpSpPr>
              <a:grpSpLocks noChangeAspect="1"/>
            </p:cNvGrpSpPr>
            <p:nvPr/>
          </p:nvGrpSpPr>
          <p:grpSpPr>
            <a:xfrm>
              <a:off x="14033020" y="0"/>
              <a:ext cx="95594" cy="82785"/>
              <a:chOff x="0" y="0"/>
              <a:chExt cx="6350000" cy="5499100"/>
            </a:xfrm>
          </p:grpSpPr>
          <p:sp>
            <p:nvSpPr>
              <p:cNvPr id="1230" name="Freeform 1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31" name="Group 1231"/>
            <p:cNvGrpSpPr>
              <a:grpSpLocks noChangeAspect="1"/>
            </p:cNvGrpSpPr>
            <p:nvPr/>
          </p:nvGrpSpPr>
          <p:grpSpPr>
            <a:xfrm>
              <a:off x="14033020" y="6380485"/>
              <a:ext cx="95594" cy="82785"/>
              <a:chOff x="0" y="0"/>
              <a:chExt cx="6350000" cy="5499100"/>
            </a:xfrm>
          </p:grpSpPr>
          <p:sp>
            <p:nvSpPr>
              <p:cNvPr id="1232" name="Freeform 1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33" name="Group 1233"/>
            <p:cNvGrpSpPr>
              <a:grpSpLocks noChangeAspect="1"/>
            </p:cNvGrpSpPr>
            <p:nvPr/>
          </p:nvGrpSpPr>
          <p:grpSpPr>
            <a:xfrm>
              <a:off x="14033020" y="3187700"/>
              <a:ext cx="95594" cy="82785"/>
              <a:chOff x="0" y="0"/>
              <a:chExt cx="6350000" cy="5499100"/>
            </a:xfrm>
          </p:grpSpPr>
          <p:sp>
            <p:nvSpPr>
              <p:cNvPr id="1234" name="Freeform 1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35" name="Group 1235"/>
            <p:cNvGrpSpPr>
              <a:grpSpLocks noChangeAspect="1"/>
            </p:cNvGrpSpPr>
            <p:nvPr/>
          </p:nvGrpSpPr>
          <p:grpSpPr>
            <a:xfrm>
              <a:off x="14033020" y="9568185"/>
              <a:ext cx="95594" cy="82785"/>
              <a:chOff x="0" y="0"/>
              <a:chExt cx="6350000" cy="5499100"/>
            </a:xfrm>
          </p:grpSpPr>
          <p:sp>
            <p:nvSpPr>
              <p:cNvPr id="1236" name="Freeform 1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37" name="Group 1237"/>
            <p:cNvGrpSpPr>
              <a:grpSpLocks noChangeAspect="1"/>
            </p:cNvGrpSpPr>
            <p:nvPr/>
          </p:nvGrpSpPr>
          <p:grpSpPr>
            <a:xfrm>
              <a:off x="4331748" y="1618080"/>
              <a:ext cx="95594" cy="82785"/>
              <a:chOff x="0" y="0"/>
              <a:chExt cx="6350000" cy="5499100"/>
            </a:xfrm>
          </p:grpSpPr>
          <p:sp>
            <p:nvSpPr>
              <p:cNvPr id="1238" name="Freeform 1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39" name="Group 1239"/>
            <p:cNvGrpSpPr>
              <a:grpSpLocks noChangeAspect="1"/>
            </p:cNvGrpSpPr>
            <p:nvPr/>
          </p:nvGrpSpPr>
          <p:grpSpPr>
            <a:xfrm>
              <a:off x="4331748" y="7998564"/>
              <a:ext cx="95594" cy="82785"/>
              <a:chOff x="0" y="0"/>
              <a:chExt cx="6350000" cy="5499100"/>
            </a:xfrm>
          </p:grpSpPr>
          <p:sp>
            <p:nvSpPr>
              <p:cNvPr id="1240" name="Freeform 1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41" name="Group 1241"/>
            <p:cNvGrpSpPr>
              <a:grpSpLocks noChangeAspect="1"/>
            </p:cNvGrpSpPr>
            <p:nvPr/>
          </p:nvGrpSpPr>
          <p:grpSpPr>
            <a:xfrm>
              <a:off x="4331748" y="4805780"/>
              <a:ext cx="95594" cy="82785"/>
              <a:chOff x="0" y="0"/>
              <a:chExt cx="6350000" cy="5499100"/>
            </a:xfrm>
          </p:grpSpPr>
          <p:sp>
            <p:nvSpPr>
              <p:cNvPr id="1242" name="Freeform 1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43" name="Group 1243"/>
            <p:cNvGrpSpPr>
              <a:grpSpLocks noChangeAspect="1"/>
            </p:cNvGrpSpPr>
            <p:nvPr/>
          </p:nvGrpSpPr>
          <p:grpSpPr>
            <a:xfrm>
              <a:off x="14033020" y="1618080"/>
              <a:ext cx="95594" cy="82785"/>
              <a:chOff x="0" y="0"/>
              <a:chExt cx="6350000" cy="5499100"/>
            </a:xfrm>
          </p:grpSpPr>
          <p:sp>
            <p:nvSpPr>
              <p:cNvPr id="1244" name="Freeform 1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45" name="Group 1245"/>
            <p:cNvGrpSpPr>
              <a:grpSpLocks noChangeAspect="1"/>
            </p:cNvGrpSpPr>
            <p:nvPr/>
          </p:nvGrpSpPr>
          <p:grpSpPr>
            <a:xfrm>
              <a:off x="14033020" y="7998564"/>
              <a:ext cx="95594" cy="82785"/>
              <a:chOff x="0" y="0"/>
              <a:chExt cx="6350000" cy="5499100"/>
            </a:xfrm>
          </p:grpSpPr>
          <p:sp>
            <p:nvSpPr>
              <p:cNvPr id="1246" name="Freeform 1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47" name="Group 1247"/>
            <p:cNvGrpSpPr>
              <a:grpSpLocks noChangeAspect="1"/>
            </p:cNvGrpSpPr>
            <p:nvPr/>
          </p:nvGrpSpPr>
          <p:grpSpPr>
            <a:xfrm>
              <a:off x="14033020" y="4805780"/>
              <a:ext cx="95594" cy="82785"/>
              <a:chOff x="0" y="0"/>
              <a:chExt cx="6350000" cy="5499100"/>
            </a:xfrm>
          </p:grpSpPr>
          <p:sp>
            <p:nvSpPr>
              <p:cNvPr id="1248" name="Freeform 1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49" name="Group 1249"/>
            <p:cNvGrpSpPr>
              <a:grpSpLocks noChangeAspect="1"/>
            </p:cNvGrpSpPr>
            <p:nvPr/>
          </p:nvGrpSpPr>
          <p:grpSpPr>
            <a:xfrm>
              <a:off x="1622544" y="537155"/>
              <a:ext cx="95594" cy="82785"/>
              <a:chOff x="0" y="0"/>
              <a:chExt cx="6350000" cy="5499100"/>
            </a:xfrm>
          </p:grpSpPr>
          <p:sp>
            <p:nvSpPr>
              <p:cNvPr id="1250" name="Freeform 1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51" name="Group 1251"/>
            <p:cNvGrpSpPr>
              <a:grpSpLocks noChangeAspect="1"/>
            </p:cNvGrpSpPr>
            <p:nvPr/>
          </p:nvGrpSpPr>
          <p:grpSpPr>
            <a:xfrm>
              <a:off x="1622544" y="6917640"/>
              <a:ext cx="95594" cy="82785"/>
              <a:chOff x="0" y="0"/>
              <a:chExt cx="6350000" cy="5499100"/>
            </a:xfrm>
          </p:grpSpPr>
          <p:sp>
            <p:nvSpPr>
              <p:cNvPr id="1252" name="Freeform 1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53" name="Group 1253"/>
            <p:cNvGrpSpPr>
              <a:grpSpLocks noChangeAspect="1"/>
            </p:cNvGrpSpPr>
            <p:nvPr/>
          </p:nvGrpSpPr>
          <p:grpSpPr>
            <a:xfrm>
              <a:off x="1622544" y="3724855"/>
              <a:ext cx="95594" cy="82785"/>
              <a:chOff x="0" y="0"/>
              <a:chExt cx="6350000" cy="5499100"/>
            </a:xfrm>
          </p:grpSpPr>
          <p:sp>
            <p:nvSpPr>
              <p:cNvPr id="1254" name="Freeform 1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55" name="Group 1255"/>
            <p:cNvGrpSpPr>
              <a:grpSpLocks noChangeAspect="1"/>
            </p:cNvGrpSpPr>
            <p:nvPr/>
          </p:nvGrpSpPr>
          <p:grpSpPr>
            <a:xfrm>
              <a:off x="1622544" y="10105340"/>
              <a:ext cx="95594" cy="82785"/>
              <a:chOff x="0" y="0"/>
              <a:chExt cx="6350000" cy="5499100"/>
            </a:xfrm>
          </p:grpSpPr>
          <p:sp>
            <p:nvSpPr>
              <p:cNvPr id="1256" name="Freeform 1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57" name="Group 1257"/>
            <p:cNvGrpSpPr>
              <a:grpSpLocks noChangeAspect="1"/>
            </p:cNvGrpSpPr>
            <p:nvPr/>
          </p:nvGrpSpPr>
          <p:grpSpPr>
            <a:xfrm>
              <a:off x="11323816" y="537155"/>
              <a:ext cx="95594" cy="82785"/>
              <a:chOff x="0" y="0"/>
              <a:chExt cx="6350000" cy="5499100"/>
            </a:xfrm>
          </p:grpSpPr>
          <p:sp>
            <p:nvSpPr>
              <p:cNvPr id="1258" name="Freeform 1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59" name="Group 1259"/>
            <p:cNvGrpSpPr>
              <a:grpSpLocks noChangeAspect="1"/>
            </p:cNvGrpSpPr>
            <p:nvPr/>
          </p:nvGrpSpPr>
          <p:grpSpPr>
            <a:xfrm>
              <a:off x="11323816" y="6917640"/>
              <a:ext cx="95594" cy="82785"/>
              <a:chOff x="0" y="0"/>
              <a:chExt cx="6350000" cy="5499100"/>
            </a:xfrm>
          </p:grpSpPr>
          <p:sp>
            <p:nvSpPr>
              <p:cNvPr id="1260" name="Freeform 1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61" name="Group 1261"/>
            <p:cNvGrpSpPr>
              <a:grpSpLocks noChangeAspect="1"/>
            </p:cNvGrpSpPr>
            <p:nvPr/>
          </p:nvGrpSpPr>
          <p:grpSpPr>
            <a:xfrm>
              <a:off x="11323816" y="3724855"/>
              <a:ext cx="95594" cy="82785"/>
              <a:chOff x="0" y="0"/>
              <a:chExt cx="6350000" cy="5499100"/>
            </a:xfrm>
          </p:grpSpPr>
          <p:sp>
            <p:nvSpPr>
              <p:cNvPr id="1262" name="Freeform 1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63" name="Group 1263"/>
            <p:cNvGrpSpPr>
              <a:grpSpLocks noChangeAspect="1"/>
            </p:cNvGrpSpPr>
            <p:nvPr/>
          </p:nvGrpSpPr>
          <p:grpSpPr>
            <a:xfrm>
              <a:off x="11323816" y="10105340"/>
              <a:ext cx="95594" cy="82785"/>
              <a:chOff x="0" y="0"/>
              <a:chExt cx="6350000" cy="5499100"/>
            </a:xfrm>
          </p:grpSpPr>
          <p:sp>
            <p:nvSpPr>
              <p:cNvPr id="1264" name="Freeform 1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65" name="Group 1265"/>
            <p:cNvGrpSpPr>
              <a:grpSpLocks noChangeAspect="1"/>
            </p:cNvGrpSpPr>
            <p:nvPr/>
          </p:nvGrpSpPr>
          <p:grpSpPr>
            <a:xfrm>
              <a:off x="1622544" y="2155235"/>
              <a:ext cx="95594" cy="82785"/>
              <a:chOff x="0" y="0"/>
              <a:chExt cx="6350000" cy="5499100"/>
            </a:xfrm>
          </p:grpSpPr>
          <p:sp>
            <p:nvSpPr>
              <p:cNvPr id="1266" name="Freeform 1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67" name="Group 1267"/>
            <p:cNvGrpSpPr>
              <a:grpSpLocks noChangeAspect="1"/>
            </p:cNvGrpSpPr>
            <p:nvPr/>
          </p:nvGrpSpPr>
          <p:grpSpPr>
            <a:xfrm>
              <a:off x="1622544" y="8535719"/>
              <a:ext cx="95594" cy="82785"/>
              <a:chOff x="0" y="0"/>
              <a:chExt cx="6350000" cy="5499100"/>
            </a:xfrm>
          </p:grpSpPr>
          <p:sp>
            <p:nvSpPr>
              <p:cNvPr id="1268" name="Freeform 1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69" name="Group 1269"/>
            <p:cNvGrpSpPr>
              <a:grpSpLocks noChangeAspect="1"/>
            </p:cNvGrpSpPr>
            <p:nvPr/>
          </p:nvGrpSpPr>
          <p:grpSpPr>
            <a:xfrm>
              <a:off x="1622544" y="5342935"/>
              <a:ext cx="95594" cy="82785"/>
              <a:chOff x="0" y="0"/>
              <a:chExt cx="6350000" cy="5499100"/>
            </a:xfrm>
          </p:grpSpPr>
          <p:sp>
            <p:nvSpPr>
              <p:cNvPr id="1270" name="Freeform 1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71" name="Group 1271"/>
            <p:cNvGrpSpPr>
              <a:grpSpLocks noChangeAspect="1"/>
            </p:cNvGrpSpPr>
            <p:nvPr/>
          </p:nvGrpSpPr>
          <p:grpSpPr>
            <a:xfrm>
              <a:off x="11323816" y="2155235"/>
              <a:ext cx="95594" cy="82785"/>
              <a:chOff x="0" y="0"/>
              <a:chExt cx="6350000" cy="5499100"/>
            </a:xfrm>
          </p:grpSpPr>
          <p:sp>
            <p:nvSpPr>
              <p:cNvPr id="1272" name="Freeform 1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73" name="Group 1273"/>
            <p:cNvGrpSpPr>
              <a:grpSpLocks noChangeAspect="1"/>
            </p:cNvGrpSpPr>
            <p:nvPr/>
          </p:nvGrpSpPr>
          <p:grpSpPr>
            <a:xfrm>
              <a:off x="11323816" y="8535719"/>
              <a:ext cx="95594" cy="82785"/>
              <a:chOff x="0" y="0"/>
              <a:chExt cx="6350000" cy="5499100"/>
            </a:xfrm>
          </p:grpSpPr>
          <p:sp>
            <p:nvSpPr>
              <p:cNvPr id="1274" name="Freeform 1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75" name="Group 1275"/>
            <p:cNvGrpSpPr>
              <a:grpSpLocks noChangeAspect="1"/>
            </p:cNvGrpSpPr>
            <p:nvPr/>
          </p:nvGrpSpPr>
          <p:grpSpPr>
            <a:xfrm>
              <a:off x="11323816" y="5342935"/>
              <a:ext cx="95594" cy="82785"/>
              <a:chOff x="0" y="0"/>
              <a:chExt cx="6350000" cy="5499100"/>
            </a:xfrm>
          </p:grpSpPr>
          <p:sp>
            <p:nvSpPr>
              <p:cNvPr id="1276" name="Freeform 1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77" name="Group 1277"/>
            <p:cNvGrpSpPr>
              <a:grpSpLocks noChangeAspect="1"/>
            </p:cNvGrpSpPr>
            <p:nvPr/>
          </p:nvGrpSpPr>
          <p:grpSpPr>
            <a:xfrm>
              <a:off x="8116693" y="537155"/>
              <a:ext cx="95594" cy="82785"/>
              <a:chOff x="0" y="0"/>
              <a:chExt cx="6350000" cy="5499100"/>
            </a:xfrm>
          </p:grpSpPr>
          <p:sp>
            <p:nvSpPr>
              <p:cNvPr id="1278" name="Freeform 1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79" name="Group 1279"/>
            <p:cNvGrpSpPr>
              <a:grpSpLocks noChangeAspect="1"/>
            </p:cNvGrpSpPr>
            <p:nvPr/>
          </p:nvGrpSpPr>
          <p:grpSpPr>
            <a:xfrm>
              <a:off x="8116693" y="6917640"/>
              <a:ext cx="95594" cy="82785"/>
              <a:chOff x="0" y="0"/>
              <a:chExt cx="6350000" cy="5499100"/>
            </a:xfrm>
          </p:grpSpPr>
          <p:sp>
            <p:nvSpPr>
              <p:cNvPr id="1280" name="Freeform 1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81" name="Group 1281"/>
            <p:cNvGrpSpPr>
              <a:grpSpLocks noChangeAspect="1"/>
            </p:cNvGrpSpPr>
            <p:nvPr/>
          </p:nvGrpSpPr>
          <p:grpSpPr>
            <a:xfrm>
              <a:off x="8116693" y="3724855"/>
              <a:ext cx="95594" cy="82785"/>
              <a:chOff x="0" y="0"/>
              <a:chExt cx="6350000" cy="5499100"/>
            </a:xfrm>
          </p:grpSpPr>
          <p:sp>
            <p:nvSpPr>
              <p:cNvPr id="1282" name="Freeform 1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83" name="Group 1283"/>
            <p:cNvGrpSpPr>
              <a:grpSpLocks noChangeAspect="1"/>
            </p:cNvGrpSpPr>
            <p:nvPr/>
          </p:nvGrpSpPr>
          <p:grpSpPr>
            <a:xfrm>
              <a:off x="8116693" y="10105340"/>
              <a:ext cx="95594" cy="82785"/>
              <a:chOff x="0" y="0"/>
              <a:chExt cx="6350000" cy="5499100"/>
            </a:xfrm>
          </p:grpSpPr>
          <p:sp>
            <p:nvSpPr>
              <p:cNvPr id="1284" name="Freeform 1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85" name="Group 1285"/>
            <p:cNvGrpSpPr>
              <a:grpSpLocks noChangeAspect="1"/>
            </p:cNvGrpSpPr>
            <p:nvPr/>
          </p:nvGrpSpPr>
          <p:grpSpPr>
            <a:xfrm>
              <a:off x="17817965" y="537155"/>
              <a:ext cx="95594" cy="82785"/>
              <a:chOff x="0" y="0"/>
              <a:chExt cx="6350000" cy="5499100"/>
            </a:xfrm>
          </p:grpSpPr>
          <p:sp>
            <p:nvSpPr>
              <p:cNvPr id="1286" name="Freeform 1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87" name="Group 1287"/>
            <p:cNvGrpSpPr>
              <a:grpSpLocks noChangeAspect="1"/>
            </p:cNvGrpSpPr>
            <p:nvPr/>
          </p:nvGrpSpPr>
          <p:grpSpPr>
            <a:xfrm>
              <a:off x="17817965" y="6917640"/>
              <a:ext cx="95594" cy="82785"/>
              <a:chOff x="0" y="0"/>
              <a:chExt cx="6350000" cy="5499100"/>
            </a:xfrm>
          </p:grpSpPr>
          <p:sp>
            <p:nvSpPr>
              <p:cNvPr id="1288" name="Freeform 1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89" name="Group 1289"/>
            <p:cNvGrpSpPr>
              <a:grpSpLocks noChangeAspect="1"/>
            </p:cNvGrpSpPr>
            <p:nvPr/>
          </p:nvGrpSpPr>
          <p:grpSpPr>
            <a:xfrm>
              <a:off x="17817965" y="3724855"/>
              <a:ext cx="95594" cy="82785"/>
              <a:chOff x="0" y="0"/>
              <a:chExt cx="6350000" cy="5499100"/>
            </a:xfrm>
          </p:grpSpPr>
          <p:sp>
            <p:nvSpPr>
              <p:cNvPr id="1290" name="Freeform 1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91" name="Group 1291"/>
            <p:cNvGrpSpPr>
              <a:grpSpLocks noChangeAspect="1"/>
            </p:cNvGrpSpPr>
            <p:nvPr/>
          </p:nvGrpSpPr>
          <p:grpSpPr>
            <a:xfrm>
              <a:off x="17817965" y="10105340"/>
              <a:ext cx="95594" cy="82785"/>
              <a:chOff x="0" y="0"/>
              <a:chExt cx="6350000" cy="5499100"/>
            </a:xfrm>
          </p:grpSpPr>
          <p:sp>
            <p:nvSpPr>
              <p:cNvPr id="1292" name="Freeform 1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93" name="Group 1293"/>
            <p:cNvGrpSpPr>
              <a:grpSpLocks noChangeAspect="1"/>
            </p:cNvGrpSpPr>
            <p:nvPr/>
          </p:nvGrpSpPr>
          <p:grpSpPr>
            <a:xfrm>
              <a:off x="21005345" y="537155"/>
              <a:ext cx="95594" cy="82785"/>
              <a:chOff x="0" y="0"/>
              <a:chExt cx="6350000" cy="5499100"/>
            </a:xfrm>
          </p:grpSpPr>
          <p:sp>
            <p:nvSpPr>
              <p:cNvPr id="1294" name="Freeform 1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95" name="Group 1295"/>
            <p:cNvGrpSpPr>
              <a:grpSpLocks noChangeAspect="1"/>
            </p:cNvGrpSpPr>
            <p:nvPr/>
          </p:nvGrpSpPr>
          <p:grpSpPr>
            <a:xfrm>
              <a:off x="21005345" y="6917640"/>
              <a:ext cx="95594" cy="82785"/>
              <a:chOff x="0" y="0"/>
              <a:chExt cx="6350000" cy="5499100"/>
            </a:xfrm>
          </p:grpSpPr>
          <p:sp>
            <p:nvSpPr>
              <p:cNvPr id="1296" name="Freeform 1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97" name="Group 1297"/>
            <p:cNvGrpSpPr>
              <a:grpSpLocks noChangeAspect="1"/>
            </p:cNvGrpSpPr>
            <p:nvPr/>
          </p:nvGrpSpPr>
          <p:grpSpPr>
            <a:xfrm>
              <a:off x="21005345" y="3724855"/>
              <a:ext cx="95594" cy="82785"/>
              <a:chOff x="0" y="0"/>
              <a:chExt cx="6350000" cy="5499100"/>
            </a:xfrm>
          </p:grpSpPr>
          <p:sp>
            <p:nvSpPr>
              <p:cNvPr id="1298" name="Freeform 1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299" name="Group 1299"/>
            <p:cNvGrpSpPr>
              <a:grpSpLocks noChangeAspect="1"/>
            </p:cNvGrpSpPr>
            <p:nvPr/>
          </p:nvGrpSpPr>
          <p:grpSpPr>
            <a:xfrm>
              <a:off x="21005345" y="10105340"/>
              <a:ext cx="95594" cy="82785"/>
              <a:chOff x="0" y="0"/>
              <a:chExt cx="6350000" cy="5499100"/>
            </a:xfrm>
          </p:grpSpPr>
          <p:sp>
            <p:nvSpPr>
              <p:cNvPr id="1300" name="Freeform 1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01" name="Group 1301"/>
            <p:cNvGrpSpPr>
              <a:grpSpLocks noChangeAspect="1"/>
            </p:cNvGrpSpPr>
            <p:nvPr/>
          </p:nvGrpSpPr>
          <p:grpSpPr>
            <a:xfrm>
              <a:off x="8116693" y="2155235"/>
              <a:ext cx="95594" cy="82785"/>
              <a:chOff x="0" y="0"/>
              <a:chExt cx="6350000" cy="5499100"/>
            </a:xfrm>
          </p:grpSpPr>
          <p:sp>
            <p:nvSpPr>
              <p:cNvPr id="1302" name="Freeform 1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03" name="Group 1303"/>
            <p:cNvGrpSpPr>
              <a:grpSpLocks noChangeAspect="1"/>
            </p:cNvGrpSpPr>
            <p:nvPr/>
          </p:nvGrpSpPr>
          <p:grpSpPr>
            <a:xfrm>
              <a:off x="8116693" y="8535719"/>
              <a:ext cx="95594" cy="82785"/>
              <a:chOff x="0" y="0"/>
              <a:chExt cx="6350000" cy="5499100"/>
            </a:xfrm>
          </p:grpSpPr>
          <p:sp>
            <p:nvSpPr>
              <p:cNvPr id="1304" name="Freeform 1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05" name="Group 1305"/>
            <p:cNvGrpSpPr>
              <a:grpSpLocks noChangeAspect="1"/>
            </p:cNvGrpSpPr>
            <p:nvPr/>
          </p:nvGrpSpPr>
          <p:grpSpPr>
            <a:xfrm>
              <a:off x="8116693" y="5342935"/>
              <a:ext cx="95594" cy="82785"/>
              <a:chOff x="0" y="0"/>
              <a:chExt cx="6350000" cy="5499100"/>
            </a:xfrm>
          </p:grpSpPr>
          <p:sp>
            <p:nvSpPr>
              <p:cNvPr id="1306" name="Freeform 1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07" name="Group 1307"/>
            <p:cNvGrpSpPr>
              <a:grpSpLocks noChangeAspect="1"/>
            </p:cNvGrpSpPr>
            <p:nvPr/>
          </p:nvGrpSpPr>
          <p:grpSpPr>
            <a:xfrm>
              <a:off x="17817965" y="2155235"/>
              <a:ext cx="95594" cy="82785"/>
              <a:chOff x="0" y="0"/>
              <a:chExt cx="6350000" cy="5499100"/>
            </a:xfrm>
          </p:grpSpPr>
          <p:sp>
            <p:nvSpPr>
              <p:cNvPr id="1308" name="Freeform 1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09" name="Group 1309"/>
            <p:cNvGrpSpPr>
              <a:grpSpLocks noChangeAspect="1"/>
            </p:cNvGrpSpPr>
            <p:nvPr/>
          </p:nvGrpSpPr>
          <p:grpSpPr>
            <a:xfrm>
              <a:off x="17817965" y="8535719"/>
              <a:ext cx="95594" cy="82785"/>
              <a:chOff x="0" y="0"/>
              <a:chExt cx="6350000" cy="5499100"/>
            </a:xfrm>
          </p:grpSpPr>
          <p:sp>
            <p:nvSpPr>
              <p:cNvPr id="1310" name="Freeform 1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11" name="Group 1311"/>
            <p:cNvGrpSpPr>
              <a:grpSpLocks noChangeAspect="1"/>
            </p:cNvGrpSpPr>
            <p:nvPr/>
          </p:nvGrpSpPr>
          <p:grpSpPr>
            <a:xfrm>
              <a:off x="17817965" y="5342935"/>
              <a:ext cx="95594" cy="82785"/>
              <a:chOff x="0" y="0"/>
              <a:chExt cx="6350000" cy="5499100"/>
            </a:xfrm>
          </p:grpSpPr>
          <p:sp>
            <p:nvSpPr>
              <p:cNvPr id="1312" name="Freeform 1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13" name="Group 1313"/>
            <p:cNvGrpSpPr>
              <a:grpSpLocks noChangeAspect="1"/>
            </p:cNvGrpSpPr>
            <p:nvPr/>
          </p:nvGrpSpPr>
          <p:grpSpPr>
            <a:xfrm>
              <a:off x="21005345" y="2155235"/>
              <a:ext cx="95594" cy="82785"/>
              <a:chOff x="0" y="0"/>
              <a:chExt cx="6350000" cy="5499100"/>
            </a:xfrm>
          </p:grpSpPr>
          <p:sp>
            <p:nvSpPr>
              <p:cNvPr id="1314" name="Freeform 1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15" name="Group 1315"/>
            <p:cNvGrpSpPr>
              <a:grpSpLocks noChangeAspect="1"/>
            </p:cNvGrpSpPr>
            <p:nvPr/>
          </p:nvGrpSpPr>
          <p:grpSpPr>
            <a:xfrm>
              <a:off x="21005345" y="8535719"/>
              <a:ext cx="95594" cy="82785"/>
              <a:chOff x="0" y="0"/>
              <a:chExt cx="6350000" cy="5499100"/>
            </a:xfrm>
          </p:grpSpPr>
          <p:sp>
            <p:nvSpPr>
              <p:cNvPr id="1316" name="Freeform 1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17" name="Group 1317"/>
            <p:cNvGrpSpPr>
              <a:grpSpLocks noChangeAspect="1"/>
            </p:cNvGrpSpPr>
            <p:nvPr/>
          </p:nvGrpSpPr>
          <p:grpSpPr>
            <a:xfrm>
              <a:off x="21005345" y="5342935"/>
              <a:ext cx="95594" cy="82785"/>
              <a:chOff x="0" y="0"/>
              <a:chExt cx="6350000" cy="5499100"/>
            </a:xfrm>
          </p:grpSpPr>
          <p:sp>
            <p:nvSpPr>
              <p:cNvPr id="1318" name="Freeform 1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19" name="Group 1319"/>
            <p:cNvGrpSpPr>
              <a:grpSpLocks noChangeAspect="1"/>
            </p:cNvGrpSpPr>
            <p:nvPr/>
          </p:nvGrpSpPr>
          <p:grpSpPr>
            <a:xfrm>
              <a:off x="4870409" y="537155"/>
              <a:ext cx="95594" cy="82785"/>
              <a:chOff x="0" y="0"/>
              <a:chExt cx="6350000" cy="5499100"/>
            </a:xfrm>
          </p:grpSpPr>
          <p:sp>
            <p:nvSpPr>
              <p:cNvPr id="1320" name="Freeform 1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21" name="Group 1321"/>
            <p:cNvGrpSpPr>
              <a:grpSpLocks noChangeAspect="1"/>
            </p:cNvGrpSpPr>
            <p:nvPr/>
          </p:nvGrpSpPr>
          <p:grpSpPr>
            <a:xfrm>
              <a:off x="4870409" y="6917640"/>
              <a:ext cx="95594" cy="82785"/>
              <a:chOff x="0" y="0"/>
              <a:chExt cx="6350000" cy="5499100"/>
            </a:xfrm>
          </p:grpSpPr>
          <p:sp>
            <p:nvSpPr>
              <p:cNvPr id="1322" name="Freeform 1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23" name="Group 1323"/>
            <p:cNvGrpSpPr>
              <a:grpSpLocks noChangeAspect="1"/>
            </p:cNvGrpSpPr>
            <p:nvPr/>
          </p:nvGrpSpPr>
          <p:grpSpPr>
            <a:xfrm>
              <a:off x="4870409" y="3724855"/>
              <a:ext cx="95594" cy="82785"/>
              <a:chOff x="0" y="0"/>
              <a:chExt cx="6350000" cy="5499100"/>
            </a:xfrm>
          </p:grpSpPr>
          <p:sp>
            <p:nvSpPr>
              <p:cNvPr id="1324" name="Freeform 1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25" name="Group 1325"/>
            <p:cNvGrpSpPr>
              <a:grpSpLocks noChangeAspect="1"/>
            </p:cNvGrpSpPr>
            <p:nvPr/>
          </p:nvGrpSpPr>
          <p:grpSpPr>
            <a:xfrm>
              <a:off x="4870409" y="10105340"/>
              <a:ext cx="95594" cy="82785"/>
              <a:chOff x="0" y="0"/>
              <a:chExt cx="6350000" cy="5499100"/>
            </a:xfrm>
          </p:grpSpPr>
          <p:sp>
            <p:nvSpPr>
              <p:cNvPr id="1326" name="Freeform 1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27" name="Group 1327"/>
            <p:cNvGrpSpPr>
              <a:grpSpLocks noChangeAspect="1"/>
            </p:cNvGrpSpPr>
            <p:nvPr/>
          </p:nvGrpSpPr>
          <p:grpSpPr>
            <a:xfrm>
              <a:off x="14571681" y="537155"/>
              <a:ext cx="95594" cy="82785"/>
              <a:chOff x="0" y="0"/>
              <a:chExt cx="6350000" cy="5499100"/>
            </a:xfrm>
          </p:grpSpPr>
          <p:sp>
            <p:nvSpPr>
              <p:cNvPr id="1328" name="Freeform 1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29" name="Group 1329"/>
            <p:cNvGrpSpPr>
              <a:grpSpLocks noChangeAspect="1"/>
            </p:cNvGrpSpPr>
            <p:nvPr/>
          </p:nvGrpSpPr>
          <p:grpSpPr>
            <a:xfrm>
              <a:off x="14571681" y="6917640"/>
              <a:ext cx="95594" cy="82785"/>
              <a:chOff x="0" y="0"/>
              <a:chExt cx="6350000" cy="5499100"/>
            </a:xfrm>
          </p:grpSpPr>
          <p:sp>
            <p:nvSpPr>
              <p:cNvPr id="1330" name="Freeform 1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31" name="Group 1331"/>
            <p:cNvGrpSpPr>
              <a:grpSpLocks noChangeAspect="1"/>
            </p:cNvGrpSpPr>
            <p:nvPr/>
          </p:nvGrpSpPr>
          <p:grpSpPr>
            <a:xfrm>
              <a:off x="14571681" y="3724855"/>
              <a:ext cx="95594" cy="82785"/>
              <a:chOff x="0" y="0"/>
              <a:chExt cx="6350000" cy="5499100"/>
            </a:xfrm>
          </p:grpSpPr>
          <p:sp>
            <p:nvSpPr>
              <p:cNvPr id="1332" name="Freeform 1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33" name="Group 1333"/>
            <p:cNvGrpSpPr>
              <a:grpSpLocks noChangeAspect="1"/>
            </p:cNvGrpSpPr>
            <p:nvPr/>
          </p:nvGrpSpPr>
          <p:grpSpPr>
            <a:xfrm>
              <a:off x="14571681" y="10105340"/>
              <a:ext cx="95594" cy="82785"/>
              <a:chOff x="0" y="0"/>
              <a:chExt cx="6350000" cy="5499100"/>
            </a:xfrm>
          </p:grpSpPr>
          <p:sp>
            <p:nvSpPr>
              <p:cNvPr id="1334" name="Freeform 1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35" name="Group 1335"/>
            <p:cNvGrpSpPr>
              <a:grpSpLocks noChangeAspect="1"/>
            </p:cNvGrpSpPr>
            <p:nvPr/>
          </p:nvGrpSpPr>
          <p:grpSpPr>
            <a:xfrm>
              <a:off x="4870409" y="2155235"/>
              <a:ext cx="95594" cy="82785"/>
              <a:chOff x="0" y="0"/>
              <a:chExt cx="6350000" cy="5499100"/>
            </a:xfrm>
          </p:grpSpPr>
          <p:sp>
            <p:nvSpPr>
              <p:cNvPr id="1336" name="Freeform 1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37" name="Group 1337"/>
            <p:cNvGrpSpPr>
              <a:grpSpLocks noChangeAspect="1"/>
            </p:cNvGrpSpPr>
            <p:nvPr/>
          </p:nvGrpSpPr>
          <p:grpSpPr>
            <a:xfrm>
              <a:off x="4870409" y="8535719"/>
              <a:ext cx="95594" cy="82785"/>
              <a:chOff x="0" y="0"/>
              <a:chExt cx="6350000" cy="5499100"/>
            </a:xfrm>
          </p:grpSpPr>
          <p:sp>
            <p:nvSpPr>
              <p:cNvPr id="1338" name="Freeform 1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39" name="Group 1339"/>
            <p:cNvGrpSpPr>
              <a:grpSpLocks noChangeAspect="1"/>
            </p:cNvGrpSpPr>
            <p:nvPr/>
          </p:nvGrpSpPr>
          <p:grpSpPr>
            <a:xfrm>
              <a:off x="4870409" y="5342935"/>
              <a:ext cx="95594" cy="82785"/>
              <a:chOff x="0" y="0"/>
              <a:chExt cx="6350000" cy="5499100"/>
            </a:xfrm>
          </p:grpSpPr>
          <p:sp>
            <p:nvSpPr>
              <p:cNvPr id="1340" name="Freeform 1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41" name="Group 1341"/>
            <p:cNvGrpSpPr>
              <a:grpSpLocks noChangeAspect="1"/>
            </p:cNvGrpSpPr>
            <p:nvPr/>
          </p:nvGrpSpPr>
          <p:grpSpPr>
            <a:xfrm>
              <a:off x="14571681" y="2155235"/>
              <a:ext cx="95594" cy="82785"/>
              <a:chOff x="0" y="0"/>
              <a:chExt cx="6350000" cy="5499100"/>
            </a:xfrm>
          </p:grpSpPr>
          <p:sp>
            <p:nvSpPr>
              <p:cNvPr id="1342" name="Freeform 1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43" name="Group 1343"/>
            <p:cNvGrpSpPr>
              <a:grpSpLocks noChangeAspect="1"/>
            </p:cNvGrpSpPr>
            <p:nvPr/>
          </p:nvGrpSpPr>
          <p:grpSpPr>
            <a:xfrm>
              <a:off x="14571681" y="8535719"/>
              <a:ext cx="95594" cy="82785"/>
              <a:chOff x="0" y="0"/>
              <a:chExt cx="6350000" cy="5499100"/>
            </a:xfrm>
          </p:grpSpPr>
          <p:sp>
            <p:nvSpPr>
              <p:cNvPr id="1344" name="Freeform 1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45" name="Group 1345"/>
            <p:cNvGrpSpPr>
              <a:grpSpLocks noChangeAspect="1"/>
            </p:cNvGrpSpPr>
            <p:nvPr/>
          </p:nvGrpSpPr>
          <p:grpSpPr>
            <a:xfrm>
              <a:off x="14571681" y="5342935"/>
              <a:ext cx="95594" cy="82785"/>
              <a:chOff x="0" y="0"/>
              <a:chExt cx="6350000" cy="5499100"/>
            </a:xfrm>
          </p:grpSpPr>
          <p:sp>
            <p:nvSpPr>
              <p:cNvPr id="1346" name="Freeform 1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47" name="Group 1347"/>
            <p:cNvGrpSpPr>
              <a:grpSpLocks noChangeAspect="1"/>
            </p:cNvGrpSpPr>
            <p:nvPr/>
          </p:nvGrpSpPr>
          <p:grpSpPr>
            <a:xfrm>
              <a:off x="2162405" y="1075351"/>
              <a:ext cx="95594" cy="82785"/>
              <a:chOff x="0" y="0"/>
              <a:chExt cx="6350000" cy="5499100"/>
            </a:xfrm>
          </p:grpSpPr>
          <p:sp>
            <p:nvSpPr>
              <p:cNvPr id="1348" name="Freeform 1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49" name="Group 1349"/>
            <p:cNvGrpSpPr>
              <a:grpSpLocks noChangeAspect="1"/>
            </p:cNvGrpSpPr>
            <p:nvPr/>
          </p:nvGrpSpPr>
          <p:grpSpPr>
            <a:xfrm>
              <a:off x="2162405" y="7455836"/>
              <a:ext cx="95594" cy="82785"/>
              <a:chOff x="0" y="0"/>
              <a:chExt cx="6350000" cy="5499100"/>
            </a:xfrm>
          </p:grpSpPr>
          <p:sp>
            <p:nvSpPr>
              <p:cNvPr id="1350" name="Freeform 1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51" name="Group 1351"/>
            <p:cNvGrpSpPr>
              <a:grpSpLocks noChangeAspect="1"/>
            </p:cNvGrpSpPr>
            <p:nvPr/>
          </p:nvGrpSpPr>
          <p:grpSpPr>
            <a:xfrm>
              <a:off x="2162405" y="4263051"/>
              <a:ext cx="95594" cy="82785"/>
              <a:chOff x="0" y="0"/>
              <a:chExt cx="6350000" cy="5499100"/>
            </a:xfrm>
          </p:grpSpPr>
          <p:sp>
            <p:nvSpPr>
              <p:cNvPr id="1352" name="Freeform 1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53" name="Group 1353"/>
            <p:cNvGrpSpPr>
              <a:grpSpLocks noChangeAspect="1"/>
            </p:cNvGrpSpPr>
            <p:nvPr/>
          </p:nvGrpSpPr>
          <p:grpSpPr>
            <a:xfrm>
              <a:off x="2162405" y="10643536"/>
              <a:ext cx="95594" cy="82785"/>
              <a:chOff x="0" y="0"/>
              <a:chExt cx="6350000" cy="5499100"/>
            </a:xfrm>
          </p:grpSpPr>
          <p:sp>
            <p:nvSpPr>
              <p:cNvPr id="1354" name="Freeform 1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55" name="Group 1355"/>
            <p:cNvGrpSpPr>
              <a:grpSpLocks noChangeAspect="1"/>
            </p:cNvGrpSpPr>
            <p:nvPr/>
          </p:nvGrpSpPr>
          <p:grpSpPr>
            <a:xfrm>
              <a:off x="11863677" y="1075351"/>
              <a:ext cx="95594" cy="82785"/>
              <a:chOff x="0" y="0"/>
              <a:chExt cx="6350000" cy="5499100"/>
            </a:xfrm>
          </p:grpSpPr>
          <p:sp>
            <p:nvSpPr>
              <p:cNvPr id="1356" name="Freeform 1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57" name="Group 1357"/>
            <p:cNvGrpSpPr>
              <a:grpSpLocks noChangeAspect="1"/>
            </p:cNvGrpSpPr>
            <p:nvPr/>
          </p:nvGrpSpPr>
          <p:grpSpPr>
            <a:xfrm>
              <a:off x="11863677" y="7455836"/>
              <a:ext cx="95594" cy="82785"/>
              <a:chOff x="0" y="0"/>
              <a:chExt cx="6350000" cy="5499100"/>
            </a:xfrm>
          </p:grpSpPr>
          <p:sp>
            <p:nvSpPr>
              <p:cNvPr id="1358" name="Freeform 1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59" name="Group 1359"/>
            <p:cNvGrpSpPr>
              <a:grpSpLocks noChangeAspect="1"/>
            </p:cNvGrpSpPr>
            <p:nvPr/>
          </p:nvGrpSpPr>
          <p:grpSpPr>
            <a:xfrm>
              <a:off x="11863677" y="4263051"/>
              <a:ext cx="95594" cy="82785"/>
              <a:chOff x="0" y="0"/>
              <a:chExt cx="6350000" cy="5499100"/>
            </a:xfrm>
          </p:grpSpPr>
          <p:sp>
            <p:nvSpPr>
              <p:cNvPr id="1360" name="Freeform 1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61" name="Group 1361"/>
            <p:cNvGrpSpPr>
              <a:grpSpLocks noChangeAspect="1"/>
            </p:cNvGrpSpPr>
            <p:nvPr/>
          </p:nvGrpSpPr>
          <p:grpSpPr>
            <a:xfrm>
              <a:off x="11863677" y="10643536"/>
              <a:ext cx="95594" cy="82785"/>
              <a:chOff x="0" y="0"/>
              <a:chExt cx="6350000" cy="5499100"/>
            </a:xfrm>
          </p:grpSpPr>
          <p:sp>
            <p:nvSpPr>
              <p:cNvPr id="1362" name="Freeform 1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63" name="Group 1363"/>
            <p:cNvGrpSpPr>
              <a:grpSpLocks noChangeAspect="1"/>
            </p:cNvGrpSpPr>
            <p:nvPr/>
          </p:nvGrpSpPr>
          <p:grpSpPr>
            <a:xfrm>
              <a:off x="2162405" y="2693431"/>
              <a:ext cx="95594" cy="82785"/>
              <a:chOff x="0" y="0"/>
              <a:chExt cx="6350000" cy="5499100"/>
            </a:xfrm>
          </p:grpSpPr>
          <p:sp>
            <p:nvSpPr>
              <p:cNvPr id="1364" name="Freeform 1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65" name="Group 1365"/>
            <p:cNvGrpSpPr>
              <a:grpSpLocks noChangeAspect="1"/>
            </p:cNvGrpSpPr>
            <p:nvPr/>
          </p:nvGrpSpPr>
          <p:grpSpPr>
            <a:xfrm>
              <a:off x="2162405" y="9073915"/>
              <a:ext cx="95594" cy="82785"/>
              <a:chOff x="0" y="0"/>
              <a:chExt cx="6350000" cy="5499100"/>
            </a:xfrm>
          </p:grpSpPr>
          <p:sp>
            <p:nvSpPr>
              <p:cNvPr id="1366" name="Freeform 1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67" name="Group 1367"/>
            <p:cNvGrpSpPr>
              <a:grpSpLocks noChangeAspect="1"/>
            </p:cNvGrpSpPr>
            <p:nvPr/>
          </p:nvGrpSpPr>
          <p:grpSpPr>
            <a:xfrm>
              <a:off x="2162405" y="5881131"/>
              <a:ext cx="95594" cy="82785"/>
              <a:chOff x="0" y="0"/>
              <a:chExt cx="6350000" cy="5499100"/>
            </a:xfrm>
          </p:grpSpPr>
          <p:sp>
            <p:nvSpPr>
              <p:cNvPr id="1368" name="Freeform 1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69" name="Group 1369"/>
            <p:cNvGrpSpPr>
              <a:grpSpLocks noChangeAspect="1"/>
            </p:cNvGrpSpPr>
            <p:nvPr/>
          </p:nvGrpSpPr>
          <p:grpSpPr>
            <a:xfrm>
              <a:off x="11863677" y="2693431"/>
              <a:ext cx="95594" cy="82785"/>
              <a:chOff x="0" y="0"/>
              <a:chExt cx="6350000" cy="5499100"/>
            </a:xfrm>
          </p:grpSpPr>
          <p:sp>
            <p:nvSpPr>
              <p:cNvPr id="1370" name="Freeform 1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71" name="Group 1371"/>
            <p:cNvGrpSpPr>
              <a:grpSpLocks noChangeAspect="1"/>
            </p:cNvGrpSpPr>
            <p:nvPr/>
          </p:nvGrpSpPr>
          <p:grpSpPr>
            <a:xfrm>
              <a:off x="11863677" y="9073915"/>
              <a:ext cx="95594" cy="82785"/>
              <a:chOff x="0" y="0"/>
              <a:chExt cx="6350000" cy="5499100"/>
            </a:xfrm>
          </p:grpSpPr>
          <p:sp>
            <p:nvSpPr>
              <p:cNvPr id="1372" name="Freeform 1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73" name="Group 1373"/>
            <p:cNvGrpSpPr>
              <a:grpSpLocks noChangeAspect="1"/>
            </p:cNvGrpSpPr>
            <p:nvPr/>
          </p:nvGrpSpPr>
          <p:grpSpPr>
            <a:xfrm>
              <a:off x="11863677" y="5881131"/>
              <a:ext cx="95594" cy="82785"/>
              <a:chOff x="0" y="0"/>
              <a:chExt cx="6350000" cy="5499100"/>
            </a:xfrm>
          </p:grpSpPr>
          <p:sp>
            <p:nvSpPr>
              <p:cNvPr id="1374" name="Freeform 1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75" name="Group 1375"/>
            <p:cNvGrpSpPr>
              <a:grpSpLocks noChangeAspect="1"/>
            </p:cNvGrpSpPr>
            <p:nvPr/>
          </p:nvGrpSpPr>
          <p:grpSpPr>
            <a:xfrm>
              <a:off x="8656553" y="1075351"/>
              <a:ext cx="95594" cy="82785"/>
              <a:chOff x="0" y="0"/>
              <a:chExt cx="6350000" cy="5499100"/>
            </a:xfrm>
          </p:grpSpPr>
          <p:sp>
            <p:nvSpPr>
              <p:cNvPr id="1376" name="Freeform 1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77" name="Group 1377"/>
            <p:cNvGrpSpPr>
              <a:grpSpLocks noChangeAspect="1"/>
            </p:cNvGrpSpPr>
            <p:nvPr/>
          </p:nvGrpSpPr>
          <p:grpSpPr>
            <a:xfrm>
              <a:off x="8656553" y="7455836"/>
              <a:ext cx="95594" cy="82785"/>
              <a:chOff x="0" y="0"/>
              <a:chExt cx="6350000" cy="5499100"/>
            </a:xfrm>
          </p:grpSpPr>
          <p:sp>
            <p:nvSpPr>
              <p:cNvPr id="1378" name="Freeform 1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79" name="Group 1379"/>
            <p:cNvGrpSpPr>
              <a:grpSpLocks noChangeAspect="1"/>
            </p:cNvGrpSpPr>
            <p:nvPr/>
          </p:nvGrpSpPr>
          <p:grpSpPr>
            <a:xfrm>
              <a:off x="8656553" y="4263051"/>
              <a:ext cx="95594" cy="82785"/>
              <a:chOff x="0" y="0"/>
              <a:chExt cx="6350000" cy="5499100"/>
            </a:xfrm>
          </p:grpSpPr>
          <p:sp>
            <p:nvSpPr>
              <p:cNvPr id="1380" name="Freeform 1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81" name="Group 1381"/>
            <p:cNvGrpSpPr>
              <a:grpSpLocks noChangeAspect="1"/>
            </p:cNvGrpSpPr>
            <p:nvPr/>
          </p:nvGrpSpPr>
          <p:grpSpPr>
            <a:xfrm>
              <a:off x="8656553" y="10643536"/>
              <a:ext cx="95594" cy="82785"/>
              <a:chOff x="0" y="0"/>
              <a:chExt cx="6350000" cy="5499100"/>
            </a:xfrm>
          </p:grpSpPr>
          <p:sp>
            <p:nvSpPr>
              <p:cNvPr id="1382" name="Freeform 13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83" name="Group 1383"/>
            <p:cNvGrpSpPr>
              <a:grpSpLocks noChangeAspect="1"/>
            </p:cNvGrpSpPr>
            <p:nvPr/>
          </p:nvGrpSpPr>
          <p:grpSpPr>
            <a:xfrm>
              <a:off x="18357826" y="1075351"/>
              <a:ext cx="95594" cy="82785"/>
              <a:chOff x="0" y="0"/>
              <a:chExt cx="6350000" cy="5499100"/>
            </a:xfrm>
          </p:grpSpPr>
          <p:sp>
            <p:nvSpPr>
              <p:cNvPr id="1384" name="Freeform 13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85" name="Group 1385"/>
            <p:cNvGrpSpPr>
              <a:grpSpLocks noChangeAspect="1"/>
            </p:cNvGrpSpPr>
            <p:nvPr/>
          </p:nvGrpSpPr>
          <p:grpSpPr>
            <a:xfrm>
              <a:off x="18357826" y="7455836"/>
              <a:ext cx="95594" cy="82785"/>
              <a:chOff x="0" y="0"/>
              <a:chExt cx="6350000" cy="5499100"/>
            </a:xfrm>
          </p:grpSpPr>
          <p:sp>
            <p:nvSpPr>
              <p:cNvPr id="1386" name="Freeform 13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87" name="Group 1387"/>
            <p:cNvGrpSpPr>
              <a:grpSpLocks noChangeAspect="1"/>
            </p:cNvGrpSpPr>
            <p:nvPr/>
          </p:nvGrpSpPr>
          <p:grpSpPr>
            <a:xfrm>
              <a:off x="18357826" y="4263051"/>
              <a:ext cx="95594" cy="82785"/>
              <a:chOff x="0" y="0"/>
              <a:chExt cx="6350000" cy="5499100"/>
            </a:xfrm>
          </p:grpSpPr>
          <p:sp>
            <p:nvSpPr>
              <p:cNvPr id="1388" name="Freeform 13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89" name="Group 1389"/>
            <p:cNvGrpSpPr>
              <a:grpSpLocks noChangeAspect="1"/>
            </p:cNvGrpSpPr>
            <p:nvPr/>
          </p:nvGrpSpPr>
          <p:grpSpPr>
            <a:xfrm>
              <a:off x="18357826" y="10643536"/>
              <a:ext cx="95594" cy="82785"/>
              <a:chOff x="0" y="0"/>
              <a:chExt cx="6350000" cy="5499100"/>
            </a:xfrm>
          </p:grpSpPr>
          <p:sp>
            <p:nvSpPr>
              <p:cNvPr id="1390" name="Freeform 13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91" name="Group 1391"/>
            <p:cNvGrpSpPr>
              <a:grpSpLocks noChangeAspect="1"/>
            </p:cNvGrpSpPr>
            <p:nvPr/>
          </p:nvGrpSpPr>
          <p:grpSpPr>
            <a:xfrm>
              <a:off x="21545206" y="1075351"/>
              <a:ext cx="95594" cy="82785"/>
              <a:chOff x="0" y="0"/>
              <a:chExt cx="6350000" cy="5499100"/>
            </a:xfrm>
          </p:grpSpPr>
          <p:sp>
            <p:nvSpPr>
              <p:cNvPr id="1392" name="Freeform 13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93" name="Group 1393"/>
            <p:cNvGrpSpPr>
              <a:grpSpLocks noChangeAspect="1"/>
            </p:cNvGrpSpPr>
            <p:nvPr/>
          </p:nvGrpSpPr>
          <p:grpSpPr>
            <a:xfrm>
              <a:off x="21545206" y="7455836"/>
              <a:ext cx="95594" cy="82785"/>
              <a:chOff x="0" y="0"/>
              <a:chExt cx="6350000" cy="5499100"/>
            </a:xfrm>
          </p:grpSpPr>
          <p:sp>
            <p:nvSpPr>
              <p:cNvPr id="1394" name="Freeform 13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95" name="Group 1395"/>
            <p:cNvGrpSpPr>
              <a:grpSpLocks noChangeAspect="1"/>
            </p:cNvGrpSpPr>
            <p:nvPr/>
          </p:nvGrpSpPr>
          <p:grpSpPr>
            <a:xfrm>
              <a:off x="21545206" y="4263051"/>
              <a:ext cx="95594" cy="82785"/>
              <a:chOff x="0" y="0"/>
              <a:chExt cx="6350000" cy="5499100"/>
            </a:xfrm>
          </p:grpSpPr>
          <p:sp>
            <p:nvSpPr>
              <p:cNvPr id="1396" name="Freeform 13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97" name="Group 1397"/>
            <p:cNvGrpSpPr>
              <a:grpSpLocks noChangeAspect="1"/>
            </p:cNvGrpSpPr>
            <p:nvPr/>
          </p:nvGrpSpPr>
          <p:grpSpPr>
            <a:xfrm>
              <a:off x="21545206" y="10643536"/>
              <a:ext cx="95594" cy="82785"/>
              <a:chOff x="0" y="0"/>
              <a:chExt cx="6350000" cy="5499100"/>
            </a:xfrm>
          </p:grpSpPr>
          <p:sp>
            <p:nvSpPr>
              <p:cNvPr id="1398" name="Freeform 13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399" name="Group 1399"/>
            <p:cNvGrpSpPr>
              <a:grpSpLocks noChangeAspect="1"/>
            </p:cNvGrpSpPr>
            <p:nvPr/>
          </p:nvGrpSpPr>
          <p:grpSpPr>
            <a:xfrm>
              <a:off x="8656553" y="2693431"/>
              <a:ext cx="95594" cy="82785"/>
              <a:chOff x="0" y="0"/>
              <a:chExt cx="6350000" cy="5499100"/>
            </a:xfrm>
          </p:grpSpPr>
          <p:sp>
            <p:nvSpPr>
              <p:cNvPr id="1400" name="Freeform 14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01" name="Group 1401"/>
            <p:cNvGrpSpPr>
              <a:grpSpLocks noChangeAspect="1"/>
            </p:cNvGrpSpPr>
            <p:nvPr/>
          </p:nvGrpSpPr>
          <p:grpSpPr>
            <a:xfrm>
              <a:off x="8656553" y="9073915"/>
              <a:ext cx="95594" cy="82785"/>
              <a:chOff x="0" y="0"/>
              <a:chExt cx="6350000" cy="5499100"/>
            </a:xfrm>
          </p:grpSpPr>
          <p:sp>
            <p:nvSpPr>
              <p:cNvPr id="1402" name="Freeform 14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03" name="Group 1403"/>
            <p:cNvGrpSpPr>
              <a:grpSpLocks noChangeAspect="1"/>
            </p:cNvGrpSpPr>
            <p:nvPr/>
          </p:nvGrpSpPr>
          <p:grpSpPr>
            <a:xfrm>
              <a:off x="8656553" y="5881131"/>
              <a:ext cx="95594" cy="82785"/>
              <a:chOff x="0" y="0"/>
              <a:chExt cx="6350000" cy="5499100"/>
            </a:xfrm>
          </p:grpSpPr>
          <p:sp>
            <p:nvSpPr>
              <p:cNvPr id="1404" name="Freeform 14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05" name="Group 1405"/>
            <p:cNvGrpSpPr>
              <a:grpSpLocks noChangeAspect="1"/>
            </p:cNvGrpSpPr>
            <p:nvPr/>
          </p:nvGrpSpPr>
          <p:grpSpPr>
            <a:xfrm>
              <a:off x="18357826" y="2693431"/>
              <a:ext cx="95594" cy="82785"/>
              <a:chOff x="0" y="0"/>
              <a:chExt cx="6350000" cy="5499100"/>
            </a:xfrm>
          </p:grpSpPr>
          <p:sp>
            <p:nvSpPr>
              <p:cNvPr id="1406" name="Freeform 14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07" name="Group 1407"/>
            <p:cNvGrpSpPr>
              <a:grpSpLocks noChangeAspect="1"/>
            </p:cNvGrpSpPr>
            <p:nvPr/>
          </p:nvGrpSpPr>
          <p:grpSpPr>
            <a:xfrm>
              <a:off x="18357826" y="9073915"/>
              <a:ext cx="95594" cy="82785"/>
              <a:chOff x="0" y="0"/>
              <a:chExt cx="6350000" cy="5499100"/>
            </a:xfrm>
          </p:grpSpPr>
          <p:sp>
            <p:nvSpPr>
              <p:cNvPr id="1408" name="Freeform 14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09" name="Group 1409"/>
            <p:cNvGrpSpPr>
              <a:grpSpLocks noChangeAspect="1"/>
            </p:cNvGrpSpPr>
            <p:nvPr/>
          </p:nvGrpSpPr>
          <p:grpSpPr>
            <a:xfrm>
              <a:off x="18357826" y="5881131"/>
              <a:ext cx="95594" cy="82785"/>
              <a:chOff x="0" y="0"/>
              <a:chExt cx="6350000" cy="5499100"/>
            </a:xfrm>
          </p:grpSpPr>
          <p:sp>
            <p:nvSpPr>
              <p:cNvPr id="1410" name="Freeform 14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11" name="Group 1411"/>
            <p:cNvGrpSpPr>
              <a:grpSpLocks noChangeAspect="1"/>
            </p:cNvGrpSpPr>
            <p:nvPr/>
          </p:nvGrpSpPr>
          <p:grpSpPr>
            <a:xfrm>
              <a:off x="21545206" y="2693431"/>
              <a:ext cx="95594" cy="82785"/>
              <a:chOff x="0" y="0"/>
              <a:chExt cx="6350000" cy="5499100"/>
            </a:xfrm>
          </p:grpSpPr>
          <p:sp>
            <p:nvSpPr>
              <p:cNvPr id="1412" name="Freeform 14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13" name="Group 1413"/>
            <p:cNvGrpSpPr>
              <a:grpSpLocks noChangeAspect="1"/>
            </p:cNvGrpSpPr>
            <p:nvPr/>
          </p:nvGrpSpPr>
          <p:grpSpPr>
            <a:xfrm>
              <a:off x="21545206" y="9073915"/>
              <a:ext cx="95594" cy="82785"/>
              <a:chOff x="0" y="0"/>
              <a:chExt cx="6350000" cy="5499100"/>
            </a:xfrm>
          </p:grpSpPr>
          <p:sp>
            <p:nvSpPr>
              <p:cNvPr id="1414" name="Freeform 14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15" name="Group 1415"/>
            <p:cNvGrpSpPr>
              <a:grpSpLocks noChangeAspect="1"/>
            </p:cNvGrpSpPr>
            <p:nvPr/>
          </p:nvGrpSpPr>
          <p:grpSpPr>
            <a:xfrm>
              <a:off x="21545206" y="5881131"/>
              <a:ext cx="95594" cy="82785"/>
              <a:chOff x="0" y="0"/>
              <a:chExt cx="6350000" cy="5499100"/>
            </a:xfrm>
          </p:grpSpPr>
          <p:sp>
            <p:nvSpPr>
              <p:cNvPr id="1416" name="Freeform 14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17" name="Group 1417"/>
            <p:cNvGrpSpPr>
              <a:grpSpLocks noChangeAspect="1"/>
            </p:cNvGrpSpPr>
            <p:nvPr/>
          </p:nvGrpSpPr>
          <p:grpSpPr>
            <a:xfrm>
              <a:off x="5410269" y="1075351"/>
              <a:ext cx="95594" cy="82785"/>
              <a:chOff x="0" y="0"/>
              <a:chExt cx="6350000" cy="5499100"/>
            </a:xfrm>
          </p:grpSpPr>
          <p:sp>
            <p:nvSpPr>
              <p:cNvPr id="1418" name="Freeform 14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19" name="Group 1419"/>
            <p:cNvGrpSpPr>
              <a:grpSpLocks noChangeAspect="1"/>
            </p:cNvGrpSpPr>
            <p:nvPr/>
          </p:nvGrpSpPr>
          <p:grpSpPr>
            <a:xfrm>
              <a:off x="5410269" y="7455836"/>
              <a:ext cx="95594" cy="82785"/>
              <a:chOff x="0" y="0"/>
              <a:chExt cx="6350000" cy="5499100"/>
            </a:xfrm>
          </p:grpSpPr>
          <p:sp>
            <p:nvSpPr>
              <p:cNvPr id="1420" name="Freeform 14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21" name="Group 1421"/>
            <p:cNvGrpSpPr>
              <a:grpSpLocks noChangeAspect="1"/>
            </p:cNvGrpSpPr>
            <p:nvPr/>
          </p:nvGrpSpPr>
          <p:grpSpPr>
            <a:xfrm>
              <a:off x="5410269" y="4263051"/>
              <a:ext cx="95594" cy="82785"/>
              <a:chOff x="0" y="0"/>
              <a:chExt cx="6350000" cy="5499100"/>
            </a:xfrm>
          </p:grpSpPr>
          <p:sp>
            <p:nvSpPr>
              <p:cNvPr id="1422" name="Freeform 14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23" name="Group 1423"/>
            <p:cNvGrpSpPr>
              <a:grpSpLocks noChangeAspect="1"/>
            </p:cNvGrpSpPr>
            <p:nvPr/>
          </p:nvGrpSpPr>
          <p:grpSpPr>
            <a:xfrm>
              <a:off x="5410269" y="10643536"/>
              <a:ext cx="95594" cy="82785"/>
              <a:chOff x="0" y="0"/>
              <a:chExt cx="6350000" cy="5499100"/>
            </a:xfrm>
          </p:grpSpPr>
          <p:sp>
            <p:nvSpPr>
              <p:cNvPr id="1424" name="Freeform 14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25" name="Group 1425"/>
            <p:cNvGrpSpPr>
              <a:grpSpLocks noChangeAspect="1"/>
            </p:cNvGrpSpPr>
            <p:nvPr/>
          </p:nvGrpSpPr>
          <p:grpSpPr>
            <a:xfrm>
              <a:off x="15111542" y="1075351"/>
              <a:ext cx="95594" cy="82785"/>
              <a:chOff x="0" y="0"/>
              <a:chExt cx="6350000" cy="5499100"/>
            </a:xfrm>
          </p:grpSpPr>
          <p:sp>
            <p:nvSpPr>
              <p:cNvPr id="1426" name="Freeform 14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27" name="Group 1427"/>
            <p:cNvGrpSpPr>
              <a:grpSpLocks noChangeAspect="1"/>
            </p:cNvGrpSpPr>
            <p:nvPr/>
          </p:nvGrpSpPr>
          <p:grpSpPr>
            <a:xfrm>
              <a:off x="15111542" y="7455836"/>
              <a:ext cx="95594" cy="82785"/>
              <a:chOff x="0" y="0"/>
              <a:chExt cx="6350000" cy="5499100"/>
            </a:xfrm>
          </p:grpSpPr>
          <p:sp>
            <p:nvSpPr>
              <p:cNvPr id="1428" name="Freeform 14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29" name="Group 1429"/>
            <p:cNvGrpSpPr>
              <a:grpSpLocks noChangeAspect="1"/>
            </p:cNvGrpSpPr>
            <p:nvPr/>
          </p:nvGrpSpPr>
          <p:grpSpPr>
            <a:xfrm>
              <a:off x="15111542" y="4263051"/>
              <a:ext cx="95594" cy="82785"/>
              <a:chOff x="0" y="0"/>
              <a:chExt cx="6350000" cy="5499100"/>
            </a:xfrm>
          </p:grpSpPr>
          <p:sp>
            <p:nvSpPr>
              <p:cNvPr id="1430" name="Freeform 14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31" name="Group 1431"/>
            <p:cNvGrpSpPr>
              <a:grpSpLocks noChangeAspect="1"/>
            </p:cNvGrpSpPr>
            <p:nvPr/>
          </p:nvGrpSpPr>
          <p:grpSpPr>
            <a:xfrm>
              <a:off x="15111542" y="10643536"/>
              <a:ext cx="95594" cy="82785"/>
              <a:chOff x="0" y="0"/>
              <a:chExt cx="6350000" cy="5499100"/>
            </a:xfrm>
          </p:grpSpPr>
          <p:sp>
            <p:nvSpPr>
              <p:cNvPr id="1432" name="Freeform 14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33" name="Group 1433"/>
            <p:cNvGrpSpPr>
              <a:grpSpLocks noChangeAspect="1"/>
            </p:cNvGrpSpPr>
            <p:nvPr/>
          </p:nvGrpSpPr>
          <p:grpSpPr>
            <a:xfrm>
              <a:off x="5410269" y="2693431"/>
              <a:ext cx="95594" cy="82785"/>
              <a:chOff x="0" y="0"/>
              <a:chExt cx="6350000" cy="5499100"/>
            </a:xfrm>
          </p:grpSpPr>
          <p:sp>
            <p:nvSpPr>
              <p:cNvPr id="1434" name="Freeform 14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35" name="Group 1435"/>
            <p:cNvGrpSpPr>
              <a:grpSpLocks noChangeAspect="1"/>
            </p:cNvGrpSpPr>
            <p:nvPr/>
          </p:nvGrpSpPr>
          <p:grpSpPr>
            <a:xfrm>
              <a:off x="5410269" y="9073915"/>
              <a:ext cx="95594" cy="82785"/>
              <a:chOff x="0" y="0"/>
              <a:chExt cx="6350000" cy="5499100"/>
            </a:xfrm>
          </p:grpSpPr>
          <p:sp>
            <p:nvSpPr>
              <p:cNvPr id="1436" name="Freeform 14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37" name="Group 1437"/>
            <p:cNvGrpSpPr>
              <a:grpSpLocks noChangeAspect="1"/>
            </p:cNvGrpSpPr>
            <p:nvPr/>
          </p:nvGrpSpPr>
          <p:grpSpPr>
            <a:xfrm>
              <a:off x="5410269" y="5881131"/>
              <a:ext cx="95594" cy="82785"/>
              <a:chOff x="0" y="0"/>
              <a:chExt cx="6350000" cy="5499100"/>
            </a:xfrm>
          </p:grpSpPr>
          <p:sp>
            <p:nvSpPr>
              <p:cNvPr id="1438" name="Freeform 14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39" name="Group 1439"/>
            <p:cNvGrpSpPr>
              <a:grpSpLocks noChangeAspect="1"/>
            </p:cNvGrpSpPr>
            <p:nvPr/>
          </p:nvGrpSpPr>
          <p:grpSpPr>
            <a:xfrm>
              <a:off x="15111542" y="2693431"/>
              <a:ext cx="95594" cy="82785"/>
              <a:chOff x="0" y="0"/>
              <a:chExt cx="6350000" cy="5499100"/>
            </a:xfrm>
          </p:grpSpPr>
          <p:sp>
            <p:nvSpPr>
              <p:cNvPr id="1440" name="Freeform 14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41" name="Group 1441"/>
            <p:cNvGrpSpPr>
              <a:grpSpLocks noChangeAspect="1"/>
            </p:cNvGrpSpPr>
            <p:nvPr/>
          </p:nvGrpSpPr>
          <p:grpSpPr>
            <a:xfrm>
              <a:off x="15111542" y="9073915"/>
              <a:ext cx="95594" cy="82785"/>
              <a:chOff x="0" y="0"/>
              <a:chExt cx="6350000" cy="5499100"/>
            </a:xfrm>
          </p:grpSpPr>
          <p:sp>
            <p:nvSpPr>
              <p:cNvPr id="1442" name="Freeform 14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43" name="Group 1443"/>
            <p:cNvGrpSpPr>
              <a:grpSpLocks noChangeAspect="1"/>
            </p:cNvGrpSpPr>
            <p:nvPr/>
          </p:nvGrpSpPr>
          <p:grpSpPr>
            <a:xfrm>
              <a:off x="15111542" y="5881131"/>
              <a:ext cx="95594" cy="82785"/>
              <a:chOff x="0" y="0"/>
              <a:chExt cx="6350000" cy="5499100"/>
            </a:xfrm>
          </p:grpSpPr>
          <p:sp>
            <p:nvSpPr>
              <p:cNvPr id="1444" name="Freeform 14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45" name="Group 1445"/>
            <p:cNvGrpSpPr>
              <a:grpSpLocks noChangeAspect="1"/>
            </p:cNvGrpSpPr>
            <p:nvPr/>
          </p:nvGrpSpPr>
          <p:grpSpPr>
            <a:xfrm>
              <a:off x="545144" y="1075351"/>
              <a:ext cx="95594" cy="82785"/>
              <a:chOff x="0" y="0"/>
              <a:chExt cx="6350000" cy="5499100"/>
            </a:xfrm>
          </p:grpSpPr>
          <p:sp>
            <p:nvSpPr>
              <p:cNvPr id="1446" name="Freeform 14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47" name="Group 1447"/>
            <p:cNvGrpSpPr>
              <a:grpSpLocks noChangeAspect="1"/>
            </p:cNvGrpSpPr>
            <p:nvPr/>
          </p:nvGrpSpPr>
          <p:grpSpPr>
            <a:xfrm>
              <a:off x="545144" y="7455836"/>
              <a:ext cx="95594" cy="82785"/>
              <a:chOff x="0" y="0"/>
              <a:chExt cx="6350000" cy="5499100"/>
            </a:xfrm>
          </p:grpSpPr>
          <p:sp>
            <p:nvSpPr>
              <p:cNvPr id="1448" name="Freeform 14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49" name="Group 1449"/>
            <p:cNvGrpSpPr>
              <a:grpSpLocks noChangeAspect="1"/>
            </p:cNvGrpSpPr>
            <p:nvPr/>
          </p:nvGrpSpPr>
          <p:grpSpPr>
            <a:xfrm>
              <a:off x="545144" y="4263051"/>
              <a:ext cx="95594" cy="82785"/>
              <a:chOff x="0" y="0"/>
              <a:chExt cx="6350000" cy="5499100"/>
            </a:xfrm>
          </p:grpSpPr>
          <p:sp>
            <p:nvSpPr>
              <p:cNvPr id="1450" name="Freeform 14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51" name="Group 1451"/>
            <p:cNvGrpSpPr>
              <a:grpSpLocks noChangeAspect="1"/>
            </p:cNvGrpSpPr>
            <p:nvPr/>
          </p:nvGrpSpPr>
          <p:grpSpPr>
            <a:xfrm>
              <a:off x="545144" y="10643536"/>
              <a:ext cx="95594" cy="82785"/>
              <a:chOff x="0" y="0"/>
              <a:chExt cx="6350000" cy="5499100"/>
            </a:xfrm>
          </p:grpSpPr>
          <p:sp>
            <p:nvSpPr>
              <p:cNvPr id="1452" name="Freeform 14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53" name="Group 1453"/>
            <p:cNvGrpSpPr>
              <a:grpSpLocks noChangeAspect="1"/>
            </p:cNvGrpSpPr>
            <p:nvPr/>
          </p:nvGrpSpPr>
          <p:grpSpPr>
            <a:xfrm>
              <a:off x="10246416" y="1075351"/>
              <a:ext cx="95594" cy="82785"/>
              <a:chOff x="0" y="0"/>
              <a:chExt cx="6350000" cy="5499100"/>
            </a:xfrm>
          </p:grpSpPr>
          <p:sp>
            <p:nvSpPr>
              <p:cNvPr id="1454" name="Freeform 14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55" name="Group 1455"/>
            <p:cNvGrpSpPr>
              <a:grpSpLocks noChangeAspect="1"/>
            </p:cNvGrpSpPr>
            <p:nvPr/>
          </p:nvGrpSpPr>
          <p:grpSpPr>
            <a:xfrm>
              <a:off x="10246416" y="7455836"/>
              <a:ext cx="95594" cy="82785"/>
              <a:chOff x="0" y="0"/>
              <a:chExt cx="6350000" cy="5499100"/>
            </a:xfrm>
          </p:grpSpPr>
          <p:sp>
            <p:nvSpPr>
              <p:cNvPr id="1456" name="Freeform 14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57" name="Group 1457"/>
            <p:cNvGrpSpPr>
              <a:grpSpLocks noChangeAspect="1"/>
            </p:cNvGrpSpPr>
            <p:nvPr/>
          </p:nvGrpSpPr>
          <p:grpSpPr>
            <a:xfrm>
              <a:off x="10246416" y="4263051"/>
              <a:ext cx="95594" cy="82785"/>
              <a:chOff x="0" y="0"/>
              <a:chExt cx="6350000" cy="5499100"/>
            </a:xfrm>
          </p:grpSpPr>
          <p:sp>
            <p:nvSpPr>
              <p:cNvPr id="1458" name="Freeform 14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59" name="Group 1459"/>
            <p:cNvGrpSpPr>
              <a:grpSpLocks noChangeAspect="1"/>
            </p:cNvGrpSpPr>
            <p:nvPr/>
          </p:nvGrpSpPr>
          <p:grpSpPr>
            <a:xfrm>
              <a:off x="10246416" y="10643536"/>
              <a:ext cx="95594" cy="82785"/>
              <a:chOff x="0" y="0"/>
              <a:chExt cx="6350000" cy="5499100"/>
            </a:xfrm>
          </p:grpSpPr>
          <p:sp>
            <p:nvSpPr>
              <p:cNvPr id="1460" name="Freeform 14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61" name="Group 1461"/>
            <p:cNvGrpSpPr>
              <a:grpSpLocks noChangeAspect="1"/>
            </p:cNvGrpSpPr>
            <p:nvPr/>
          </p:nvGrpSpPr>
          <p:grpSpPr>
            <a:xfrm>
              <a:off x="545144" y="2693431"/>
              <a:ext cx="95594" cy="82785"/>
              <a:chOff x="0" y="0"/>
              <a:chExt cx="6350000" cy="5499100"/>
            </a:xfrm>
          </p:grpSpPr>
          <p:sp>
            <p:nvSpPr>
              <p:cNvPr id="1462" name="Freeform 14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63" name="Group 1463"/>
            <p:cNvGrpSpPr>
              <a:grpSpLocks noChangeAspect="1"/>
            </p:cNvGrpSpPr>
            <p:nvPr/>
          </p:nvGrpSpPr>
          <p:grpSpPr>
            <a:xfrm>
              <a:off x="545144" y="9073915"/>
              <a:ext cx="95594" cy="82785"/>
              <a:chOff x="0" y="0"/>
              <a:chExt cx="6350000" cy="5499100"/>
            </a:xfrm>
          </p:grpSpPr>
          <p:sp>
            <p:nvSpPr>
              <p:cNvPr id="1464" name="Freeform 14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65" name="Group 1465"/>
            <p:cNvGrpSpPr>
              <a:grpSpLocks noChangeAspect="1"/>
            </p:cNvGrpSpPr>
            <p:nvPr/>
          </p:nvGrpSpPr>
          <p:grpSpPr>
            <a:xfrm>
              <a:off x="545144" y="5881131"/>
              <a:ext cx="95594" cy="82785"/>
              <a:chOff x="0" y="0"/>
              <a:chExt cx="6350000" cy="5499100"/>
            </a:xfrm>
          </p:grpSpPr>
          <p:sp>
            <p:nvSpPr>
              <p:cNvPr id="1466" name="Freeform 14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67" name="Group 1467"/>
            <p:cNvGrpSpPr>
              <a:grpSpLocks noChangeAspect="1"/>
            </p:cNvGrpSpPr>
            <p:nvPr/>
          </p:nvGrpSpPr>
          <p:grpSpPr>
            <a:xfrm>
              <a:off x="10246416" y="2693431"/>
              <a:ext cx="95594" cy="82785"/>
              <a:chOff x="0" y="0"/>
              <a:chExt cx="6350000" cy="5499100"/>
            </a:xfrm>
          </p:grpSpPr>
          <p:sp>
            <p:nvSpPr>
              <p:cNvPr id="1468" name="Freeform 14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69" name="Group 1469"/>
            <p:cNvGrpSpPr>
              <a:grpSpLocks noChangeAspect="1"/>
            </p:cNvGrpSpPr>
            <p:nvPr/>
          </p:nvGrpSpPr>
          <p:grpSpPr>
            <a:xfrm>
              <a:off x="10246416" y="9073915"/>
              <a:ext cx="95594" cy="82785"/>
              <a:chOff x="0" y="0"/>
              <a:chExt cx="6350000" cy="5499100"/>
            </a:xfrm>
          </p:grpSpPr>
          <p:sp>
            <p:nvSpPr>
              <p:cNvPr id="1470" name="Freeform 14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71" name="Group 1471"/>
            <p:cNvGrpSpPr>
              <a:grpSpLocks noChangeAspect="1"/>
            </p:cNvGrpSpPr>
            <p:nvPr/>
          </p:nvGrpSpPr>
          <p:grpSpPr>
            <a:xfrm>
              <a:off x="10246416" y="5881131"/>
              <a:ext cx="95594" cy="82785"/>
              <a:chOff x="0" y="0"/>
              <a:chExt cx="6350000" cy="5499100"/>
            </a:xfrm>
          </p:grpSpPr>
          <p:sp>
            <p:nvSpPr>
              <p:cNvPr id="1472" name="Freeform 14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73" name="Group 1473"/>
            <p:cNvGrpSpPr>
              <a:grpSpLocks noChangeAspect="1"/>
            </p:cNvGrpSpPr>
            <p:nvPr/>
          </p:nvGrpSpPr>
          <p:grpSpPr>
            <a:xfrm>
              <a:off x="7039293" y="1075351"/>
              <a:ext cx="95594" cy="82785"/>
              <a:chOff x="0" y="0"/>
              <a:chExt cx="6350000" cy="5499100"/>
            </a:xfrm>
          </p:grpSpPr>
          <p:sp>
            <p:nvSpPr>
              <p:cNvPr id="1474" name="Freeform 14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75" name="Group 1475"/>
            <p:cNvGrpSpPr>
              <a:grpSpLocks noChangeAspect="1"/>
            </p:cNvGrpSpPr>
            <p:nvPr/>
          </p:nvGrpSpPr>
          <p:grpSpPr>
            <a:xfrm>
              <a:off x="7039293" y="7455836"/>
              <a:ext cx="95594" cy="82785"/>
              <a:chOff x="0" y="0"/>
              <a:chExt cx="6350000" cy="5499100"/>
            </a:xfrm>
          </p:grpSpPr>
          <p:sp>
            <p:nvSpPr>
              <p:cNvPr id="1476" name="Freeform 14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77" name="Group 1477"/>
            <p:cNvGrpSpPr>
              <a:grpSpLocks noChangeAspect="1"/>
            </p:cNvGrpSpPr>
            <p:nvPr/>
          </p:nvGrpSpPr>
          <p:grpSpPr>
            <a:xfrm>
              <a:off x="7039293" y="4263051"/>
              <a:ext cx="95594" cy="82785"/>
              <a:chOff x="0" y="0"/>
              <a:chExt cx="6350000" cy="5499100"/>
            </a:xfrm>
          </p:grpSpPr>
          <p:sp>
            <p:nvSpPr>
              <p:cNvPr id="1478" name="Freeform 14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79" name="Group 1479"/>
            <p:cNvGrpSpPr>
              <a:grpSpLocks noChangeAspect="1"/>
            </p:cNvGrpSpPr>
            <p:nvPr/>
          </p:nvGrpSpPr>
          <p:grpSpPr>
            <a:xfrm>
              <a:off x="7039293" y="10643536"/>
              <a:ext cx="95594" cy="82785"/>
              <a:chOff x="0" y="0"/>
              <a:chExt cx="6350000" cy="5499100"/>
            </a:xfrm>
          </p:grpSpPr>
          <p:sp>
            <p:nvSpPr>
              <p:cNvPr id="1480" name="Freeform 14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81" name="Group 1481"/>
            <p:cNvGrpSpPr>
              <a:grpSpLocks noChangeAspect="1"/>
            </p:cNvGrpSpPr>
            <p:nvPr/>
          </p:nvGrpSpPr>
          <p:grpSpPr>
            <a:xfrm>
              <a:off x="16740565" y="1075351"/>
              <a:ext cx="95594" cy="82785"/>
              <a:chOff x="0" y="0"/>
              <a:chExt cx="6350000" cy="5499100"/>
            </a:xfrm>
          </p:grpSpPr>
          <p:sp>
            <p:nvSpPr>
              <p:cNvPr id="1482" name="Freeform 14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83" name="Group 1483"/>
            <p:cNvGrpSpPr>
              <a:grpSpLocks noChangeAspect="1"/>
            </p:cNvGrpSpPr>
            <p:nvPr/>
          </p:nvGrpSpPr>
          <p:grpSpPr>
            <a:xfrm>
              <a:off x="16740565" y="7455836"/>
              <a:ext cx="95594" cy="82785"/>
              <a:chOff x="0" y="0"/>
              <a:chExt cx="6350000" cy="5499100"/>
            </a:xfrm>
          </p:grpSpPr>
          <p:sp>
            <p:nvSpPr>
              <p:cNvPr id="1484" name="Freeform 14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85" name="Group 1485"/>
            <p:cNvGrpSpPr>
              <a:grpSpLocks noChangeAspect="1"/>
            </p:cNvGrpSpPr>
            <p:nvPr/>
          </p:nvGrpSpPr>
          <p:grpSpPr>
            <a:xfrm>
              <a:off x="16740565" y="4263051"/>
              <a:ext cx="95594" cy="82785"/>
              <a:chOff x="0" y="0"/>
              <a:chExt cx="6350000" cy="5499100"/>
            </a:xfrm>
          </p:grpSpPr>
          <p:sp>
            <p:nvSpPr>
              <p:cNvPr id="1486" name="Freeform 14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87" name="Group 1487"/>
            <p:cNvGrpSpPr>
              <a:grpSpLocks noChangeAspect="1"/>
            </p:cNvGrpSpPr>
            <p:nvPr/>
          </p:nvGrpSpPr>
          <p:grpSpPr>
            <a:xfrm>
              <a:off x="16740565" y="10643536"/>
              <a:ext cx="95594" cy="82785"/>
              <a:chOff x="0" y="0"/>
              <a:chExt cx="6350000" cy="5499100"/>
            </a:xfrm>
          </p:grpSpPr>
          <p:sp>
            <p:nvSpPr>
              <p:cNvPr id="1488" name="Freeform 14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89" name="Group 1489"/>
            <p:cNvGrpSpPr>
              <a:grpSpLocks noChangeAspect="1"/>
            </p:cNvGrpSpPr>
            <p:nvPr/>
          </p:nvGrpSpPr>
          <p:grpSpPr>
            <a:xfrm>
              <a:off x="19927945" y="1075351"/>
              <a:ext cx="95594" cy="82785"/>
              <a:chOff x="0" y="0"/>
              <a:chExt cx="6350000" cy="5499100"/>
            </a:xfrm>
          </p:grpSpPr>
          <p:sp>
            <p:nvSpPr>
              <p:cNvPr id="1490" name="Freeform 14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91" name="Group 1491"/>
            <p:cNvGrpSpPr>
              <a:grpSpLocks noChangeAspect="1"/>
            </p:cNvGrpSpPr>
            <p:nvPr/>
          </p:nvGrpSpPr>
          <p:grpSpPr>
            <a:xfrm>
              <a:off x="19927945" y="7455836"/>
              <a:ext cx="95594" cy="82785"/>
              <a:chOff x="0" y="0"/>
              <a:chExt cx="6350000" cy="5499100"/>
            </a:xfrm>
          </p:grpSpPr>
          <p:sp>
            <p:nvSpPr>
              <p:cNvPr id="1492" name="Freeform 14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93" name="Group 1493"/>
            <p:cNvGrpSpPr>
              <a:grpSpLocks noChangeAspect="1"/>
            </p:cNvGrpSpPr>
            <p:nvPr/>
          </p:nvGrpSpPr>
          <p:grpSpPr>
            <a:xfrm>
              <a:off x="19927945" y="4263051"/>
              <a:ext cx="95594" cy="82785"/>
              <a:chOff x="0" y="0"/>
              <a:chExt cx="6350000" cy="5499100"/>
            </a:xfrm>
          </p:grpSpPr>
          <p:sp>
            <p:nvSpPr>
              <p:cNvPr id="1494" name="Freeform 14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95" name="Group 1495"/>
            <p:cNvGrpSpPr>
              <a:grpSpLocks noChangeAspect="1"/>
            </p:cNvGrpSpPr>
            <p:nvPr/>
          </p:nvGrpSpPr>
          <p:grpSpPr>
            <a:xfrm>
              <a:off x="19927945" y="10643536"/>
              <a:ext cx="95594" cy="82785"/>
              <a:chOff x="0" y="0"/>
              <a:chExt cx="6350000" cy="5499100"/>
            </a:xfrm>
          </p:grpSpPr>
          <p:sp>
            <p:nvSpPr>
              <p:cNvPr id="1496" name="Freeform 14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97" name="Group 1497"/>
            <p:cNvGrpSpPr>
              <a:grpSpLocks noChangeAspect="1"/>
            </p:cNvGrpSpPr>
            <p:nvPr/>
          </p:nvGrpSpPr>
          <p:grpSpPr>
            <a:xfrm>
              <a:off x="7039293" y="2693431"/>
              <a:ext cx="95594" cy="82785"/>
              <a:chOff x="0" y="0"/>
              <a:chExt cx="6350000" cy="5499100"/>
            </a:xfrm>
          </p:grpSpPr>
          <p:sp>
            <p:nvSpPr>
              <p:cNvPr id="1498" name="Freeform 14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499" name="Group 1499"/>
            <p:cNvGrpSpPr>
              <a:grpSpLocks noChangeAspect="1"/>
            </p:cNvGrpSpPr>
            <p:nvPr/>
          </p:nvGrpSpPr>
          <p:grpSpPr>
            <a:xfrm>
              <a:off x="7039293" y="9073915"/>
              <a:ext cx="95594" cy="82785"/>
              <a:chOff x="0" y="0"/>
              <a:chExt cx="6350000" cy="5499100"/>
            </a:xfrm>
          </p:grpSpPr>
          <p:sp>
            <p:nvSpPr>
              <p:cNvPr id="1500" name="Freeform 15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01" name="Group 1501"/>
            <p:cNvGrpSpPr>
              <a:grpSpLocks noChangeAspect="1"/>
            </p:cNvGrpSpPr>
            <p:nvPr/>
          </p:nvGrpSpPr>
          <p:grpSpPr>
            <a:xfrm>
              <a:off x="7039293" y="5881131"/>
              <a:ext cx="95594" cy="82785"/>
              <a:chOff x="0" y="0"/>
              <a:chExt cx="6350000" cy="5499100"/>
            </a:xfrm>
          </p:grpSpPr>
          <p:sp>
            <p:nvSpPr>
              <p:cNvPr id="1502" name="Freeform 15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03" name="Group 1503"/>
            <p:cNvGrpSpPr>
              <a:grpSpLocks noChangeAspect="1"/>
            </p:cNvGrpSpPr>
            <p:nvPr/>
          </p:nvGrpSpPr>
          <p:grpSpPr>
            <a:xfrm>
              <a:off x="16740565" y="2693431"/>
              <a:ext cx="95594" cy="82785"/>
              <a:chOff x="0" y="0"/>
              <a:chExt cx="6350000" cy="5499100"/>
            </a:xfrm>
          </p:grpSpPr>
          <p:sp>
            <p:nvSpPr>
              <p:cNvPr id="1504" name="Freeform 15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05" name="Group 1505"/>
            <p:cNvGrpSpPr>
              <a:grpSpLocks noChangeAspect="1"/>
            </p:cNvGrpSpPr>
            <p:nvPr/>
          </p:nvGrpSpPr>
          <p:grpSpPr>
            <a:xfrm>
              <a:off x="16740565" y="9073915"/>
              <a:ext cx="95594" cy="82785"/>
              <a:chOff x="0" y="0"/>
              <a:chExt cx="6350000" cy="5499100"/>
            </a:xfrm>
          </p:grpSpPr>
          <p:sp>
            <p:nvSpPr>
              <p:cNvPr id="1506" name="Freeform 15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07" name="Group 1507"/>
            <p:cNvGrpSpPr>
              <a:grpSpLocks noChangeAspect="1"/>
            </p:cNvGrpSpPr>
            <p:nvPr/>
          </p:nvGrpSpPr>
          <p:grpSpPr>
            <a:xfrm>
              <a:off x="16740565" y="5881131"/>
              <a:ext cx="95594" cy="82785"/>
              <a:chOff x="0" y="0"/>
              <a:chExt cx="6350000" cy="5499100"/>
            </a:xfrm>
          </p:grpSpPr>
          <p:sp>
            <p:nvSpPr>
              <p:cNvPr id="1508" name="Freeform 15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09" name="Group 1509"/>
            <p:cNvGrpSpPr>
              <a:grpSpLocks noChangeAspect="1"/>
            </p:cNvGrpSpPr>
            <p:nvPr/>
          </p:nvGrpSpPr>
          <p:grpSpPr>
            <a:xfrm>
              <a:off x="19927945" y="2693431"/>
              <a:ext cx="95594" cy="82785"/>
              <a:chOff x="0" y="0"/>
              <a:chExt cx="6350000" cy="5499100"/>
            </a:xfrm>
          </p:grpSpPr>
          <p:sp>
            <p:nvSpPr>
              <p:cNvPr id="1510" name="Freeform 15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11" name="Group 1511"/>
            <p:cNvGrpSpPr>
              <a:grpSpLocks noChangeAspect="1"/>
            </p:cNvGrpSpPr>
            <p:nvPr/>
          </p:nvGrpSpPr>
          <p:grpSpPr>
            <a:xfrm>
              <a:off x="19927945" y="9073915"/>
              <a:ext cx="95594" cy="82785"/>
              <a:chOff x="0" y="0"/>
              <a:chExt cx="6350000" cy="5499100"/>
            </a:xfrm>
          </p:grpSpPr>
          <p:sp>
            <p:nvSpPr>
              <p:cNvPr id="1512" name="Freeform 15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13" name="Group 1513"/>
            <p:cNvGrpSpPr>
              <a:grpSpLocks noChangeAspect="1"/>
            </p:cNvGrpSpPr>
            <p:nvPr/>
          </p:nvGrpSpPr>
          <p:grpSpPr>
            <a:xfrm>
              <a:off x="19927945" y="5881131"/>
              <a:ext cx="95594" cy="82785"/>
              <a:chOff x="0" y="0"/>
              <a:chExt cx="6350000" cy="5499100"/>
            </a:xfrm>
          </p:grpSpPr>
          <p:sp>
            <p:nvSpPr>
              <p:cNvPr id="1514" name="Freeform 15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15" name="Group 1515"/>
            <p:cNvGrpSpPr>
              <a:grpSpLocks noChangeAspect="1"/>
            </p:cNvGrpSpPr>
            <p:nvPr/>
          </p:nvGrpSpPr>
          <p:grpSpPr>
            <a:xfrm>
              <a:off x="3793009" y="1075351"/>
              <a:ext cx="95594" cy="82785"/>
              <a:chOff x="0" y="0"/>
              <a:chExt cx="6350000" cy="5499100"/>
            </a:xfrm>
          </p:grpSpPr>
          <p:sp>
            <p:nvSpPr>
              <p:cNvPr id="1516" name="Freeform 15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17" name="Group 1517"/>
            <p:cNvGrpSpPr>
              <a:grpSpLocks noChangeAspect="1"/>
            </p:cNvGrpSpPr>
            <p:nvPr/>
          </p:nvGrpSpPr>
          <p:grpSpPr>
            <a:xfrm>
              <a:off x="3793009" y="7455836"/>
              <a:ext cx="95594" cy="82785"/>
              <a:chOff x="0" y="0"/>
              <a:chExt cx="6350000" cy="5499100"/>
            </a:xfrm>
          </p:grpSpPr>
          <p:sp>
            <p:nvSpPr>
              <p:cNvPr id="1518" name="Freeform 15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19" name="Group 1519"/>
            <p:cNvGrpSpPr>
              <a:grpSpLocks noChangeAspect="1"/>
            </p:cNvGrpSpPr>
            <p:nvPr/>
          </p:nvGrpSpPr>
          <p:grpSpPr>
            <a:xfrm>
              <a:off x="3793009" y="4263051"/>
              <a:ext cx="95594" cy="82785"/>
              <a:chOff x="0" y="0"/>
              <a:chExt cx="6350000" cy="5499100"/>
            </a:xfrm>
          </p:grpSpPr>
          <p:sp>
            <p:nvSpPr>
              <p:cNvPr id="1520" name="Freeform 15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21" name="Group 1521"/>
            <p:cNvGrpSpPr>
              <a:grpSpLocks noChangeAspect="1"/>
            </p:cNvGrpSpPr>
            <p:nvPr/>
          </p:nvGrpSpPr>
          <p:grpSpPr>
            <a:xfrm>
              <a:off x="3793009" y="10643536"/>
              <a:ext cx="95594" cy="82785"/>
              <a:chOff x="0" y="0"/>
              <a:chExt cx="6350000" cy="5499100"/>
            </a:xfrm>
          </p:grpSpPr>
          <p:sp>
            <p:nvSpPr>
              <p:cNvPr id="1522" name="Freeform 15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23" name="Group 1523"/>
            <p:cNvGrpSpPr>
              <a:grpSpLocks noChangeAspect="1"/>
            </p:cNvGrpSpPr>
            <p:nvPr/>
          </p:nvGrpSpPr>
          <p:grpSpPr>
            <a:xfrm>
              <a:off x="13494281" y="1075351"/>
              <a:ext cx="95594" cy="82785"/>
              <a:chOff x="0" y="0"/>
              <a:chExt cx="6350000" cy="5499100"/>
            </a:xfrm>
          </p:grpSpPr>
          <p:sp>
            <p:nvSpPr>
              <p:cNvPr id="1524" name="Freeform 15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25" name="Group 1525"/>
            <p:cNvGrpSpPr>
              <a:grpSpLocks noChangeAspect="1"/>
            </p:cNvGrpSpPr>
            <p:nvPr/>
          </p:nvGrpSpPr>
          <p:grpSpPr>
            <a:xfrm>
              <a:off x="13494281" y="7455836"/>
              <a:ext cx="95594" cy="82785"/>
              <a:chOff x="0" y="0"/>
              <a:chExt cx="6350000" cy="5499100"/>
            </a:xfrm>
          </p:grpSpPr>
          <p:sp>
            <p:nvSpPr>
              <p:cNvPr id="1526" name="Freeform 15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27" name="Group 1527"/>
            <p:cNvGrpSpPr>
              <a:grpSpLocks noChangeAspect="1"/>
            </p:cNvGrpSpPr>
            <p:nvPr/>
          </p:nvGrpSpPr>
          <p:grpSpPr>
            <a:xfrm>
              <a:off x="13494281" y="4263051"/>
              <a:ext cx="95594" cy="82785"/>
              <a:chOff x="0" y="0"/>
              <a:chExt cx="6350000" cy="5499100"/>
            </a:xfrm>
          </p:grpSpPr>
          <p:sp>
            <p:nvSpPr>
              <p:cNvPr id="1528" name="Freeform 15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29" name="Group 1529"/>
            <p:cNvGrpSpPr>
              <a:grpSpLocks noChangeAspect="1"/>
            </p:cNvGrpSpPr>
            <p:nvPr/>
          </p:nvGrpSpPr>
          <p:grpSpPr>
            <a:xfrm>
              <a:off x="13494281" y="10643536"/>
              <a:ext cx="95594" cy="82785"/>
              <a:chOff x="0" y="0"/>
              <a:chExt cx="6350000" cy="5499100"/>
            </a:xfrm>
          </p:grpSpPr>
          <p:sp>
            <p:nvSpPr>
              <p:cNvPr id="1530" name="Freeform 15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31" name="Group 1531"/>
            <p:cNvGrpSpPr>
              <a:grpSpLocks noChangeAspect="1"/>
            </p:cNvGrpSpPr>
            <p:nvPr/>
          </p:nvGrpSpPr>
          <p:grpSpPr>
            <a:xfrm>
              <a:off x="3793009" y="2693431"/>
              <a:ext cx="95594" cy="82785"/>
              <a:chOff x="0" y="0"/>
              <a:chExt cx="6350000" cy="5499100"/>
            </a:xfrm>
          </p:grpSpPr>
          <p:sp>
            <p:nvSpPr>
              <p:cNvPr id="1532" name="Freeform 15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33" name="Group 1533"/>
            <p:cNvGrpSpPr>
              <a:grpSpLocks noChangeAspect="1"/>
            </p:cNvGrpSpPr>
            <p:nvPr/>
          </p:nvGrpSpPr>
          <p:grpSpPr>
            <a:xfrm>
              <a:off x="3793009" y="9073915"/>
              <a:ext cx="95594" cy="82785"/>
              <a:chOff x="0" y="0"/>
              <a:chExt cx="6350000" cy="5499100"/>
            </a:xfrm>
          </p:grpSpPr>
          <p:sp>
            <p:nvSpPr>
              <p:cNvPr id="1534" name="Freeform 15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35" name="Group 1535"/>
            <p:cNvGrpSpPr>
              <a:grpSpLocks noChangeAspect="1"/>
            </p:cNvGrpSpPr>
            <p:nvPr/>
          </p:nvGrpSpPr>
          <p:grpSpPr>
            <a:xfrm>
              <a:off x="3793009" y="5881131"/>
              <a:ext cx="95594" cy="82785"/>
              <a:chOff x="0" y="0"/>
              <a:chExt cx="6350000" cy="5499100"/>
            </a:xfrm>
          </p:grpSpPr>
          <p:sp>
            <p:nvSpPr>
              <p:cNvPr id="1536" name="Freeform 15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37" name="Group 1537"/>
            <p:cNvGrpSpPr>
              <a:grpSpLocks noChangeAspect="1"/>
            </p:cNvGrpSpPr>
            <p:nvPr/>
          </p:nvGrpSpPr>
          <p:grpSpPr>
            <a:xfrm>
              <a:off x="13494281" y="2693431"/>
              <a:ext cx="95594" cy="82785"/>
              <a:chOff x="0" y="0"/>
              <a:chExt cx="6350000" cy="5499100"/>
            </a:xfrm>
          </p:grpSpPr>
          <p:sp>
            <p:nvSpPr>
              <p:cNvPr id="1538" name="Freeform 15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39" name="Group 1539"/>
            <p:cNvGrpSpPr>
              <a:grpSpLocks noChangeAspect="1"/>
            </p:cNvGrpSpPr>
            <p:nvPr/>
          </p:nvGrpSpPr>
          <p:grpSpPr>
            <a:xfrm>
              <a:off x="13494281" y="9073915"/>
              <a:ext cx="95594" cy="82785"/>
              <a:chOff x="0" y="0"/>
              <a:chExt cx="6350000" cy="5499100"/>
            </a:xfrm>
          </p:grpSpPr>
          <p:sp>
            <p:nvSpPr>
              <p:cNvPr id="1540" name="Freeform 15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41" name="Group 1541"/>
            <p:cNvGrpSpPr>
              <a:grpSpLocks noChangeAspect="1"/>
            </p:cNvGrpSpPr>
            <p:nvPr/>
          </p:nvGrpSpPr>
          <p:grpSpPr>
            <a:xfrm>
              <a:off x="13494281" y="5881131"/>
              <a:ext cx="95594" cy="82785"/>
              <a:chOff x="0" y="0"/>
              <a:chExt cx="6350000" cy="5499100"/>
            </a:xfrm>
          </p:grpSpPr>
          <p:sp>
            <p:nvSpPr>
              <p:cNvPr id="1542" name="Freeform 15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43" name="Group 1543"/>
            <p:cNvGrpSpPr>
              <a:grpSpLocks noChangeAspect="1"/>
            </p:cNvGrpSpPr>
            <p:nvPr/>
          </p:nvGrpSpPr>
          <p:grpSpPr>
            <a:xfrm>
              <a:off x="2711370" y="0"/>
              <a:ext cx="95594" cy="82785"/>
              <a:chOff x="0" y="0"/>
              <a:chExt cx="6350000" cy="5499100"/>
            </a:xfrm>
          </p:grpSpPr>
          <p:sp>
            <p:nvSpPr>
              <p:cNvPr id="1544" name="Freeform 15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45" name="Group 1545"/>
            <p:cNvGrpSpPr>
              <a:grpSpLocks noChangeAspect="1"/>
            </p:cNvGrpSpPr>
            <p:nvPr/>
          </p:nvGrpSpPr>
          <p:grpSpPr>
            <a:xfrm>
              <a:off x="2711370" y="6380485"/>
              <a:ext cx="95594" cy="82785"/>
              <a:chOff x="0" y="0"/>
              <a:chExt cx="6350000" cy="5499100"/>
            </a:xfrm>
          </p:grpSpPr>
          <p:sp>
            <p:nvSpPr>
              <p:cNvPr id="1546" name="Freeform 15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47" name="Group 1547"/>
            <p:cNvGrpSpPr>
              <a:grpSpLocks noChangeAspect="1"/>
            </p:cNvGrpSpPr>
            <p:nvPr/>
          </p:nvGrpSpPr>
          <p:grpSpPr>
            <a:xfrm>
              <a:off x="2711370" y="3187700"/>
              <a:ext cx="95594" cy="82785"/>
              <a:chOff x="0" y="0"/>
              <a:chExt cx="6350000" cy="5499100"/>
            </a:xfrm>
          </p:grpSpPr>
          <p:sp>
            <p:nvSpPr>
              <p:cNvPr id="1548" name="Freeform 15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49" name="Group 1549"/>
            <p:cNvGrpSpPr>
              <a:grpSpLocks noChangeAspect="1"/>
            </p:cNvGrpSpPr>
            <p:nvPr/>
          </p:nvGrpSpPr>
          <p:grpSpPr>
            <a:xfrm>
              <a:off x="2711370" y="9568185"/>
              <a:ext cx="95594" cy="82785"/>
              <a:chOff x="0" y="0"/>
              <a:chExt cx="6350000" cy="5499100"/>
            </a:xfrm>
          </p:grpSpPr>
          <p:sp>
            <p:nvSpPr>
              <p:cNvPr id="1550" name="Freeform 15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51" name="Group 1551"/>
            <p:cNvGrpSpPr>
              <a:grpSpLocks noChangeAspect="1"/>
            </p:cNvGrpSpPr>
            <p:nvPr/>
          </p:nvGrpSpPr>
          <p:grpSpPr>
            <a:xfrm>
              <a:off x="12412642" y="0"/>
              <a:ext cx="95594" cy="82785"/>
              <a:chOff x="0" y="0"/>
              <a:chExt cx="6350000" cy="5499100"/>
            </a:xfrm>
          </p:grpSpPr>
          <p:sp>
            <p:nvSpPr>
              <p:cNvPr id="1552" name="Freeform 15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53" name="Group 1553"/>
            <p:cNvGrpSpPr>
              <a:grpSpLocks noChangeAspect="1"/>
            </p:cNvGrpSpPr>
            <p:nvPr/>
          </p:nvGrpSpPr>
          <p:grpSpPr>
            <a:xfrm>
              <a:off x="12412642" y="6380485"/>
              <a:ext cx="95594" cy="82785"/>
              <a:chOff x="0" y="0"/>
              <a:chExt cx="6350000" cy="5499100"/>
            </a:xfrm>
          </p:grpSpPr>
          <p:sp>
            <p:nvSpPr>
              <p:cNvPr id="1554" name="Freeform 15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55" name="Group 1555"/>
            <p:cNvGrpSpPr>
              <a:grpSpLocks noChangeAspect="1"/>
            </p:cNvGrpSpPr>
            <p:nvPr/>
          </p:nvGrpSpPr>
          <p:grpSpPr>
            <a:xfrm>
              <a:off x="12412642" y="3187700"/>
              <a:ext cx="95594" cy="82785"/>
              <a:chOff x="0" y="0"/>
              <a:chExt cx="6350000" cy="5499100"/>
            </a:xfrm>
          </p:grpSpPr>
          <p:sp>
            <p:nvSpPr>
              <p:cNvPr id="1556" name="Freeform 15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57" name="Group 1557"/>
            <p:cNvGrpSpPr>
              <a:grpSpLocks noChangeAspect="1"/>
            </p:cNvGrpSpPr>
            <p:nvPr/>
          </p:nvGrpSpPr>
          <p:grpSpPr>
            <a:xfrm>
              <a:off x="12412642" y="9568185"/>
              <a:ext cx="95594" cy="82785"/>
              <a:chOff x="0" y="0"/>
              <a:chExt cx="6350000" cy="5499100"/>
            </a:xfrm>
          </p:grpSpPr>
          <p:sp>
            <p:nvSpPr>
              <p:cNvPr id="1558" name="Freeform 15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59" name="Group 1559"/>
            <p:cNvGrpSpPr>
              <a:grpSpLocks noChangeAspect="1"/>
            </p:cNvGrpSpPr>
            <p:nvPr/>
          </p:nvGrpSpPr>
          <p:grpSpPr>
            <a:xfrm>
              <a:off x="2711370" y="1618080"/>
              <a:ext cx="95594" cy="82785"/>
              <a:chOff x="0" y="0"/>
              <a:chExt cx="6350000" cy="5499100"/>
            </a:xfrm>
          </p:grpSpPr>
          <p:sp>
            <p:nvSpPr>
              <p:cNvPr id="1560" name="Freeform 15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61" name="Group 1561"/>
            <p:cNvGrpSpPr>
              <a:grpSpLocks noChangeAspect="1"/>
            </p:cNvGrpSpPr>
            <p:nvPr/>
          </p:nvGrpSpPr>
          <p:grpSpPr>
            <a:xfrm>
              <a:off x="2711370" y="7998564"/>
              <a:ext cx="95594" cy="82785"/>
              <a:chOff x="0" y="0"/>
              <a:chExt cx="6350000" cy="5499100"/>
            </a:xfrm>
          </p:grpSpPr>
          <p:sp>
            <p:nvSpPr>
              <p:cNvPr id="1562" name="Freeform 15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63" name="Group 1563"/>
            <p:cNvGrpSpPr>
              <a:grpSpLocks noChangeAspect="1"/>
            </p:cNvGrpSpPr>
            <p:nvPr/>
          </p:nvGrpSpPr>
          <p:grpSpPr>
            <a:xfrm>
              <a:off x="2711370" y="4805780"/>
              <a:ext cx="95594" cy="82785"/>
              <a:chOff x="0" y="0"/>
              <a:chExt cx="6350000" cy="5499100"/>
            </a:xfrm>
          </p:grpSpPr>
          <p:sp>
            <p:nvSpPr>
              <p:cNvPr id="1564" name="Freeform 15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65" name="Group 1565"/>
            <p:cNvGrpSpPr>
              <a:grpSpLocks noChangeAspect="1"/>
            </p:cNvGrpSpPr>
            <p:nvPr/>
          </p:nvGrpSpPr>
          <p:grpSpPr>
            <a:xfrm>
              <a:off x="12412642" y="1618080"/>
              <a:ext cx="95594" cy="82785"/>
              <a:chOff x="0" y="0"/>
              <a:chExt cx="6350000" cy="5499100"/>
            </a:xfrm>
          </p:grpSpPr>
          <p:sp>
            <p:nvSpPr>
              <p:cNvPr id="1566" name="Freeform 15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67" name="Group 1567"/>
            <p:cNvGrpSpPr>
              <a:grpSpLocks noChangeAspect="1"/>
            </p:cNvGrpSpPr>
            <p:nvPr/>
          </p:nvGrpSpPr>
          <p:grpSpPr>
            <a:xfrm>
              <a:off x="12412642" y="7998564"/>
              <a:ext cx="95594" cy="82785"/>
              <a:chOff x="0" y="0"/>
              <a:chExt cx="6350000" cy="5499100"/>
            </a:xfrm>
          </p:grpSpPr>
          <p:sp>
            <p:nvSpPr>
              <p:cNvPr id="1568" name="Freeform 15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69" name="Group 1569"/>
            <p:cNvGrpSpPr>
              <a:grpSpLocks noChangeAspect="1"/>
            </p:cNvGrpSpPr>
            <p:nvPr/>
          </p:nvGrpSpPr>
          <p:grpSpPr>
            <a:xfrm>
              <a:off x="12412642" y="4805780"/>
              <a:ext cx="95594" cy="82785"/>
              <a:chOff x="0" y="0"/>
              <a:chExt cx="6350000" cy="5499100"/>
            </a:xfrm>
          </p:grpSpPr>
          <p:sp>
            <p:nvSpPr>
              <p:cNvPr id="1570" name="Freeform 15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71" name="Group 1571"/>
            <p:cNvGrpSpPr>
              <a:grpSpLocks noChangeAspect="1"/>
            </p:cNvGrpSpPr>
            <p:nvPr/>
          </p:nvGrpSpPr>
          <p:grpSpPr>
            <a:xfrm>
              <a:off x="9205518" y="0"/>
              <a:ext cx="95594" cy="82785"/>
              <a:chOff x="0" y="0"/>
              <a:chExt cx="6350000" cy="5499100"/>
            </a:xfrm>
          </p:grpSpPr>
          <p:sp>
            <p:nvSpPr>
              <p:cNvPr id="1572" name="Freeform 15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73" name="Group 1573"/>
            <p:cNvGrpSpPr>
              <a:grpSpLocks noChangeAspect="1"/>
            </p:cNvGrpSpPr>
            <p:nvPr/>
          </p:nvGrpSpPr>
          <p:grpSpPr>
            <a:xfrm>
              <a:off x="9205518" y="6380485"/>
              <a:ext cx="95594" cy="82785"/>
              <a:chOff x="0" y="0"/>
              <a:chExt cx="6350000" cy="5499100"/>
            </a:xfrm>
          </p:grpSpPr>
          <p:sp>
            <p:nvSpPr>
              <p:cNvPr id="1574" name="Freeform 15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75" name="Group 1575"/>
            <p:cNvGrpSpPr>
              <a:grpSpLocks noChangeAspect="1"/>
            </p:cNvGrpSpPr>
            <p:nvPr/>
          </p:nvGrpSpPr>
          <p:grpSpPr>
            <a:xfrm>
              <a:off x="9205518" y="3187700"/>
              <a:ext cx="95594" cy="82785"/>
              <a:chOff x="0" y="0"/>
              <a:chExt cx="6350000" cy="5499100"/>
            </a:xfrm>
          </p:grpSpPr>
          <p:sp>
            <p:nvSpPr>
              <p:cNvPr id="1576" name="Freeform 15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77" name="Group 1577"/>
            <p:cNvGrpSpPr>
              <a:grpSpLocks noChangeAspect="1"/>
            </p:cNvGrpSpPr>
            <p:nvPr/>
          </p:nvGrpSpPr>
          <p:grpSpPr>
            <a:xfrm>
              <a:off x="9205518" y="9568185"/>
              <a:ext cx="95594" cy="82785"/>
              <a:chOff x="0" y="0"/>
              <a:chExt cx="6350000" cy="5499100"/>
            </a:xfrm>
          </p:grpSpPr>
          <p:sp>
            <p:nvSpPr>
              <p:cNvPr id="1578" name="Freeform 15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79" name="Group 1579"/>
            <p:cNvGrpSpPr>
              <a:grpSpLocks noChangeAspect="1"/>
            </p:cNvGrpSpPr>
            <p:nvPr/>
          </p:nvGrpSpPr>
          <p:grpSpPr>
            <a:xfrm>
              <a:off x="18906791" y="0"/>
              <a:ext cx="95594" cy="82785"/>
              <a:chOff x="0" y="0"/>
              <a:chExt cx="6350000" cy="5499100"/>
            </a:xfrm>
          </p:grpSpPr>
          <p:sp>
            <p:nvSpPr>
              <p:cNvPr id="1580" name="Freeform 15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81" name="Group 1581"/>
            <p:cNvGrpSpPr>
              <a:grpSpLocks noChangeAspect="1"/>
            </p:cNvGrpSpPr>
            <p:nvPr/>
          </p:nvGrpSpPr>
          <p:grpSpPr>
            <a:xfrm>
              <a:off x="18906791" y="6380485"/>
              <a:ext cx="95594" cy="82785"/>
              <a:chOff x="0" y="0"/>
              <a:chExt cx="6350000" cy="5499100"/>
            </a:xfrm>
          </p:grpSpPr>
          <p:sp>
            <p:nvSpPr>
              <p:cNvPr id="1582" name="Freeform 15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83" name="Group 1583"/>
            <p:cNvGrpSpPr>
              <a:grpSpLocks noChangeAspect="1"/>
            </p:cNvGrpSpPr>
            <p:nvPr/>
          </p:nvGrpSpPr>
          <p:grpSpPr>
            <a:xfrm>
              <a:off x="18906791" y="3187700"/>
              <a:ext cx="95594" cy="82785"/>
              <a:chOff x="0" y="0"/>
              <a:chExt cx="6350000" cy="5499100"/>
            </a:xfrm>
          </p:grpSpPr>
          <p:sp>
            <p:nvSpPr>
              <p:cNvPr id="1584" name="Freeform 15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85" name="Group 1585"/>
            <p:cNvGrpSpPr>
              <a:grpSpLocks noChangeAspect="1"/>
            </p:cNvGrpSpPr>
            <p:nvPr/>
          </p:nvGrpSpPr>
          <p:grpSpPr>
            <a:xfrm>
              <a:off x="18906791" y="9568185"/>
              <a:ext cx="95594" cy="82785"/>
              <a:chOff x="0" y="0"/>
              <a:chExt cx="6350000" cy="5499100"/>
            </a:xfrm>
          </p:grpSpPr>
          <p:sp>
            <p:nvSpPr>
              <p:cNvPr id="1586" name="Freeform 15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87" name="Group 1587"/>
            <p:cNvGrpSpPr>
              <a:grpSpLocks noChangeAspect="1"/>
            </p:cNvGrpSpPr>
            <p:nvPr/>
          </p:nvGrpSpPr>
          <p:grpSpPr>
            <a:xfrm>
              <a:off x="9205518" y="1618080"/>
              <a:ext cx="95594" cy="82785"/>
              <a:chOff x="0" y="0"/>
              <a:chExt cx="6350000" cy="5499100"/>
            </a:xfrm>
          </p:grpSpPr>
          <p:sp>
            <p:nvSpPr>
              <p:cNvPr id="1588" name="Freeform 15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89" name="Group 1589"/>
            <p:cNvGrpSpPr>
              <a:grpSpLocks noChangeAspect="1"/>
            </p:cNvGrpSpPr>
            <p:nvPr/>
          </p:nvGrpSpPr>
          <p:grpSpPr>
            <a:xfrm>
              <a:off x="9205518" y="7998564"/>
              <a:ext cx="95594" cy="82785"/>
              <a:chOff x="0" y="0"/>
              <a:chExt cx="6350000" cy="5499100"/>
            </a:xfrm>
          </p:grpSpPr>
          <p:sp>
            <p:nvSpPr>
              <p:cNvPr id="1590" name="Freeform 15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91" name="Group 1591"/>
            <p:cNvGrpSpPr>
              <a:grpSpLocks noChangeAspect="1"/>
            </p:cNvGrpSpPr>
            <p:nvPr/>
          </p:nvGrpSpPr>
          <p:grpSpPr>
            <a:xfrm>
              <a:off x="9205518" y="4805780"/>
              <a:ext cx="95594" cy="82785"/>
              <a:chOff x="0" y="0"/>
              <a:chExt cx="6350000" cy="5499100"/>
            </a:xfrm>
          </p:grpSpPr>
          <p:sp>
            <p:nvSpPr>
              <p:cNvPr id="1592" name="Freeform 15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93" name="Group 1593"/>
            <p:cNvGrpSpPr>
              <a:grpSpLocks noChangeAspect="1"/>
            </p:cNvGrpSpPr>
            <p:nvPr/>
          </p:nvGrpSpPr>
          <p:grpSpPr>
            <a:xfrm>
              <a:off x="18906791" y="1618080"/>
              <a:ext cx="95594" cy="82785"/>
              <a:chOff x="0" y="0"/>
              <a:chExt cx="6350000" cy="5499100"/>
            </a:xfrm>
          </p:grpSpPr>
          <p:sp>
            <p:nvSpPr>
              <p:cNvPr id="1594" name="Freeform 15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95" name="Group 1595"/>
            <p:cNvGrpSpPr>
              <a:grpSpLocks noChangeAspect="1"/>
            </p:cNvGrpSpPr>
            <p:nvPr/>
          </p:nvGrpSpPr>
          <p:grpSpPr>
            <a:xfrm>
              <a:off x="18906791" y="7998564"/>
              <a:ext cx="95594" cy="82785"/>
              <a:chOff x="0" y="0"/>
              <a:chExt cx="6350000" cy="5499100"/>
            </a:xfrm>
          </p:grpSpPr>
          <p:sp>
            <p:nvSpPr>
              <p:cNvPr id="1596" name="Freeform 15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97" name="Group 1597"/>
            <p:cNvGrpSpPr>
              <a:grpSpLocks noChangeAspect="1"/>
            </p:cNvGrpSpPr>
            <p:nvPr/>
          </p:nvGrpSpPr>
          <p:grpSpPr>
            <a:xfrm>
              <a:off x="18906791" y="4805780"/>
              <a:ext cx="95594" cy="82785"/>
              <a:chOff x="0" y="0"/>
              <a:chExt cx="6350000" cy="5499100"/>
            </a:xfrm>
          </p:grpSpPr>
          <p:sp>
            <p:nvSpPr>
              <p:cNvPr id="1598" name="Freeform 15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599" name="Group 1599"/>
            <p:cNvGrpSpPr>
              <a:grpSpLocks noChangeAspect="1"/>
            </p:cNvGrpSpPr>
            <p:nvPr/>
          </p:nvGrpSpPr>
          <p:grpSpPr>
            <a:xfrm>
              <a:off x="5959235" y="0"/>
              <a:ext cx="95594" cy="82785"/>
              <a:chOff x="0" y="0"/>
              <a:chExt cx="6350000" cy="5499100"/>
            </a:xfrm>
          </p:grpSpPr>
          <p:sp>
            <p:nvSpPr>
              <p:cNvPr id="1600" name="Freeform 16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01" name="Group 1601"/>
            <p:cNvGrpSpPr>
              <a:grpSpLocks noChangeAspect="1"/>
            </p:cNvGrpSpPr>
            <p:nvPr/>
          </p:nvGrpSpPr>
          <p:grpSpPr>
            <a:xfrm>
              <a:off x="5959235" y="6380485"/>
              <a:ext cx="95594" cy="82785"/>
              <a:chOff x="0" y="0"/>
              <a:chExt cx="6350000" cy="5499100"/>
            </a:xfrm>
          </p:grpSpPr>
          <p:sp>
            <p:nvSpPr>
              <p:cNvPr id="1602" name="Freeform 16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03" name="Group 1603"/>
            <p:cNvGrpSpPr>
              <a:grpSpLocks noChangeAspect="1"/>
            </p:cNvGrpSpPr>
            <p:nvPr/>
          </p:nvGrpSpPr>
          <p:grpSpPr>
            <a:xfrm>
              <a:off x="5959235" y="3187700"/>
              <a:ext cx="95594" cy="82785"/>
              <a:chOff x="0" y="0"/>
              <a:chExt cx="6350000" cy="5499100"/>
            </a:xfrm>
          </p:grpSpPr>
          <p:sp>
            <p:nvSpPr>
              <p:cNvPr id="1604" name="Freeform 16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05" name="Group 1605"/>
            <p:cNvGrpSpPr>
              <a:grpSpLocks noChangeAspect="1"/>
            </p:cNvGrpSpPr>
            <p:nvPr/>
          </p:nvGrpSpPr>
          <p:grpSpPr>
            <a:xfrm>
              <a:off x="5959235" y="9568185"/>
              <a:ext cx="95594" cy="82785"/>
              <a:chOff x="0" y="0"/>
              <a:chExt cx="6350000" cy="5499100"/>
            </a:xfrm>
          </p:grpSpPr>
          <p:sp>
            <p:nvSpPr>
              <p:cNvPr id="1606" name="Freeform 16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07" name="Group 1607"/>
            <p:cNvGrpSpPr>
              <a:grpSpLocks noChangeAspect="1"/>
            </p:cNvGrpSpPr>
            <p:nvPr/>
          </p:nvGrpSpPr>
          <p:grpSpPr>
            <a:xfrm>
              <a:off x="15660507" y="0"/>
              <a:ext cx="95594" cy="82785"/>
              <a:chOff x="0" y="0"/>
              <a:chExt cx="6350000" cy="5499100"/>
            </a:xfrm>
          </p:grpSpPr>
          <p:sp>
            <p:nvSpPr>
              <p:cNvPr id="1608" name="Freeform 16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09" name="Group 1609"/>
            <p:cNvGrpSpPr>
              <a:grpSpLocks noChangeAspect="1"/>
            </p:cNvGrpSpPr>
            <p:nvPr/>
          </p:nvGrpSpPr>
          <p:grpSpPr>
            <a:xfrm>
              <a:off x="15660507" y="6380485"/>
              <a:ext cx="95594" cy="82785"/>
              <a:chOff x="0" y="0"/>
              <a:chExt cx="6350000" cy="5499100"/>
            </a:xfrm>
          </p:grpSpPr>
          <p:sp>
            <p:nvSpPr>
              <p:cNvPr id="1610" name="Freeform 16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11" name="Group 1611"/>
            <p:cNvGrpSpPr>
              <a:grpSpLocks noChangeAspect="1"/>
            </p:cNvGrpSpPr>
            <p:nvPr/>
          </p:nvGrpSpPr>
          <p:grpSpPr>
            <a:xfrm>
              <a:off x="15660507" y="3187700"/>
              <a:ext cx="95594" cy="82785"/>
              <a:chOff x="0" y="0"/>
              <a:chExt cx="6350000" cy="5499100"/>
            </a:xfrm>
          </p:grpSpPr>
          <p:sp>
            <p:nvSpPr>
              <p:cNvPr id="1612" name="Freeform 16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13" name="Group 1613"/>
            <p:cNvGrpSpPr>
              <a:grpSpLocks noChangeAspect="1"/>
            </p:cNvGrpSpPr>
            <p:nvPr/>
          </p:nvGrpSpPr>
          <p:grpSpPr>
            <a:xfrm>
              <a:off x="15660507" y="9568185"/>
              <a:ext cx="95594" cy="82785"/>
              <a:chOff x="0" y="0"/>
              <a:chExt cx="6350000" cy="5499100"/>
            </a:xfrm>
          </p:grpSpPr>
          <p:sp>
            <p:nvSpPr>
              <p:cNvPr id="1614" name="Freeform 16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15" name="Group 1615"/>
            <p:cNvGrpSpPr>
              <a:grpSpLocks noChangeAspect="1"/>
            </p:cNvGrpSpPr>
            <p:nvPr/>
          </p:nvGrpSpPr>
          <p:grpSpPr>
            <a:xfrm>
              <a:off x="5959235" y="1618080"/>
              <a:ext cx="95594" cy="82785"/>
              <a:chOff x="0" y="0"/>
              <a:chExt cx="6350000" cy="5499100"/>
            </a:xfrm>
          </p:grpSpPr>
          <p:sp>
            <p:nvSpPr>
              <p:cNvPr id="1616" name="Freeform 16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17" name="Group 1617"/>
            <p:cNvGrpSpPr>
              <a:grpSpLocks noChangeAspect="1"/>
            </p:cNvGrpSpPr>
            <p:nvPr/>
          </p:nvGrpSpPr>
          <p:grpSpPr>
            <a:xfrm>
              <a:off x="5959235" y="7998564"/>
              <a:ext cx="95594" cy="82785"/>
              <a:chOff x="0" y="0"/>
              <a:chExt cx="6350000" cy="5499100"/>
            </a:xfrm>
          </p:grpSpPr>
          <p:sp>
            <p:nvSpPr>
              <p:cNvPr id="1618" name="Freeform 16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19" name="Group 1619"/>
            <p:cNvGrpSpPr>
              <a:grpSpLocks noChangeAspect="1"/>
            </p:cNvGrpSpPr>
            <p:nvPr/>
          </p:nvGrpSpPr>
          <p:grpSpPr>
            <a:xfrm>
              <a:off x="5959235" y="4805780"/>
              <a:ext cx="95594" cy="82785"/>
              <a:chOff x="0" y="0"/>
              <a:chExt cx="6350000" cy="5499100"/>
            </a:xfrm>
          </p:grpSpPr>
          <p:sp>
            <p:nvSpPr>
              <p:cNvPr id="1620" name="Freeform 16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21" name="Group 1621"/>
            <p:cNvGrpSpPr>
              <a:grpSpLocks noChangeAspect="1"/>
            </p:cNvGrpSpPr>
            <p:nvPr/>
          </p:nvGrpSpPr>
          <p:grpSpPr>
            <a:xfrm>
              <a:off x="15660507" y="1618080"/>
              <a:ext cx="95594" cy="82785"/>
              <a:chOff x="0" y="0"/>
              <a:chExt cx="6350000" cy="5499100"/>
            </a:xfrm>
          </p:grpSpPr>
          <p:sp>
            <p:nvSpPr>
              <p:cNvPr id="1622" name="Freeform 16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23" name="Group 1623"/>
            <p:cNvGrpSpPr>
              <a:grpSpLocks noChangeAspect="1"/>
            </p:cNvGrpSpPr>
            <p:nvPr/>
          </p:nvGrpSpPr>
          <p:grpSpPr>
            <a:xfrm>
              <a:off x="15660507" y="7998564"/>
              <a:ext cx="95594" cy="82785"/>
              <a:chOff x="0" y="0"/>
              <a:chExt cx="6350000" cy="5499100"/>
            </a:xfrm>
          </p:grpSpPr>
          <p:sp>
            <p:nvSpPr>
              <p:cNvPr id="1624" name="Freeform 16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25" name="Group 1625"/>
            <p:cNvGrpSpPr>
              <a:grpSpLocks noChangeAspect="1"/>
            </p:cNvGrpSpPr>
            <p:nvPr/>
          </p:nvGrpSpPr>
          <p:grpSpPr>
            <a:xfrm>
              <a:off x="15660507" y="4805780"/>
              <a:ext cx="95594" cy="82785"/>
              <a:chOff x="0" y="0"/>
              <a:chExt cx="6350000" cy="5499100"/>
            </a:xfrm>
          </p:grpSpPr>
          <p:sp>
            <p:nvSpPr>
              <p:cNvPr id="1626" name="Freeform 16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27" name="Group 1627"/>
            <p:cNvGrpSpPr>
              <a:grpSpLocks noChangeAspect="1"/>
            </p:cNvGrpSpPr>
            <p:nvPr/>
          </p:nvGrpSpPr>
          <p:grpSpPr>
            <a:xfrm>
              <a:off x="0" y="537155"/>
              <a:ext cx="95594" cy="82785"/>
              <a:chOff x="0" y="0"/>
              <a:chExt cx="6350000" cy="5499100"/>
            </a:xfrm>
          </p:grpSpPr>
          <p:sp>
            <p:nvSpPr>
              <p:cNvPr id="1628" name="Freeform 16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29" name="Group 1629"/>
            <p:cNvGrpSpPr>
              <a:grpSpLocks noChangeAspect="1"/>
            </p:cNvGrpSpPr>
            <p:nvPr/>
          </p:nvGrpSpPr>
          <p:grpSpPr>
            <a:xfrm>
              <a:off x="0" y="6917640"/>
              <a:ext cx="95594" cy="82785"/>
              <a:chOff x="0" y="0"/>
              <a:chExt cx="6350000" cy="5499100"/>
            </a:xfrm>
          </p:grpSpPr>
          <p:sp>
            <p:nvSpPr>
              <p:cNvPr id="1630" name="Freeform 16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31" name="Group 1631"/>
            <p:cNvGrpSpPr>
              <a:grpSpLocks noChangeAspect="1"/>
            </p:cNvGrpSpPr>
            <p:nvPr/>
          </p:nvGrpSpPr>
          <p:grpSpPr>
            <a:xfrm>
              <a:off x="0" y="3724855"/>
              <a:ext cx="95594" cy="82785"/>
              <a:chOff x="0" y="0"/>
              <a:chExt cx="6350000" cy="5499100"/>
            </a:xfrm>
          </p:grpSpPr>
          <p:sp>
            <p:nvSpPr>
              <p:cNvPr id="1632" name="Freeform 16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33" name="Group 1633"/>
            <p:cNvGrpSpPr>
              <a:grpSpLocks noChangeAspect="1"/>
            </p:cNvGrpSpPr>
            <p:nvPr/>
          </p:nvGrpSpPr>
          <p:grpSpPr>
            <a:xfrm>
              <a:off x="0" y="10105340"/>
              <a:ext cx="95594" cy="82785"/>
              <a:chOff x="0" y="0"/>
              <a:chExt cx="6350000" cy="5499100"/>
            </a:xfrm>
          </p:grpSpPr>
          <p:sp>
            <p:nvSpPr>
              <p:cNvPr id="1634" name="Freeform 16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35" name="Group 1635"/>
            <p:cNvGrpSpPr>
              <a:grpSpLocks noChangeAspect="1"/>
            </p:cNvGrpSpPr>
            <p:nvPr/>
          </p:nvGrpSpPr>
          <p:grpSpPr>
            <a:xfrm>
              <a:off x="9701272" y="537155"/>
              <a:ext cx="95594" cy="82785"/>
              <a:chOff x="0" y="0"/>
              <a:chExt cx="6350000" cy="5499100"/>
            </a:xfrm>
          </p:grpSpPr>
          <p:sp>
            <p:nvSpPr>
              <p:cNvPr id="1636" name="Freeform 16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37" name="Group 1637"/>
            <p:cNvGrpSpPr>
              <a:grpSpLocks noChangeAspect="1"/>
            </p:cNvGrpSpPr>
            <p:nvPr/>
          </p:nvGrpSpPr>
          <p:grpSpPr>
            <a:xfrm>
              <a:off x="9701272" y="6917640"/>
              <a:ext cx="95594" cy="82785"/>
              <a:chOff x="0" y="0"/>
              <a:chExt cx="6350000" cy="5499100"/>
            </a:xfrm>
          </p:grpSpPr>
          <p:sp>
            <p:nvSpPr>
              <p:cNvPr id="1638" name="Freeform 16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39" name="Group 1639"/>
            <p:cNvGrpSpPr>
              <a:grpSpLocks noChangeAspect="1"/>
            </p:cNvGrpSpPr>
            <p:nvPr/>
          </p:nvGrpSpPr>
          <p:grpSpPr>
            <a:xfrm>
              <a:off x="9701272" y="3724855"/>
              <a:ext cx="95594" cy="82785"/>
              <a:chOff x="0" y="0"/>
              <a:chExt cx="6350000" cy="5499100"/>
            </a:xfrm>
          </p:grpSpPr>
          <p:sp>
            <p:nvSpPr>
              <p:cNvPr id="1640" name="Freeform 16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41" name="Group 1641"/>
            <p:cNvGrpSpPr>
              <a:grpSpLocks noChangeAspect="1"/>
            </p:cNvGrpSpPr>
            <p:nvPr/>
          </p:nvGrpSpPr>
          <p:grpSpPr>
            <a:xfrm>
              <a:off x="9701272" y="10105340"/>
              <a:ext cx="95594" cy="82785"/>
              <a:chOff x="0" y="0"/>
              <a:chExt cx="6350000" cy="5499100"/>
            </a:xfrm>
          </p:grpSpPr>
          <p:sp>
            <p:nvSpPr>
              <p:cNvPr id="1642" name="Freeform 16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43" name="Group 1643"/>
            <p:cNvGrpSpPr>
              <a:grpSpLocks noChangeAspect="1"/>
            </p:cNvGrpSpPr>
            <p:nvPr/>
          </p:nvGrpSpPr>
          <p:grpSpPr>
            <a:xfrm>
              <a:off x="0" y="2155235"/>
              <a:ext cx="95594" cy="82785"/>
              <a:chOff x="0" y="0"/>
              <a:chExt cx="6350000" cy="5499100"/>
            </a:xfrm>
          </p:grpSpPr>
          <p:sp>
            <p:nvSpPr>
              <p:cNvPr id="1644" name="Freeform 16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45" name="Group 1645"/>
            <p:cNvGrpSpPr>
              <a:grpSpLocks noChangeAspect="1"/>
            </p:cNvGrpSpPr>
            <p:nvPr/>
          </p:nvGrpSpPr>
          <p:grpSpPr>
            <a:xfrm>
              <a:off x="0" y="8535719"/>
              <a:ext cx="95594" cy="82785"/>
              <a:chOff x="0" y="0"/>
              <a:chExt cx="6350000" cy="5499100"/>
            </a:xfrm>
          </p:grpSpPr>
          <p:sp>
            <p:nvSpPr>
              <p:cNvPr id="1646" name="Freeform 16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47" name="Group 1647"/>
            <p:cNvGrpSpPr>
              <a:grpSpLocks noChangeAspect="1"/>
            </p:cNvGrpSpPr>
            <p:nvPr/>
          </p:nvGrpSpPr>
          <p:grpSpPr>
            <a:xfrm>
              <a:off x="0" y="5342935"/>
              <a:ext cx="95594" cy="82785"/>
              <a:chOff x="0" y="0"/>
              <a:chExt cx="6350000" cy="5499100"/>
            </a:xfrm>
          </p:grpSpPr>
          <p:sp>
            <p:nvSpPr>
              <p:cNvPr id="1648" name="Freeform 16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49" name="Group 1649"/>
            <p:cNvGrpSpPr>
              <a:grpSpLocks noChangeAspect="1"/>
            </p:cNvGrpSpPr>
            <p:nvPr/>
          </p:nvGrpSpPr>
          <p:grpSpPr>
            <a:xfrm>
              <a:off x="9701272" y="2155235"/>
              <a:ext cx="95594" cy="82785"/>
              <a:chOff x="0" y="0"/>
              <a:chExt cx="6350000" cy="5499100"/>
            </a:xfrm>
          </p:grpSpPr>
          <p:sp>
            <p:nvSpPr>
              <p:cNvPr id="1650" name="Freeform 16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51" name="Group 1651"/>
            <p:cNvGrpSpPr>
              <a:grpSpLocks noChangeAspect="1"/>
            </p:cNvGrpSpPr>
            <p:nvPr/>
          </p:nvGrpSpPr>
          <p:grpSpPr>
            <a:xfrm>
              <a:off x="9701272" y="8535719"/>
              <a:ext cx="95594" cy="82785"/>
              <a:chOff x="0" y="0"/>
              <a:chExt cx="6350000" cy="5499100"/>
            </a:xfrm>
          </p:grpSpPr>
          <p:sp>
            <p:nvSpPr>
              <p:cNvPr id="1652" name="Freeform 16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53" name="Group 1653"/>
            <p:cNvGrpSpPr>
              <a:grpSpLocks noChangeAspect="1"/>
            </p:cNvGrpSpPr>
            <p:nvPr/>
          </p:nvGrpSpPr>
          <p:grpSpPr>
            <a:xfrm>
              <a:off x="9701272" y="5342935"/>
              <a:ext cx="95594" cy="82785"/>
              <a:chOff x="0" y="0"/>
              <a:chExt cx="6350000" cy="5499100"/>
            </a:xfrm>
          </p:grpSpPr>
          <p:sp>
            <p:nvSpPr>
              <p:cNvPr id="1654" name="Freeform 16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55" name="Group 1655"/>
            <p:cNvGrpSpPr>
              <a:grpSpLocks noChangeAspect="1"/>
            </p:cNvGrpSpPr>
            <p:nvPr/>
          </p:nvGrpSpPr>
          <p:grpSpPr>
            <a:xfrm>
              <a:off x="6494149" y="537155"/>
              <a:ext cx="95594" cy="82785"/>
              <a:chOff x="0" y="0"/>
              <a:chExt cx="6350000" cy="5499100"/>
            </a:xfrm>
          </p:grpSpPr>
          <p:sp>
            <p:nvSpPr>
              <p:cNvPr id="1656" name="Freeform 16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57" name="Group 1657"/>
            <p:cNvGrpSpPr>
              <a:grpSpLocks noChangeAspect="1"/>
            </p:cNvGrpSpPr>
            <p:nvPr/>
          </p:nvGrpSpPr>
          <p:grpSpPr>
            <a:xfrm>
              <a:off x="6494149" y="6917640"/>
              <a:ext cx="95594" cy="82785"/>
              <a:chOff x="0" y="0"/>
              <a:chExt cx="6350000" cy="5499100"/>
            </a:xfrm>
          </p:grpSpPr>
          <p:sp>
            <p:nvSpPr>
              <p:cNvPr id="1658" name="Freeform 16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59" name="Group 1659"/>
            <p:cNvGrpSpPr>
              <a:grpSpLocks noChangeAspect="1"/>
            </p:cNvGrpSpPr>
            <p:nvPr/>
          </p:nvGrpSpPr>
          <p:grpSpPr>
            <a:xfrm>
              <a:off x="6494149" y="3724855"/>
              <a:ext cx="95594" cy="82785"/>
              <a:chOff x="0" y="0"/>
              <a:chExt cx="6350000" cy="5499100"/>
            </a:xfrm>
          </p:grpSpPr>
          <p:sp>
            <p:nvSpPr>
              <p:cNvPr id="1660" name="Freeform 16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61" name="Group 1661"/>
            <p:cNvGrpSpPr>
              <a:grpSpLocks noChangeAspect="1"/>
            </p:cNvGrpSpPr>
            <p:nvPr/>
          </p:nvGrpSpPr>
          <p:grpSpPr>
            <a:xfrm>
              <a:off x="6494149" y="10105340"/>
              <a:ext cx="95594" cy="82785"/>
              <a:chOff x="0" y="0"/>
              <a:chExt cx="6350000" cy="5499100"/>
            </a:xfrm>
          </p:grpSpPr>
          <p:sp>
            <p:nvSpPr>
              <p:cNvPr id="1662" name="Freeform 16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63" name="Group 1663"/>
            <p:cNvGrpSpPr>
              <a:grpSpLocks noChangeAspect="1"/>
            </p:cNvGrpSpPr>
            <p:nvPr/>
          </p:nvGrpSpPr>
          <p:grpSpPr>
            <a:xfrm>
              <a:off x="16195421" y="537155"/>
              <a:ext cx="95594" cy="82785"/>
              <a:chOff x="0" y="0"/>
              <a:chExt cx="6350000" cy="5499100"/>
            </a:xfrm>
          </p:grpSpPr>
          <p:sp>
            <p:nvSpPr>
              <p:cNvPr id="1664" name="Freeform 16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65" name="Group 1665"/>
            <p:cNvGrpSpPr>
              <a:grpSpLocks noChangeAspect="1"/>
            </p:cNvGrpSpPr>
            <p:nvPr/>
          </p:nvGrpSpPr>
          <p:grpSpPr>
            <a:xfrm>
              <a:off x="16195421" y="6917640"/>
              <a:ext cx="95594" cy="82785"/>
              <a:chOff x="0" y="0"/>
              <a:chExt cx="6350000" cy="5499100"/>
            </a:xfrm>
          </p:grpSpPr>
          <p:sp>
            <p:nvSpPr>
              <p:cNvPr id="1666" name="Freeform 16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67" name="Group 1667"/>
            <p:cNvGrpSpPr>
              <a:grpSpLocks noChangeAspect="1"/>
            </p:cNvGrpSpPr>
            <p:nvPr/>
          </p:nvGrpSpPr>
          <p:grpSpPr>
            <a:xfrm>
              <a:off x="16195421" y="3724855"/>
              <a:ext cx="95594" cy="82785"/>
              <a:chOff x="0" y="0"/>
              <a:chExt cx="6350000" cy="5499100"/>
            </a:xfrm>
          </p:grpSpPr>
          <p:sp>
            <p:nvSpPr>
              <p:cNvPr id="1668" name="Freeform 16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69" name="Group 1669"/>
            <p:cNvGrpSpPr>
              <a:grpSpLocks noChangeAspect="1"/>
            </p:cNvGrpSpPr>
            <p:nvPr/>
          </p:nvGrpSpPr>
          <p:grpSpPr>
            <a:xfrm>
              <a:off x="16195421" y="10105340"/>
              <a:ext cx="95594" cy="82785"/>
              <a:chOff x="0" y="0"/>
              <a:chExt cx="6350000" cy="5499100"/>
            </a:xfrm>
          </p:grpSpPr>
          <p:sp>
            <p:nvSpPr>
              <p:cNvPr id="1670" name="Freeform 16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71" name="Group 1671"/>
            <p:cNvGrpSpPr>
              <a:grpSpLocks noChangeAspect="1"/>
            </p:cNvGrpSpPr>
            <p:nvPr/>
          </p:nvGrpSpPr>
          <p:grpSpPr>
            <a:xfrm>
              <a:off x="19382801" y="537155"/>
              <a:ext cx="95594" cy="82785"/>
              <a:chOff x="0" y="0"/>
              <a:chExt cx="6350000" cy="5499100"/>
            </a:xfrm>
          </p:grpSpPr>
          <p:sp>
            <p:nvSpPr>
              <p:cNvPr id="1672" name="Freeform 16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73" name="Group 1673"/>
            <p:cNvGrpSpPr>
              <a:grpSpLocks noChangeAspect="1"/>
            </p:cNvGrpSpPr>
            <p:nvPr/>
          </p:nvGrpSpPr>
          <p:grpSpPr>
            <a:xfrm>
              <a:off x="19382801" y="6917640"/>
              <a:ext cx="95594" cy="82785"/>
              <a:chOff x="0" y="0"/>
              <a:chExt cx="6350000" cy="5499100"/>
            </a:xfrm>
          </p:grpSpPr>
          <p:sp>
            <p:nvSpPr>
              <p:cNvPr id="1674" name="Freeform 16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75" name="Group 1675"/>
            <p:cNvGrpSpPr>
              <a:grpSpLocks noChangeAspect="1"/>
            </p:cNvGrpSpPr>
            <p:nvPr/>
          </p:nvGrpSpPr>
          <p:grpSpPr>
            <a:xfrm>
              <a:off x="19382801" y="3724855"/>
              <a:ext cx="95594" cy="82785"/>
              <a:chOff x="0" y="0"/>
              <a:chExt cx="6350000" cy="5499100"/>
            </a:xfrm>
          </p:grpSpPr>
          <p:sp>
            <p:nvSpPr>
              <p:cNvPr id="1676" name="Freeform 16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77" name="Group 1677"/>
            <p:cNvGrpSpPr>
              <a:grpSpLocks noChangeAspect="1"/>
            </p:cNvGrpSpPr>
            <p:nvPr/>
          </p:nvGrpSpPr>
          <p:grpSpPr>
            <a:xfrm>
              <a:off x="19382801" y="10105340"/>
              <a:ext cx="95594" cy="82785"/>
              <a:chOff x="0" y="0"/>
              <a:chExt cx="6350000" cy="5499100"/>
            </a:xfrm>
          </p:grpSpPr>
          <p:sp>
            <p:nvSpPr>
              <p:cNvPr id="1678" name="Freeform 16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79" name="Group 1679"/>
            <p:cNvGrpSpPr>
              <a:grpSpLocks noChangeAspect="1"/>
            </p:cNvGrpSpPr>
            <p:nvPr/>
          </p:nvGrpSpPr>
          <p:grpSpPr>
            <a:xfrm>
              <a:off x="6494149" y="2155235"/>
              <a:ext cx="95594" cy="82785"/>
              <a:chOff x="0" y="0"/>
              <a:chExt cx="6350000" cy="5499100"/>
            </a:xfrm>
          </p:grpSpPr>
          <p:sp>
            <p:nvSpPr>
              <p:cNvPr id="1680" name="Freeform 16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81" name="Group 1681"/>
            <p:cNvGrpSpPr>
              <a:grpSpLocks noChangeAspect="1"/>
            </p:cNvGrpSpPr>
            <p:nvPr/>
          </p:nvGrpSpPr>
          <p:grpSpPr>
            <a:xfrm>
              <a:off x="6494149" y="8535719"/>
              <a:ext cx="95594" cy="82785"/>
              <a:chOff x="0" y="0"/>
              <a:chExt cx="6350000" cy="5499100"/>
            </a:xfrm>
          </p:grpSpPr>
          <p:sp>
            <p:nvSpPr>
              <p:cNvPr id="1682" name="Freeform 16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83" name="Group 1683"/>
            <p:cNvGrpSpPr>
              <a:grpSpLocks noChangeAspect="1"/>
            </p:cNvGrpSpPr>
            <p:nvPr/>
          </p:nvGrpSpPr>
          <p:grpSpPr>
            <a:xfrm>
              <a:off x="6494149" y="5342935"/>
              <a:ext cx="95594" cy="82785"/>
              <a:chOff x="0" y="0"/>
              <a:chExt cx="6350000" cy="5499100"/>
            </a:xfrm>
          </p:grpSpPr>
          <p:sp>
            <p:nvSpPr>
              <p:cNvPr id="1684" name="Freeform 16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85" name="Group 1685"/>
            <p:cNvGrpSpPr>
              <a:grpSpLocks noChangeAspect="1"/>
            </p:cNvGrpSpPr>
            <p:nvPr/>
          </p:nvGrpSpPr>
          <p:grpSpPr>
            <a:xfrm>
              <a:off x="16195421" y="2155235"/>
              <a:ext cx="95594" cy="82785"/>
              <a:chOff x="0" y="0"/>
              <a:chExt cx="6350000" cy="5499100"/>
            </a:xfrm>
          </p:grpSpPr>
          <p:sp>
            <p:nvSpPr>
              <p:cNvPr id="1686" name="Freeform 16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87" name="Group 1687"/>
            <p:cNvGrpSpPr>
              <a:grpSpLocks noChangeAspect="1"/>
            </p:cNvGrpSpPr>
            <p:nvPr/>
          </p:nvGrpSpPr>
          <p:grpSpPr>
            <a:xfrm>
              <a:off x="16195421" y="8535719"/>
              <a:ext cx="95594" cy="82785"/>
              <a:chOff x="0" y="0"/>
              <a:chExt cx="6350000" cy="5499100"/>
            </a:xfrm>
          </p:grpSpPr>
          <p:sp>
            <p:nvSpPr>
              <p:cNvPr id="1688" name="Freeform 16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89" name="Group 1689"/>
            <p:cNvGrpSpPr>
              <a:grpSpLocks noChangeAspect="1"/>
            </p:cNvGrpSpPr>
            <p:nvPr/>
          </p:nvGrpSpPr>
          <p:grpSpPr>
            <a:xfrm>
              <a:off x="16195421" y="5342935"/>
              <a:ext cx="95594" cy="82785"/>
              <a:chOff x="0" y="0"/>
              <a:chExt cx="6350000" cy="5499100"/>
            </a:xfrm>
          </p:grpSpPr>
          <p:sp>
            <p:nvSpPr>
              <p:cNvPr id="1690" name="Freeform 16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91" name="Group 1691"/>
            <p:cNvGrpSpPr>
              <a:grpSpLocks noChangeAspect="1"/>
            </p:cNvGrpSpPr>
            <p:nvPr/>
          </p:nvGrpSpPr>
          <p:grpSpPr>
            <a:xfrm>
              <a:off x="19382801" y="2155235"/>
              <a:ext cx="95594" cy="82785"/>
              <a:chOff x="0" y="0"/>
              <a:chExt cx="6350000" cy="5499100"/>
            </a:xfrm>
          </p:grpSpPr>
          <p:sp>
            <p:nvSpPr>
              <p:cNvPr id="1692" name="Freeform 16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93" name="Group 1693"/>
            <p:cNvGrpSpPr>
              <a:grpSpLocks noChangeAspect="1"/>
            </p:cNvGrpSpPr>
            <p:nvPr/>
          </p:nvGrpSpPr>
          <p:grpSpPr>
            <a:xfrm>
              <a:off x="19382801" y="8535719"/>
              <a:ext cx="95594" cy="82785"/>
              <a:chOff x="0" y="0"/>
              <a:chExt cx="6350000" cy="5499100"/>
            </a:xfrm>
          </p:grpSpPr>
          <p:sp>
            <p:nvSpPr>
              <p:cNvPr id="1694" name="Freeform 16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95" name="Group 1695"/>
            <p:cNvGrpSpPr>
              <a:grpSpLocks noChangeAspect="1"/>
            </p:cNvGrpSpPr>
            <p:nvPr/>
          </p:nvGrpSpPr>
          <p:grpSpPr>
            <a:xfrm>
              <a:off x="19382801" y="5342935"/>
              <a:ext cx="95594" cy="82785"/>
              <a:chOff x="0" y="0"/>
              <a:chExt cx="6350000" cy="5499100"/>
            </a:xfrm>
          </p:grpSpPr>
          <p:sp>
            <p:nvSpPr>
              <p:cNvPr id="1696" name="Freeform 16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97" name="Group 1697"/>
            <p:cNvGrpSpPr>
              <a:grpSpLocks noChangeAspect="1"/>
            </p:cNvGrpSpPr>
            <p:nvPr/>
          </p:nvGrpSpPr>
          <p:grpSpPr>
            <a:xfrm>
              <a:off x="3247865" y="537155"/>
              <a:ext cx="95594" cy="82785"/>
              <a:chOff x="0" y="0"/>
              <a:chExt cx="6350000" cy="5499100"/>
            </a:xfrm>
          </p:grpSpPr>
          <p:sp>
            <p:nvSpPr>
              <p:cNvPr id="1698" name="Freeform 16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699" name="Group 1699"/>
            <p:cNvGrpSpPr>
              <a:grpSpLocks noChangeAspect="1"/>
            </p:cNvGrpSpPr>
            <p:nvPr/>
          </p:nvGrpSpPr>
          <p:grpSpPr>
            <a:xfrm>
              <a:off x="3247865" y="6917640"/>
              <a:ext cx="95594" cy="82785"/>
              <a:chOff x="0" y="0"/>
              <a:chExt cx="6350000" cy="5499100"/>
            </a:xfrm>
          </p:grpSpPr>
          <p:sp>
            <p:nvSpPr>
              <p:cNvPr id="1700" name="Freeform 17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01" name="Group 1701"/>
            <p:cNvGrpSpPr>
              <a:grpSpLocks noChangeAspect="1"/>
            </p:cNvGrpSpPr>
            <p:nvPr/>
          </p:nvGrpSpPr>
          <p:grpSpPr>
            <a:xfrm>
              <a:off x="3247865" y="3724855"/>
              <a:ext cx="95594" cy="82785"/>
              <a:chOff x="0" y="0"/>
              <a:chExt cx="6350000" cy="5499100"/>
            </a:xfrm>
          </p:grpSpPr>
          <p:sp>
            <p:nvSpPr>
              <p:cNvPr id="1702" name="Freeform 17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03" name="Group 1703"/>
            <p:cNvGrpSpPr>
              <a:grpSpLocks noChangeAspect="1"/>
            </p:cNvGrpSpPr>
            <p:nvPr/>
          </p:nvGrpSpPr>
          <p:grpSpPr>
            <a:xfrm>
              <a:off x="3247865" y="10105340"/>
              <a:ext cx="95594" cy="82785"/>
              <a:chOff x="0" y="0"/>
              <a:chExt cx="6350000" cy="5499100"/>
            </a:xfrm>
          </p:grpSpPr>
          <p:sp>
            <p:nvSpPr>
              <p:cNvPr id="1704" name="Freeform 17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05" name="Group 1705"/>
            <p:cNvGrpSpPr>
              <a:grpSpLocks noChangeAspect="1"/>
            </p:cNvGrpSpPr>
            <p:nvPr/>
          </p:nvGrpSpPr>
          <p:grpSpPr>
            <a:xfrm>
              <a:off x="12949137" y="537155"/>
              <a:ext cx="95594" cy="82785"/>
              <a:chOff x="0" y="0"/>
              <a:chExt cx="6350000" cy="5499100"/>
            </a:xfrm>
          </p:grpSpPr>
          <p:sp>
            <p:nvSpPr>
              <p:cNvPr id="1706" name="Freeform 17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07" name="Group 1707"/>
            <p:cNvGrpSpPr>
              <a:grpSpLocks noChangeAspect="1"/>
            </p:cNvGrpSpPr>
            <p:nvPr/>
          </p:nvGrpSpPr>
          <p:grpSpPr>
            <a:xfrm>
              <a:off x="12949137" y="6917640"/>
              <a:ext cx="95594" cy="82785"/>
              <a:chOff x="0" y="0"/>
              <a:chExt cx="6350000" cy="5499100"/>
            </a:xfrm>
          </p:grpSpPr>
          <p:sp>
            <p:nvSpPr>
              <p:cNvPr id="1708" name="Freeform 17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09" name="Group 1709"/>
            <p:cNvGrpSpPr>
              <a:grpSpLocks noChangeAspect="1"/>
            </p:cNvGrpSpPr>
            <p:nvPr/>
          </p:nvGrpSpPr>
          <p:grpSpPr>
            <a:xfrm>
              <a:off x="12949137" y="3724855"/>
              <a:ext cx="95594" cy="82785"/>
              <a:chOff x="0" y="0"/>
              <a:chExt cx="6350000" cy="5499100"/>
            </a:xfrm>
          </p:grpSpPr>
          <p:sp>
            <p:nvSpPr>
              <p:cNvPr id="1710" name="Freeform 17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11" name="Group 1711"/>
            <p:cNvGrpSpPr>
              <a:grpSpLocks noChangeAspect="1"/>
            </p:cNvGrpSpPr>
            <p:nvPr/>
          </p:nvGrpSpPr>
          <p:grpSpPr>
            <a:xfrm>
              <a:off x="12949137" y="10105340"/>
              <a:ext cx="95594" cy="82785"/>
              <a:chOff x="0" y="0"/>
              <a:chExt cx="6350000" cy="5499100"/>
            </a:xfrm>
          </p:grpSpPr>
          <p:sp>
            <p:nvSpPr>
              <p:cNvPr id="1712" name="Freeform 17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13" name="Group 1713"/>
            <p:cNvGrpSpPr>
              <a:grpSpLocks noChangeAspect="1"/>
            </p:cNvGrpSpPr>
            <p:nvPr/>
          </p:nvGrpSpPr>
          <p:grpSpPr>
            <a:xfrm>
              <a:off x="3247865" y="2155235"/>
              <a:ext cx="95594" cy="82785"/>
              <a:chOff x="0" y="0"/>
              <a:chExt cx="6350000" cy="5499100"/>
            </a:xfrm>
          </p:grpSpPr>
          <p:sp>
            <p:nvSpPr>
              <p:cNvPr id="1714" name="Freeform 17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15" name="Group 1715"/>
            <p:cNvGrpSpPr>
              <a:grpSpLocks noChangeAspect="1"/>
            </p:cNvGrpSpPr>
            <p:nvPr/>
          </p:nvGrpSpPr>
          <p:grpSpPr>
            <a:xfrm>
              <a:off x="3247865" y="8535719"/>
              <a:ext cx="95594" cy="82785"/>
              <a:chOff x="0" y="0"/>
              <a:chExt cx="6350000" cy="5499100"/>
            </a:xfrm>
          </p:grpSpPr>
          <p:sp>
            <p:nvSpPr>
              <p:cNvPr id="1716" name="Freeform 17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17" name="Group 1717"/>
            <p:cNvGrpSpPr>
              <a:grpSpLocks noChangeAspect="1"/>
            </p:cNvGrpSpPr>
            <p:nvPr/>
          </p:nvGrpSpPr>
          <p:grpSpPr>
            <a:xfrm>
              <a:off x="3247865" y="5342935"/>
              <a:ext cx="95594" cy="82785"/>
              <a:chOff x="0" y="0"/>
              <a:chExt cx="6350000" cy="5499100"/>
            </a:xfrm>
          </p:grpSpPr>
          <p:sp>
            <p:nvSpPr>
              <p:cNvPr id="1718" name="Freeform 17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19" name="Group 1719"/>
            <p:cNvGrpSpPr>
              <a:grpSpLocks noChangeAspect="1"/>
            </p:cNvGrpSpPr>
            <p:nvPr/>
          </p:nvGrpSpPr>
          <p:grpSpPr>
            <a:xfrm>
              <a:off x="12949137" y="2155235"/>
              <a:ext cx="95594" cy="82785"/>
              <a:chOff x="0" y="0"/>
              <a:chExt cx="6350000" cy="5499100"/>
            </a:xfrm>
          </p:grpSpPr>
          <p:sp>
            <p:nvSpPr>
              <p:cNvPr id="1720" name="Freeform 17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21" name="Group 1721"/>
            <p:cNvGrpSpPr>
              <a:grpSpLocks noChangeAspect="1"/>
            </p:cNvGrpSpPr>
            <p:nvPr/>
          </p:nvGrpSpPr>
          <p:grpSpPr>
            <a:xfrm>
              <a:off x="12949137" y="8535719"/>
              <a:ext cx="95594" cy="82785"/>
              <a:chOff x="0" y="0"/>
              <a:chExt cx="6350000" cy="5499100"/>
            </a:xfrm>
          </p:grpSpPr>
          <p:sp>
            <p:nvSpPr>
              <p:cNvPr id="1722" name="Freeform 17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nvGrpSpPr>
            <p:cNvPr id="1723" name="Group 1723"/>
            <p:cNvGrpSpPr>
              <a:grpSpLocks noChangeAspect="1"/>
            </p:cNvGrpSpPr>
            <p:nvPr/>
          </p:nvGrpSpPr>
          <p:grpSpPr>
            <a:xfrm>
              <a:off x="12949137" y="5342935"/>
              <a:ext cx="95594" cy="82785"/>
              <a:chOff x="0" y="0"/>
              <a:chExt cx="6350000" cy="5499100"/>
            </a:xfrm>
          </p:grpSpPr>
          <p:sp>
            <p:nvSpPr>
              <p:cNvPr id="1724" name="Freeform 17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dirty="0"/>
              </a:p>
            </p:txBody>
          </p:sp>
        </p:grpSp>
      </p:grpSp>
      <p:sp>
        <p:nvSpPr>
          <p:cNvPr id="1725" name="AutoShape 1725"/>
          <p:cNvSpPr/>
          <p:nvPr/>
        </p:nvSpPr>
        <p:spPr>
          <a:xfrm>
            <a:off x="15060687" y="1028700"/>
            <a:ext cx="2198613" cy="1823850"/>
          </a:xfrm>
          <a:prstGeom prst="rect">
            <a:avLst/>
          </a:prstGeom>
          <a:solidFill>
            <a:srgbClr val="FEBA3D"/>
          </a:solidFill>
        </p:spPr>
        <p:txBody>
          <a:bodyPr/>
          <a:lstStyle/>
          <a:p>
            <a:endParaRPr lang="en-US" dirty="0"/>
          </a:p>
        </p:txBody>
      </p:sp>
      <p:grpSp>
        <p:nvGrpSpPr>
          <p:cNvPr id="1726" name="Group 1726"/>
          <p:cNvGrpSpPr/>
          <p:nvPr/>
        </p:nvGrpSpPr>
        <p:grpSpPr>
          <a:xfrm>
            <a:off x="1028700" y="6660602"/>
            <a:ext cx="7734300" cy="2597698"/>
            <a:chOff x="0" y="0"/>
            <a:chExt cx="8891134" cy="3463598"/>
          </a:xfrm>
        </p:grpSpPr>
        <p:sp>
          <p:nvSpPr>
            <p:cNvPr id="1727" name="AutoShape 1727"/>
            <p:cNvSpPr/>
            <p:nvPr/>
          </p:nvSpPr>
          <p:spPr>
            <a:xfrm>
              <a:off x="0" y="0"/>
              <a:ext cx="8891134" cy="3463598"/>
            </a:xfrm>
            <a:prstGeom prst="rect">
              <a:avLst/>
            </a:prstGeom>
            <a:solidFill>
              <a:srgbClr val="FFFFFF"/>
            </a:solidFill>
          </p:spPr>
          <p:txBody>
            <a:bodyPr/>
            <a:lstStyle/>
            <a:p>
              <a:endParaRPr lang="en-US" dirty="0"/>
            </a:p>
          </p:txBody>
        </p:sp>
        <p:sp>
          <p:nvSpPr>
            <p:cNvPr id="1728" name="TextBox 1728"/>
            <p:cNvSpPr txBox="1"/>
            <p:nvPr/>
          </p:nvSpPr>
          <p:spPr>
            <a:xfrm>
              <a:off x="379109" y="557799"/>
              <a:ext cx="7979871" cy="1932154"/>
            </a:xfrm>
            <a:prstGeom prst="rect">
              <a:avLst/>
            </a:prstGeom>
          </p:spPr>
          <p:txBody>
            <a:bodyPr lIns="0" tIns="0" rIns="0" bIns="0" rtlCol="0" anchor="t">
              <a:spAutoFit/>
            </a:bodyPr>
            <a:lstStyle/>
            <a:p>
              <a:pPr>
                <a:lnSpc>
                  <a:spcPts val="11250"/>
                </a:lnSpc>
              </a:pPr>
              <a:r>
                <a:rPr lang="es-ES_tradnl" sz="9000" dirty="0">
                  <a:solidFill>
                    <a:srgbClr val="1B1B1B"/>
                  </a:solidFill>
                  <a:latin typeface="League Spartan Bold"/>
                </a:rPr>
                <a:t>¡Hablemos!</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17831</TotalTime>
  <Words>11884</Words>
  <Application>Microsoft Office PowerPoint</Application>
  <PresentationFormat>Custom</PresentationFormat>
  <Paragraphs>898</Paragraphs>
  <Slides>40</Slides>
  <Notes>40</Notes>
  <HiddenSlides>3</HiddenSlides>
  <MMClips>2</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40</vt:i4>
      </vt:variant>
    </vt:vector>
  </HeadingPairs>
  <TitlesOfParts>
    <vt:vector size="50" baseType="lpstr">
      <vt:lpstr>Calibri</vt:lpstr>
      <vt:lpstr>Segoe UI</vt:lpstr>
      <vt:lpstr>League Spartan Bold</vt:lpstr>
      <vt:lpstr>UniversLTStd-Light</vt:lpstr>
      <vt:lpstr>League Spartan</vt:lpstr>
      <vt:lpstr>Clear Sans Regular</vt:lpstr>
      <vt:lpstr>Arial</vt:lpstr>
      <vt:lpstr>WordVisi_MSFontService</vt:lpstr>
      <vt:lpstr>Clear Sans Regular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GBV Case Management Outcome Scales</dc:title>
  <dc:creator>Kristy Crabtree</dc:creator>
  <cp:lastModifiedBy>Megan O'Brien</cp:lastModifiedBy>
  <cp:revision>142</cp:revision>
  <dcterms:created xsi:type="dcterms:W3CDTF">2006-08-16T00:00:00Z</dcterms:created>
  <dcterms:modified xsi:type="dcterms:W3CDTF">2024-10-18T16:03:11Z</dcterms:modified>
  <dc:identifier>DAEKmvf0ugw</dc:identifier>
</cp:coreProperties>
</file>